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7"/>
  </p:notesMasterIdLst>
  <p:sldIdLst>
    <p:sldId id="531" r:id="rId2"/>
    <p:sldId id="543" r:id="rId3"/>
    <p:sldId id="540" r:id="rId4"/>
    <p:sldId id="536" r:id="rId5"/>
    <p:sldId id="537" r:id="rId6"/>
    <p:sldId id="539" r:id="rId7"/>
    <p:sldId id="538" r:id="rId8"/>
    <p:sldId id="541" r:id="rId9"/>
    <p:sldId id="542" r:id="rId10"/>
    <p:sldId id="544" r:id="rId11"/>
    <p:sldId id="545" r:id="rId12"/>
    <p:sldId id="546" r:id="rId13"/>
    <p:sldId id="548" r:id="rId14"/>
    <p:sldId id="549" r:id="rId15"/>
    <p:sldId id="550" r:id="rId16"/>
    <p:sldId id="551" r:id="rId17"/>
    <p:sldId id="552" r:id="rId18"/>
    <p:sldId id="553" r:id="rId19"/>
    <p:sldId id="547" r:id="rId20"/>
    <p:sldId id="508" r:id="rId21"/>
    <p:sldId id="510" r:id="rId22"/>
    <p:sldId id="511" r:id="rId23"/>
    <p:sldId id="514" r:id="rId24"/>
    <p:sldId id="519" r:id="rId25"/>
    <p:sldId id="520" r:id="rId26"/>
    <p:sldId id="533" r:id="rId27"/>
    <p:sldId id="490" r:id="rId28"/>
    <p:sldId id="535" r:id="rId29"/>
    <p:sldId id="532" r:id="rId30"/>
    <p:sldId id="359" r:id="rId31"/>
    <p:sldId id="459" r:id="rId32"/>
    <p:sldId id="360" r:id="rId33"/>
    <p:sldId id="505" r:id="rId34"/>
    <p:sldId id="351" r:id="rId35"/>
    <p:sldId id="355" r:id="rId36"/>
    <p:sldId id="356" r:id="rId37"/>
    <p:sldId id="357" r:id="rId38"/>
    <p:sldId id="358" r:id="rId39"/>
    <p:sldId id="276" r:id="rId40"/>
    <p:sldId id="277" r:id="rId41"/>
    <p:sldId id="278" r:id="rId42"/>
    <p:sldId id="279" r:id="rId43"/>
    <p:sldId id="280" r:id="rId44"/>
    <p:sldId id="281" r:id="rId45"/>
    <p:sldId id="282" r:id="rId4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22"/>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notesMaster" Target="notesMasters/notesMaster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4/23/2018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149905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224646417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75479921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101203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648741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4/23/2018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4/23/2018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4/23/2018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4/23/2018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4/23/2018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4/23/2018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tooltip="Free PowerPoint"/>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4" r:id="rId15"/>
    <p:sldLayoutId id="2147483688" r:id="rId16"/>
    <p:sldLayoutId id="2147483689" r:id="rId17"/>
    <p:sldLayoutId id="2147483690" r:id="rId18"/>
    <p:sldLayoutId id="214748369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8.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11.jpg"/><Relationship Id="rId3" Type="http://schemas.openxmlformats.org/officeDocument/2006/relationships/image" Target="../media/image4.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4.jpg"/><Relationship Id="rId5" Type="http://schemas.openxmlformats.org/officeDocument/2006/relationships/image" Target="../media/image6.jpg"/><Relationship Id="rId4" Type="http://schemas.openxmlformats.org/officeDocument/2006/relationships/image" Target="../media/image11.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15.jpg"/><Relationship Id="rId5" Type="http://schemas.openxmlformats.org/officeDocument/2006/relationships/image" Target="../media/image14.pn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18.jpg"/><Relationship Id="rId4" Type="http://schemas.openxmlformats.org/officeDocument/2006/relationships/image" Target="../media/image17.jpg"/></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25.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28.jpg"/><Relationship Id="rId4" Type="http://schemas.openxmlformats.org/officeDocument/2006/relationships/image" Target="../media/image11.jpg"/></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30.jpg"/><Relationship Id="rId4" Type="http://schemas.openxmlformats.org/officeDocument/2006/relationships/image" Target="../media/image13.jp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35.png"/><Relationship Id="rId5" Type="http://schemas.openxmlformats.org/officeDocument/2006/relationships/hyperlink" Target="http://powerpoint.sage-fox.com/" TargetMode="Externa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8.jpg"/><Relationship Id="rId4" Type="http://schemas.openxmlformats.org/officeDocument/2006/relationships/image" Target="../media/image37.jpg"/></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1.jpg"/><Relationship Id="rId5" Type="http://schemas.openxmlformats.org/officeDocument/2006/relationships/image" Target="../media/image40.jpg"/><Relationship Id="rId4" Type="http://schemas.openxmlformats.org/officeDocument/2006/relationships/image" Target="../media/image39.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jpg"/><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5C9AD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44546B">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7A7A7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6063286" y="783544"/>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tx1">
                <a:alpha val="35000"/>
              </a:schemeClr>
            </a:solidFill>
            <a:ln w="6350">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EF3425"/>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8397B1"/>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2C3749"/>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94727"/>
                  <a:ext cx="3930727" cy="303048"/>
                  <a:chOff x="5753514" y="5585528"/>
                  <a:chExt cx="4492260" cy="346341"/>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tx1">
                      <a:alpha val="40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85528"/>
                    <a:ext cx="2858264" cy="346341"/>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30, 2019</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082802"/>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C3C3C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EBEBE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E4A1E"/>
              </a:gs>
              <a:gs pos="46000">
                <a:srgbClr val="EA360A"/>
              </a:gs>
              <a:gs pos="100000">
                <a:srgbClr val="D622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5C9AD3"/>
              </a:gs>
              <a:gs pos="46000">
                <a:srgbClr val="4886BF"/>
              </a:gs>
              <a:gs pos="100000">
                <a:srgbClr val="3472A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1000">
                <a:srgbClr val="44546B"/>
              </a:gs>
              <a:gs pos="46000">
                <a:srgbClr val="304057"/>
              </a:gs>
              <a:gs pos="100000">
                <a:srgbClr val="1C2C43"/>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7A7A7A"/>
              </a:gs>
              <a:gs pos="46000">
                <a:srgbClr val="666666"/>
              </a:gs>
              <a:gs pos="100000">
                <a:srgbClr val="525252"/>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939393"/>
              </a:gs>
              <a:gs pos="46000">
                <a:srgbClr val="7F7F7F"/>
              </a:gs>
              <a:gs pos="100000">
                <a:srgbClr val="6B6B6B"/>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E4A1E"/>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5C9AD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44546B"/>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7A7A7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93939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E4A1E"/>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5C9AD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44546B"/>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7A7A7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93939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93939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chemeClr val="bg1"/>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chemeClr val="bg1"/>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chemeClr val="bg1"/>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chemeClr val="bg1"/>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chemeClr val="bg1"/>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E4A1E"/>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E4A1E"/>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E4A1E"/>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5C9AD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5C9AD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5C9AD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5C9A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chemeClr val="bg1"/>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chemeClr val="bg1"/>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44546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44546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44546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44546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7A7A7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7A7A7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7A7A7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7A7A7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chemeClr val="bg1"/>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chemeClr val="bg1"/>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93939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93939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93939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93939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BFBFBF"/>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ED7D31"/>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BFBFBF"/>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BFBFBF"/>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BFBF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chemeClr val="bg1"/>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chemeClr val="bg1"/>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BFBFBF"/>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E4A1E"/>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44546B"/>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939393"/>
                </a:solidFill>
                <a:latin typeface="Candara" panose="020E0502030303020204" pitchFamily="34" charset="0"/>
              </a:rPr>
              <a:t>Lorem ipsum dolor </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BFBFBF"/>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rgbClr val="00B0F0"/>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FE4A1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44546B"/>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939393"/>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C9AD3"/>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7A7A7A"/>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BFBFBF"/>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7" name="Freeform: Shape 26">
            <a:extLst>
              <a:ext uri="{FF2B5EF4-FFF2-40B4-BE49-F238E27FC236}">
                <a16:creationId xmlns:a16="http://schemas.microsoft.com/office/drawing/2014/main" id="{6585960A-E0C5-4B09-AC20-DA58C08090BF}"/>
              </a:ext>
            </a:extLst>
          </p:cNvPr>
          <p:cNvSpPr>
            <a:spLocks noChangeAspect="1"/>
          </p:cNvSpPr>
          <p:nvPr/>
        </p:nvSpPr>
        <p:spPr>
          <a:xfrm rot="10800000">
            <a:off x="9873347" y="836832"/>
            <a:ext cx="1420955" cy="1651183"/>
          </a:xfrm>
          <a:custGeom>
            <a:avLst/>
            <a:gdLst>
              <a:gd name="connsiteX0" fmla="*/ 1420955 w 1420955"/>
              <a:gd name="connsiteY0" fmla="*/ 1651183 h 1651183"/>
              <a:gd name="connsiteX1" fmla="*/ 1354641 w 1420955"/>
              <a:gd name="connsiteY1" fmla="*/ 1651183 h 1651183"/>
              <a:gd name="connsiteX2" fmla="*/ 1284575 w 1420955"/>
              <a:gd name="connsiteY2" fmla="*/ 1645003 h 1651183"/>
              <a:gd name="connsiteX3" fmla="*/ 1214505 w 1420955"/>
              <a:gd name="connsiteY3" fmla="*/ 1635732 h 1651183"/>
              <a:gd name="connsiteX4" fmla="*/ 1138600 w 1420955"/>
              <a:gd name="connsiteY4" fmla="*/ 1620280 h 1651183"/>
              <a:gd name="connsiteX5" fmla="*/ 1068533 w 1420955"/>
              <a:gd name="connsiteY5" fmla="*/ 1598646 h 1651183"/>
              <a:gd name="connsiteX6" fmla="*/ 1007222 w 1420955"/>
              <a:gd name="connsiteY6" fmla="*/ 1586285 h 1651183"/>
              <a:gd name="connsiteX7" fmla="*/ 872926 w 1420955"/>
              <a:gd name="connsiteY7" fmla="*/ 1533746 h 1651183"/>
              <a:gd name="connsiteX8" fmla="*/ 750308 w 1420955"/>
              <a:gd name="connsiteY8" fmla="*/ 1468847 h 1651183"/>
              <a:gd name="connsiteX9" fmla="*/ 630608 w 1420955"/>
              <a:gd name="connsiteY9" fmla="*/ 1394677 h 1651183"/>
              <a:gd name="connsiteX10" fmla="*/ 519667 w 1420955"/>
              <a:gd name="connsiteY10" fmla="*/ 1305052 h 1651183"/>
              <a:gd name="connsiteX11" fmla="*/ 414568 w 1420955"/>
              <a:gd name="connsiteY11" fmla="*/ 1209250 h 1651183"/>
              <a:gd name="connsiteX12" fmla="*/ 324060 w 1420955"/>
              <a:gd name="connsiteY12" fmla="*/ 1107265 h 1651183"/>
              <a:gd name="connsiteX13" fmla="*/ 242317 w 1420955"/>
              <a:gd name="connsiteY13" fmla="*/ 989828 h 1651183"/>
              <a:gd name="connsiteX14" fmla="*/ 172249 w 1420955"/>
              <a:gd name="connsiteY14" fmla="*/ 866210 h 1651183"/>
              <a:gd name="connsiteX15" fmla="*/ 110941 w 1420955"/>
              <a:gd name="connsiteY15" fmla="*/ 733324 h 1651183"/>
              <a:gd name="connsiteX16" fmla="*/ 67145 w 1420955"/>
              <a:gd name="connsiteY16" fmla="*/ 594251 h 1651183"/>
              <a:gd name="connsiteX17" fmla="*/ 46710 w 1420955"/>
              <a:gd name="connsiteY17" fmla="*/ 520079 h 1651183"/>
              <a:gd name="connsiteX18" fmla="*/ 26275 w 1420955"/>
              <a:gd name="connsiteY18" fmla="*/ 455178 h 1651183"/>
              <a:gd name="connsiteX19" fmla="*/ 11676 w 1420955"/>
              <a:gd name="connsiteY19" fmla="*/ 374828 h 1651183"/>
              <a:gd name="connsiteX20" fmla="*/ 5836 w 1420955"/>
              <a:gd name="connsiteY20" fmla="*/ 300657 h 1651183"/>
              <a:gd name="connsiteX21" fmla="*/ 0 w 1420955"/>
              <a:gd name="connsiteY21" fmla="*/ 226487 h 1651183"/>
              <a:gd name="connsiteX22" fmla="*/ 0 w 1420955"/>
              <a:gd name="connsiteY22" fmla="*/ 152315 h 1651183"/>
              <a:gd name="connsiteX23" fmla="*/ 5836 w 1420955"/>
              <a:gd name="connsiteY23" fmla="*/ 19425 h 1651183"/>
              <a:gd name="connsiteX24" fmla="*/ 8020 w 1420955"/>
              <a:gd name="connsiteY24" fmla="*/ 0 h 1651183"/>
              <a:gd name="connsiteX25" fmla="*/ 1420955 w 1420955"/>
              <a:gd name="connsiteY25" fmla="*/ 0 h 1651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20955" h="1651183">
                <a:moveTo>
                  <a:pt x="1420955" y="1651183"/>
                </a:moveTo>
                <a:lnTo>
                  <a:pt x="1354641" y="1651183"/>
                </a:lnTo>
                <a:lnTo>
                  <a:pt x="1284575" y="1645003"/>
                </a:lnTo>
                <a:lnTo>
                  <a:pt x="1214505" y="1635732"/>
                </a:lnTo>
                <a:lnTo>
                  <a:pt x="1138600" y="1620280"/>
                </a:lnTo>
                <a:lnTo>
                  <a:pt x="1068533" y="1598646"/>
                </a:lnTo>
                <a:lnTo>
                  <a:pt x="1007222" y="1586285"/>
                </a:lnTo>
                <a:lnTo>
                  <a:pt x="872926" y="1533746"/>
                </a:lnTo>
                <a:lnTo>
                  <a:pt x="750308" y="1468847"/>
                </a:lnTo>
                <a:lnTo>
                  <a:pt x="630608" y="1394677"/>
                </a:lnTo>
                <a:lnTo>
                  <a:pt x="519667" y="1305052"/>
                </a:lnTo>
                <a:lnTo>
                  <a:pt x="414568" y="1209250"/>
                </a:lnTo>
                <a:lnTo>
                  <a:pt x="324060" y="1107265"/>
                </a:lnTo>
                <a:lnTo>
                  <a:pt x="242317" y="989828"/>
                </a:lnTo>
                <a:lnTo>
                  <a:pt x="172249" y="866210"/>
                </a:lnTo>
                <a:lnTo>
                  <a:pt x="110941" y="733324"/>
                </a:lnTo>
                <a:lnTo>
                  <a:pt x="67145" y="594251"/>
                </a:lnTo>
                <a:lnTo>
                  <a:pt x="46710" y="520079"/>
                </a:lnTo>
                <a:lnTo>
                  <a:pt x="26275" y="455178"/>
                </a:lnTo>
                <a:lnTo>
                  <a:pt x="11676" y="374828"/>
                </a:lnTo>
                <a:lnTo>
                  <a:pt x="5836" y="300657"/>
                </a:lnTo>
                <a:lnTo>
                  <a:pt x="0" y="226487"/>
                </a:lnTo>
                <a:lnTo>
                  <a:pt x="0" y="152315"/>
                </a:lnTo>
                <a:lnTo>
                  <a:pt x="5836" y="19425"/>
                </a:lnTo>
                <a:lnTo>
                  <a:pt x="8020" y="0"/>
                </a:lnTo>
                <a:lnTo>
                  <a:pt x="1420955" y="0"/>
                </a:lnTo>
                <a:close/>
              </a:path>
            </a:pathLst>
          </a:custGeom>
          <a:blipFill dpi="0" rotWithShape="0">
            <a:blip r:embed="rId3"/>
            <a:srcRect/>
            <a:stretch>
              <a:fillRect/>
            </a:stretch>
          </a:blipFill>
          <a:ln w="38100">
            <a:solidFill>
              <a:srgbClr val="5C9AD3"/>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5" name="Freeform: Shape 24">
            <a:extLst>
              <a:ext uri="{FF2B5EF4-FFF2-40B4-BE49-F238E27FC236}">
                <a16:creationId xmlns:a16="http://schemas.microsoft.com/office/drawing/2014/main" id="{623C7791-41F8-45A5-BCA5-6ABC5416882C}"/>
              </a:ext>
            </a:extLst>
          </p:cNvPr>
          <p:cNvSpPr>
            <a:spLocks noChangeAspect="1"/>
          </p:cNvSpPr>
          <p:nvPr/>
        </p:nvSpPr>
        <p:spPr>
          <a:xfrm rot="10800000">
            <a:off x="8358890" y="841094"/>
            <a:ext cx="1419852" cy="1651182"/>
          </a:xfrm>
          <a:custGeom>
            <a:avLst/>
            <a:gdLst>
              <a:gd name="connsiteX0" fmla="*/ 65209 w 1419852"/>
              <a:gd name="connsiteY0" fmla="*/ 1651182 h 1651182"/>
              <a:gd name="connsiteX1" fmla="*/ 0 w 1419852"/>
              <a:gd name="connsiteY1" fmla="*/ 1651182 h 1651182"/>
              <a:gd name="connsiteX2" fmla="*/ 0 w 1419852"/>
              <a:gd name="connsiteY2" fmla="*/ 0 h 1651182"/>
              <a:gd name="connsiteX3" fmla="*/ 1408239 w 1419852"/>
              <a:gd name="connsiteY3" fmla="*/ 0 h 1651182"/>
              <a:gd name="connsiteX4" fmla="*/ 1411093 w 1419852"/>
              <a:gd name="connsiteY4" fmla="*/ 28697 h 1651182"/>
              <a:gd name="connsiteX5" fmla="*/ 1419852 w 1419852"/>
              <a:gd name="connsiteY5" fmla="*/ 152314 h 1651182"/>
              <a:gd name="connsiteX6" fmla="*/ 1411093 w 1419852"/>
              <a:gd name="connsiteY6" fmla="*/ 226486 h 1651182"/>
              <a:gd name="connsiteX7" fmla="*/ 1405256 w 1419852"/>
              <a:gd name="connsiteY7" fmla="*/ 300656 h 1651182"/>
              <a:gd name="connsiteX8" fmla="*/ 1399415 w 1419852"/>
              <a:gd name="connsiteY8" fmla="*/ 374827 h 1651182"/>
              <a:gd name="connsiteX9" fmla="*/ 1384819 w 1419852"/>
              <a:gd name="connsiteY9" fmla="*/ 455177 h 1651182"/>
              <a:gd name="connsiteX10" fmla="*/ 1370220 w 1419852"/>
              <a:gd name="connsiteY10" fmla="*/ 520078 h 1651182"/>
              <a:gd name="connsiteX11" fmla="*/ 1349784 w 1419852"/>
              <a:gd name="connsiteY11" fmla="*/ 594250 h 1651182"/>
              <a:gd name="connsiteX12" fmla="*/ 1300154 w 1419852"/>
              <a:gd name="connsiteY12" fmla="*/ 733323 h 1651182"/>
              <a:gd name="connsiteX13" fmla="*/ 1244681 w 1419852"/>
              <a:gd name="connsiteY13" fmla="*/ 866209 h 1651182"/>
              <a:gd name="connsiteX14" fmla="*/ 1168777 w 1419852"/>
              <a:gd name="connsiteY14" fmla="*/ 989827 h 1651182"/>
              <a:gd name="connsiteX15" fmla="*/ 1092869 w 1419852"/>
              <a:gd name="connsiteY15" fmla="*/ 1107264 h 1651182"/>
              <a:gd name="connsiteX16" fmla="*/ 996527 w 1419852"/>
              <a:gd name="connsiteY16" fmla="*/ 1209249 h 1651182"/>
              <a:gd name="connsiteX17" fmla="*/ 897265 w 1419852"/>
              <a:gd name="connsiteY17" fmla="*/ 1305051 h 1651182"/>
              <a:gd name="connsiteX18" fmla="*/ 786324 w 1419852"/>
              <a:gd name="connsiteY18" fmla="*/ 1394676 h 1651182"/>
              <a:gd name="connsiteX19" fmla="*/ 669545 w 1419852"/>
              <a:gd name="connsiteY19" fmla="*/ 1468846 h 1651182"/>
              <a:gd name="connsiteX20" fmla="*/ 544006 w 1419852"/>
              <a:gd name="connsiteY20" fmla="*/ 1533746 h 1651182"/>
              <a:gd name="connsiteX21" fmla="*/ 418467 w 1419852"/>
              <a:gd name="connsiteY21" fmla="*/ 1586284 h 1651182"/>
              <a:gd name="connsiteX22" fmla="*/ 348401 w 1419852"/>
              <a:gd name="connsiteY22" fmla="*/ 1598645 h 1651182"/>
              <a:gd name="connsiteX23" fmla="*/ 278333 w 1419852"/>
              <a:gd name="connsiteY23" fmla="*/ 1620279 h 1651182"/>
              <a:gd name="connsiteX24" fmla="*/ 202427 w 1419852"/>
              <a:gd name="connsiteY24" fmla="*/ 1635731 h 1651182"/>
              <a:gd name="connsiteX25" fmla="*/ 132359 w 1419852"/>
              <a:gd name="connsiteY25" fmla="*/ 1645002 h 16511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419852" h="1651182">
                <a:moveTo>
                  <a:pt x="65209" y="1651182"/>
                </a:moveTo>
                <a:lnTo>
                  <a:pt x="0" y="1651182"/>
                </a:lnTo>
                <a:lnTo>
                  <a:pt x="0" y="0"/>
                </a:lnTo>
                <a:lnTo>
                  <a:pt x="1408239" y="0"/>
                </a:lnTo>
                <a:lnTo>
                  <a:pt x="1411093" y="28697"/>
                </a:lnTo>
                <a:lnTo>
                  <a:pt x="1419852" y="152314"/>
                </a:lnTo>
                <a:lnTo>
                  <a:pt x="1411093" y="226486"/>
                </a:lnTo>
                <a:lnTo>
                  <a:pt x="1405256" y="300656"/>
                </a:lnTo>
                <a:lnTo>
                  <a:pt x="1399415" y="374827"/>
                </a:lnTo>
                <a:lnTo>
                  <a:pt x="1384819" y="455177"/>
                </a:lnTo>
                <a:lnTo>
                  <a:pt x="1370220" y="520078"/>
                </a:lnTo>
                <a:lnTo>
                  <a:pt x="1349784" y="594250"/>
                </a:lnTo>
                <a:lnTo>
                  <a:pt x="1300154" y="733323"/>
                </a:lnTo>
                <a:lnTo>
                  <a:pt x="1244681" y="866209"/>
                </a:lnTo>
                <a:lnTo>
                  <a:pt x="1168777" y="989827"/>
                </a:lnTo>
                <a:lnTo>
                  <a:pt x="1092869" y="1107264"/>
                </a:lnTo>
                <a:lnTo>
                  <a:pt x="996527" y="1209249"/>
                </a:lnTo>
                <a:lnTo>
                  <a:pt x="897265" y="1305051"/>
                </a:lnTo>
                <a:lnTo>
                  <a:pt x="786324" y="1394676"/>
                </a:lnTo>
                <a:lnTo>
                  <a:pt x="669545" y="1468846"/>
                </a:lnTo>
                <a:lnTo>
                  <a:pt x="544006" y="1533746"/>
                </a:lnTo>
                <a:lnTo>
                  <a:pt x="418467" y="1586284"/>
                </a:lnTo>
                <a:lnTo>
                  <a:pt x="348401" y="1598645"/>
                </a:lnTo>
                <a:lnTo>
                  <a:pt x="278333" y="1620279"/>
                </a:lnTo>
                <a:lnTo>
                  <a:pt x="202427" y="1635731"/>
                </a:lnTo>
                <a:lnTo>
                  <a:pt x="132359" y="1645002"/>
                </a:lnTo>
                <a:close/>
              </a:path>
            </a:pathLst>
          </a:custGeom>
          <a:blipFill dpi="0" rotWithShape="0">
            <a:blip r:embed="rId4"/>
            <a:srcRect/>
            <a:stretch>
              <a:fillRect/>
            </a:stretch>
          </a:blipFill>
          <a:ln w="38100">
            <a:solidFill>
              <a:srgbClr val="FE4A1E"/>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26">
            <a:extLst>
              <a:ext uri="{FF2B5EF4-FFF2-40B4-BE49-F238E27FC236}">
                <a16:creationId xmlns:a16="http://schemas.microsoft.com/office/drawing/2014/main" id="{0E4D5B4F-4959-4625-88DB-D7707F9554ED}"/>
              </a:ext>
            </a:extLst>
          </p:cNvPr>
          <p:cNvSpPr>
            <a:spLocks noChangeAspect="1"/>
          </p:cNvSpPr>
          <p:nvPr/>
        </p:nvSpPr>
        <p:spPr>
          <a:xfrm>
            <a:off x="9167454" y="4693762"/>
            <a:ext cx="1336483" cy="903056"/>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87B62A99-FCF2-4A10-ACE1-F5C31D6E6BA8}"/>
              </a:ext>
            </a:extLst>
          </p:cNvPr>
          <p:cNvSpPr>
            <a:spLocks noChangeAspect="1"/>
          </p:cNvSpPr>
          <p:nvPr/>
        </p:nvSpPr>
        <p:spPr>
          <a:xfrm rot="10800000">
            <a:off x="9873348" y="2573080"/>
            <a:ext cx="1412935" cy="1918288"/>
          </a:xfrm>
          <a:custGeom>
            <a:avLst/>
            <a:gdLst>
              <a:gd name="connsiteX0" fmla="*/ 1412935 w 1412935"/>
              <a:gd name="connsiteY0" fmla="*/ 1918288 h 1918288"/>
              <a:gd name="connsiteX1" fmla="*/ 0 w 1412935"/>
              <a:gd name="connsiteY1" fmla="*/ 1918288 h 1918288"/>
              <a:gd name="connsiteX2" fmla="*/ 12413 w 1412935"/>
              <a:gd name="connsiteY2" fmla="*/ 1807917 h 1918288"/>
              <a:gd name="connsiteX3" fmla="*/ 38690 w 1412935"/>
              <a:gd name="connsiteY3" fmla="*/ 1681206 h 1918288"/>
              <a:gd name="connsiteX4" fmla="*/ 73726 w 1412935"/>
              <a:gd name="connsiteY4" fmla="*/ 1563771 h 1918288"/>
              <a:gd name="connsiteX5" fmla="*/ 114597 w 1412935"/>
              <a:gd name="connsiteY5" fmla="*/ 1446335 h 1918288"/>
              <a:gd name="connsiteX6" fmla="*/ 170066 w 1412935"/>
              <a:gd name="connsiteY6" fmla="*/ 1338166 h 1918288"/>
              <a:gd name="connsiteX7" fmla="*/ 234297 w 1412935"/>
              <a:gd name="connsiteY7" fmla="*/ 1233095 h 1918288"/>
              <a:gd name="connsiteX8" fmla="*/ 304364 w 1412935"/>
              <a:gd name="connsiteY8" fmla="*/ 1131108 h 1918288"/>
              <a:gd name="connsiteX9" fmla="*/ 324800 w 1412935"/>
              <a:gd name="connsiteY9" fmla="*/ 1094022 h 1918288"/>
              <a:gd name="connsiteX10" fmla="*/ 359837 w 1412935"/>
              <a:gd name="connsiteY10" fmla="*/ 1044575 h 1918288"/>
              <a:gd name="connsiteX11" fmla="*/ 394871 w 1412935"/>
              <a:gd name="connsiteY11" fmla="*/ 985856 h 1918288"/>
              <a:gd name="connsiteX12" fmla="*/ 429901 w 1412935"/>
              <a:gd name="connsiteY12" fmla="*/ 917868 h 1918288"/>
              <a:gd name="connsiteX13" fmla="*/ 462019 w 1412935"/>
              <a:gd name="connsiteY13" fmla="*/ 843696 h 1918288"/>
              <a:gd name="connsiteX14" fmla="*/ 497050 w 1412935"/>
              <a:gd name="connsiteY14" fmla="*/ 772616 h 1918288"/>
              <a:gd name="connsiteX15" fmla="*/ 532084 w 1412935"/>
              <a:gd name="connsiteY15" fmla="*/ 698444 h 1918288"/>
              <a:gd name="connsiteX16" fmla="*/ 561281 w 1412935"/>
              <a:gd name="connsiteY16" fmla="*/ 624276 h 1918288"/>
              <a:gd name="connsiteX17" fmla="*/ 596313 w 1412935"/>
              <a:gd name="connsiteY17" fmla="*/ 522289 h 1918288"/>
              <a:gd name="connsiteX18" fmla="*/ 616750 w 1412935"/>
              <a:gd name="connsiteY18" fmla="*/ 420302 h 1918288"/>
              <a:gd name="connsiteX19" fmla="*/ 637185 w 1412935"/>
              <a:gd name="connsiteY19" fmla="*/ 309047 h 1918288"/>
              <a:gd name="connsiteX20" fmla="*/ 663460 w 1412935"/>
              <a:gd name="connsiteY20" fmla="*/ 213242 h 1918288"/>
              <a:gd name="connsiteX21" fmla="*/ 678058 w 1412935"/>
              <a:gd name="connsiteY21" fmla="*/ 169976 h 1918288"/>
              <a:gd name="connsiteX22" fmla="*/ 692657 w 1412935"/>
              <a:gd name="connsiteY22" fmla="*/ 132890 h 1918288"/>
              <a:gd name="connsiteX23" fmla="*/ 713094 w 1412935"/>
              <a:gd name="connsiteY23" fmla="*/ 95805 h 1918288"/>
              <a:gd name="connsiteX24" fmla="*/ 733530 w 1412935"/>
              <a:gd name="connsiteY24" fmla="*/ 64901 h 1918288"/>
              <a:gd name="connsiteX25" fmla="*/ 753965 w 1412935"/>
              <a:gd name="connsiteY25" fmla="*/ 37086 h 1918288"/>
              <a:gd name="connsiteX26" fmla="*/ 788999 w 1412935"/>
              <a:gd name="connsiteY26" fmla="*/ 15453 h 1918288"/>
              <a:gd name="connsiteX27" fmla="*/ 818193 w 1412935"/>
              <a:gd name="connsiteY27" fmla="*/ 6182 h 1918288"/>
              <a:gd name="connsiteX28" fmla="*/ 859067 w 1412935"/>
              <a:gd name="connsiteY28" fmla="*/ 0 h 1918288"/>
              <a:gd name="connsiteX29" fmla="*/ 864906 w 1412935"/>
              <a:gd name="connsiteY29" fmla="*/ 0 h 1918288"/>
              <a:gd name="connsiteX30" fmla="*/ 873665 w 1412935"/>
              <a:gd name="connsiteY30" fmla="*/ 0 h 1918288"/>
              <a:gd name="connsiteX31" fmla="*/ 888264 w 1412935"/>
              <a:gd name="connsiteY31" fmla="*/ 0 h 1918288"/>
              <a:gd name="connsiteX32" fmla="*/ 908699 w 1412935"/>
              <a:gd name="connsiteY32" fmla="*/ 0 h 1918288"/>
              <a:gd name="connsiteX33" fmla="*/ 929134 w 1412935"/>
              <a:gd name="connsiteY33" fmla="*/ 0 h 1918288"/>
              <a:gd name="connsiteX34" fmla="*/ 955410 w 1412935"/>
              <a:gd name="connsiteY34" fmla="*/ 0 h 1918288"/>
              <a:gd name="connsiteX35" fmla="*/ 999202 w 1412935"/>
              <a:gd name="connsiteY35" fmla="*/ 0 h 1918288"/>
              <a:gd name="connsiteX36" fmla="*/ 1040075 w 1412935"/>
              <a:gd name="connsiteY36" fmla="*/ 0 h 1918288"/>
              <a:gd name="connsiteX37" fmla="*/ 1095544 w 1412935"/>
              <a:gd name="connsiteY37" fmla="*/ 0 h 1918288"/>
              <a:gd name="connsiteX38" fmla="*/ 1156854 w 1412935"/>
              <a:gd name="connsiteY38" fmla="*/ 0 h 1918288"/>
              <a:gd name="connsiteX39" fmla="*/ 1235679 w 1412935"/>
              <a:gd name="connsiteY39" fmla="*/ 0 h 1918288"/>
              <a:gd name="connsiteX40" fmla="*/ 1326184 w 1412935"/>
              <a:gd name="connsiteY40" fmla="*/ 0 h 1918288"/>
              <a:gd name="connsiteX41" fmla="*/ 1412935 w 1412935"/>
              <a:gd name="connsiteY41" fmla="*/ 0 h 19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412935" h="1918288">
                <a:moveTo>
                  <a:pt x="1412935" y="1918288"/>
                </a:moveTo>
                <a:lnTo>
                  <a:pt x="0" y="1918288"/>
                </a:lnTo>
                <a:lnTo>
                  <a:pt x="12413" y="1807917"/>
                </a:lnTo>
                <a:lnTo>
                  <a:pt x="38690" y="1681206"/>
                </a:lnTo>
                <a:lnTo>
                  <a:pt x="73726" y="1563771"/>
                </a:lnTo>
                <a:lnTo>
                  <a:pt x="114597" y="1446335"/>
                </a:lnTo>
                <a:lnTo>
                  <a:pt x="170066" y="1338166"/>
                </a:lnTo>
                <a:lnTo>
                  <a:pt x="234297" y="1233095"/>
                </a:lnTo>
                <a:lnTo>
                  <a:pt x="304364" y="1131108"/>
                </a:lnTo>
                <a:lnTo>
                  <a:pt x="324800" y="1094022"/>
                </a:lnTo>
                <a:lnTo>
                  <a:pt x="359837" y="1044575"/>
                </a:lnTo>
                <a:lnTo>
                  <a:pt x="394871" y="985856"/>
                </a:lnTo>
                <a:lnTo>
                  <a:pt x="429901" y="917868"/>
                </a:lnTo>
                <a:lnTo>
                  <a:pt x="462019" y="843696"/>
                </a:lnTo>
                <a:lnTo>
                  <a:pt x="497050" y="772616"/>
                </a:lnTo>
                <a:lnTo>
                  <a:pt x="532084" y="698444"/>
                </a:lnTo>
                <a:lnTo>
                  <a:pt x="561281" y="624276"/>
                </a:lnTo>
                <a:lnTo>
                  <a:pt x="596313" y="522289"/>
                </a:lnTo>
                <a:lnTo>
                  <a:pt x="616750" y="420302"/>
                </a:lnTo>
                <a:lnTo>
                  <a:pt x="637185" y="309047"/>
                </a:lnTo>
                <a:lnTo>
                  <a:pt x="663460" y="213242"/>
                </a:lnTo>
                <a:lnTo>
                  <a:pt x="678058" y="169976"/>
                </a:lnTo>
                <a:lnTo>
                  <a:pt x="692657" y="132890"/>
                </a:lnTo>
                <a:lnTo>
                  <a:pt x="713094" y="95805"/>
                </a:lnTo>
                <a:lnTo>
                  <a:pt x="733530" y="64901"/>
                </a:lnTo>
                <a:lnTo>
                  <a:pt x="753965" y="37086"/>
                </a:lnTo>
                <a:lnTo>
                  <a:pt x="788999" y="15453"/>
                </a:lnTo>
                <a:lnTo>
                  <a:pt x="818193" y="6182"/>
                </a:lnTo>
                <a:lnTo>
                  <a:pt x="859067" y="0"/>
                </a:lnTo>
                <a:lnTo>
                  <a:pt x="864906" y="0"/>
                </a:lnTo>
                <a:lnTo>
                  <a:pt x="873665" y="0"/>
                </a:lnTo>
                <a:lnTo>
                  <a:pt x="888264" y="0"/>
                </a:lnTo>
                <a:lnTo>
                  <a:pt x="908699" y="0"/>
                </a:lnTo>
                <a:lnTo>
                  <a:pt x="929134" y="0"/>
                </a:lnTo>
                <a:lnTo>
                  <a:pt x="955410" y="0"/>
                </a:lnTo>
                <a:lnTo>
                  <a:pt x="999202" y="0"/>
                </a:lnTo>
                <a:lnTo>
                  <a:pt x="1040075" y="0"/>
                </a:lnTo>
                <a:lnTo>
                  <a:pt x="1095544" y="0"/>
                </a:lnTo>
                <a:lnTo>
                  <a:pt x="1156854" y="0"/>
                </a:lnTo>
                <a:lnTo>
                  <a:pt x="1235679" y="0"/>
                </a:lnTo>
                <a:lnTo>
                  <a:pt x="1326184" y="0"/>
                </a:lnTo>
                <a:lnTo>
                  <a:pt x="1412935" y="0"/>
                </a:lnTo>
                <a:close/>
              </a:path>
            </a:pathLst>
          </a:custGeom>
          <a:blipFill dpi="0" rotWithShape="0">
            <a:blip r:embed="rId5"/>
            <a:srcRect/>
            <a:stretch>
              <a:fillRect/>
            </a:stretch>
          </a:blipFill>
          <a:ln w="3810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1" name="Freeform: Shape 20">
            <a:extLst>
              <a:ext uri="{FF2B5EF4-FFF2-40B4-BE49-F238E27FC236}">
                <a16:creationId xmlns:a16="http://schemas.microsoft.com/office/drawing/2014/main" id="{14A2F453-9103-49FD-8886-0AE21ABF5EC4}"/>
              </a:ext>
            </a:extLst>
          </p:cNvPr>
          <p:cNvSpPr>
            <a:spLocks noChangeAspect="1"/>
          </p:cNvSpPr>
          <p:nvPr/>
        </p:nvSpPr>
        <p:spPr>
          <a:xfrm rot="10800000">
            <a:off x="8370503" y="2573081"/>
            <a:ext cx="1408239" cy="1918289"/>
          </a:xfrm>
          <a:custGeom>
            <a:avLst/>
            <a:gdLst>
              <a:gd name="connsiteX0" fmla="*/ 1408239 w 1408239"/>
              <a:gd name="connsiteY0" fmla="*/ 1918289 h 1918289"/>
              <a:gd name="connsiteX1" fmla="*/ 0 w 1408239"/>
              <a:gd name="connsiteY1" fmla="*/ 1918289 h 1918289"/>
              <a:gd name="connsiteX2" fmla="*/ 0 w 1408239"/>
              <a:gd name="connsiteY2" fmla="*/ 0 h 1918289"/>
              <a:gd name="connsiteX3" fmla="*/ 558605 w 1408239"/>
              <a:gd name="connsiteY3" fmla="*/ 0 h 1918289"/>
              <a:gd name="connsiteX4" fmla="*/ 599477 w 1408239"/>
              <a:gd name="connsiteY4" fmla="*/ 6182 h 1918289"/>
              <a:gd name="connsiteX5" fmla="*/ 625752 w 1408239"/>
              <a:gd name="connsiteY5" fmla="*/ 15453 h 1918289"/>
              <a:gd name="connsiteX6" fmla="*/ 660785 w 1408239"/>
              <a:gd name="connsiteY6" fmla="*/ 37086 h 1918289"/>
              <a:gd name="connsiteX7" fmla="*/ 681223 w 1408239"/>
              <a:gd name="connsiteY7" fmla="*/ 64901 h 1918289"/>
              <a:gd name="connsiteX8" fmla="*/ 704577 w 1408239"/>
              <a:gd name="connsiteY8" fmla="*/ 95805 h 1918289"/>
              <a:gd name="connsiteX9" fmla="*/ 725016 w 1408239"/>
              <a:gd name="connsiteY9" fmla="*/ 132890 h 1918289"/>
              <a:gd name="connsiteX10" fmla="*/ 736694 w 1408239"/>
              <a:gd name="connsiteY10" fmla="*/ 169976 h 1918289"/>
              <a:gd name="connsiteX11" fmla="*/ 751290 w 1408239"/>
              <a:gd name="connsiteY11" fmla="*/ 213242 h 1918289"/>
              <a:gd name="connsiteX12" fmla="*/ 780485 w 1408239"/>
              <a:gd name="connsiteY12" fmla="*/ 309047 h 1918289"/>
              <a:gd name="connsiteX13" fmla="*/ 800921 w 1408239"/>
              <a:gd name="connsiteY13" fmla="*/ 420302 h 1918289"/>
              <a:gd name="connsiteX14" fmla="*/ 827197 w 1408239"/>
              <a:gd name="connsiteY14" fmla="*/ 522289 h 1918289"/>
              <a:gd name="connsiteX15" fmla="*/ 850553 w 1408239"/>
              <a:gd name="connsiteY15" fmla="*/ 624276 h 1918289"/>
              <a:gd name="connsiteX16" fmla="*/ 891426 w 1408239"/>
              <a:gd name="connsiteY16" fmla="*/ 713899 h 1918289"/>
              <a:gd name="connsiteX17" fmla="*/ 932296 w 1408239"/>
              <a:gd name="connsiteY17" fmla="*/ 806610 h 1918289"/>
              <a:gd name="connsiteX18" fmla="*/ 981929 w 1408239"/>
              <a:gd name="connsiteY18" fmla="*/ 902415 h 1918289"/>
              <a:gd name="connsiteX19" fmla="*/ 1028641 w 1408239"/>
              <a:gd name="connsiteY19" fmla="*/ 985856 h 1918289"/>
              <a:gd name="connsiteX20" fmla="*/ 1043239 w 1408239"/>
              <a:gd name="connsiteY20" fmla="*/ 1029121 h 1918289"/>
              <a:gd name="connsiteX21" fmla="*/ 1072435 w 1408239"/>
              <a:gd name="connsiteY21" fmla="*/ 1066207 h 1918289"/>
              <a:gd name="connsiteX22" fmla="*/ 1084110 w 1408239"/>
              <a:gd name="connsiteY22" fmla="*/ 1087840 h 1918289"/>
              <a:gd name="connsiteX23" fmla="*/ 1107466 w 1408239"/>
              <a:gd name="connsiteY23" fmla="*/ 1115658 h 1918289"/>
              <a:gd name="connsiteX24" fmla="*/ 1119146 w 1408239"/>
              <a:gd name="connsiteY24" fmla="*/ 1137288 h 1918289"/>
              <a:gd name="connsiteX25" fmla="*/ 1127903 w 1408239"/>
              <a:gd name="connsiteY25" fmla="*/ 1152741 h 1918289"/>
              <a:gd name="connsiteX26" fmla="*/ 1133743 w 1408239"/>
              <a:gd name="connsiteY26" fmla="*/ 1168192 h 1918289"/>
              <a:gd name="connsiteX27" fmla="*/ 1139582 w 1408239"/>
              <a:gd name="connsiteY27" fmla="*/ 1183645 h 1918289"/>
              <a:gd name="connsiteX28" fmla="*/ 1148338 w 1408239"/>
              <a:gd name="connsiteY28" fmla="*/ 1196009 h 1918289"/>
              <a:gd name="connsiteX29" fmla="*/ 1209649 w 1408239"/>
              <a:gd name="connsiteY29" fmla="*/ 1291812 h 1918289"/>
              <a:gd name="connsiteX30" fmla="*/ 1259281 w 1408239"/>
              <a:gd name="connsiteY30" fmla="*/ 1387616 h 1918289"/>
              <a:gd name="connsiteX31" fmla="*/ 1308912 w 1408239"/>
              <a:gd name="connsiteY31" fmla="*/ 1489599 h 1918289"/>
              <a:gd name="connsiteX32" fmla="*/ 1349784 w 1408239"/>
              <a:gd name="connsiteY32" fmla="*/ 1600857 h 1918289"/>
              <a:gd name="connsiteX33" fmla="*/ 1376059 w 1408239"/>
              <a:gd name="connsiteY33" fmla="*/ 1712115 h 1918289"/>
              <a:gd name="connsiteX34" fmla="*/ 1399415 w 1408239"/>
              <a:gd name="connsiteY34" fmla="*/ 1829552 h 1918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408239" h="1918289">
                <a:moveTo>
                  <a:pt x="1408239" y="1918289"/>
                </a:moveTo>
                <a:lnTo>
                  <a:pt x="0" y="1918289"/>
                </a:lnTo>
                <a:lnTo>
                  <a:pt x="0" y="0"/>
                </a:lnTo>
                <a:lnTo>
                  <a:pt x="558605" y="0"/>
                </a:lnTo>
                <a:lnTo>
                  <a:pt x="599477" y="6182"/>
                </a:lnTo>
                <a:lnTo>
                  <a:pt x="625752" y="15453"/>
                </a:lnTo>
                <a:lnTo>
                  <a:pt x="660785" y="37086"/>
                </a:lnTo>
                <a:lnTo>
                  <a:pt x="681223" y="64901"/>
                </a:lnTo>
                <a:lnTo>
                  <a:pt x="704577" y="95805"/>
                </a:lnTo>
                <a:lnTo>
                  <a:pt x="725016" y="132890"/>
                </a:lnTo>
                <a:lnTo>
                  <a:pt x="736694" y="169976"/>
                </a:lnTo>
                <a:lnTo>
                  <a:pt x="751290" y="213242"/>
                </a:lnTo>
                <a:lnTo>
                  <a:pt x="780485" y="309047"/>
                </a:lnTo>
                <a:lnTo>
                  <a:pt x="800921" y="420302"/>
                </a:lnTo>
                <a:lnTo>
                  <a:pt x="827197" y="522289"/>
                </a:lnTo>
                <a:lnTo>
                  <a:pt x="850553" y="624276"/>
                </a:lnTo>
                <a:lnTo>
                  <a:pt x="891426" y="713899"/>
                </a:lnTo>
                <a:lnTo>
                  <a:pt x="932296" y="806610"/>
                </a:lnTo>
                <a:lnTo>
                  <a:pt x="981929" y="902415"/>
                </a:lnTo>
                <a:lnTo>
                  <a:pt x="1028641" y="985856"/>
                </a:lnTo>
                <a:lnTo>
                  <a:pt x="1043239" y="1029121"/>
                </a:lnTo>
                <a:lnTo>
                  <a:pt x="1072435" y="1066207"/>
                </a:lnTo>
                <a:lnTo>
                  <a:pt x="1084110" y="1087840"/>
                </a:lnTo>
                <a:lnTo>
                  <a:pt x="1107466" y="1115658"/>
                </a:lnTo>
                <a:lnTo>
                  <a:pt x="1119146" y="1137288"/>
                </a:lnTo>
                <a:lnTo>
                  <a:pt x="1127903" y="1152741"/>
                </a:lnTo>
                <a:lnTo>
                  <a:pt x="1133743" y="1168192"/>
                </a:lnTo>
                <a:lnTo>
                  <a:pt x="1139582" y="1183645"/>
                </a:lnTo>
                <a:lnTo>
                  <a:pt x="1148338" y="1196009"/>
                </a:lnTo>
                <a:lnTo>
                  <a:pt x="1209649" y="1291812"/>
                </a:lnTo>
                <a:lnTo>
                  <a:pt x="1259281" y="1387616"/>
                </a:lnTo>
                <a:lnTo>
                  <a:pt x="1308912" y="1489599"/>
                </a:lnTo>
                <a:lnTo>
                  <a:pt x="1349784" y="1600857"/>
                </a:lnTo>
                <a:lnTo>
                  <a:pt x="1376059" y="1712115"/>
                </a:lnTo>
                <a:lnTo>
                  <a:pt x="1399415" y="1829552"/>
                </a:lnTo>
                <a:close/>
              </a:path>
            </a:pathLst>
          </a:custGeom>
          <a:blipFill dpi="0" rotWithShape="0">
            <a:blip r:embed="rId6"/>
            <a:srcRect/>
            <a:stretch>
              <a:fillRect/>
            </a:stretch>
          </a:blipFill>
          <a:ln w="38100">
            <a:solidFill>
              <a:srgbClr val="44546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8" name="TextBox 27">
            <a:extLst>
              <a:ext uri="{FF2B5EF4-FFF2-40B4-BE49-F238E27FC236}">
                <a16:creationId xmlns:a16="http://schemas.microsoft.com/office/drawing/2014/main" id="{A391AD3E-BD85-438D-93B3-BFA0A2DEC67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3" name="Group 42">
            <a:extLst>
              <a:ext uri="{FF2B5EF4-FFF2-40B4-BE49-F238E27FC236}">
                <a16:creationId xmlns:a16="http://schemas.microsoft.com/office/drawing/2014/main" id="{791E0348-545C-428A-96E3-8B94EE399F62}"/>
              </a:ext>
            </a:extLst>
          </p:cNvPr>
          <p:cNvGrpSpPr/>
          <p:nvPr/>
        </p:nvGrpSpPr>
        <p:grpSpPr>
          <a:xfrm>
            <a:off x="563525" y="2498654"/>
            <a:ext cx="3530009" cy="1701210"/>
            <a:chOff x="563525" y="2498654"/>
            <a:chExt cx="3530009" cy="1701210"/>
          </a:xfrm>
        </p:grpSpPr>
        <p:sp>
          <p:nvSpPr>
            <p:cNvPr id="4" name="Rectangle 3">
              <a:extLst>
                <a:ext uri="{FF2B5EF4-FFF2-40B4-BE49-F238E27FC236}">
                  <a16:creationId xmlns:a16="http://schemas.microsoft.com/office/drawing/2014/main" id="{2F8271E2-2DBB-4A22-8A16-0C63E1906AB1}"/>
                </a:ext>
              </a:extLst>
            </p:cNvPr>
            <p:cNvSpPr/>
            <p:nvPr/>
          </p:nvSpPr>
          <p:spPr>
            <a:xfrm>
              <a:off x="563525"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29" name="TextBox 28">
              <a:extLst>
                <a:ext uri="{FF2B5EF4-FFF2-40B4-BE49-F238E27FC236}">
                  <a16:creationId xmlns:a16="http://schemas.microsoft.com/office/drawing/2014/main" id="{06D607A1-08D1-4743-ACBA-EF1259FFA4F1}"/>
                </a:ext>
              </a:extLst>
            </p:cNvPr>
            <p:cNvSpPr txBox="1"/>
            <p:nvPr/>
          </p:nvSpPr>
          <p:spPr>
            <a:xfrm>
              <a:off x="1095152" y="260290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2" name="Freeform: Shape 31">
            <a:extLst>
              <a:ext uri="{FF2B5EF4-FFF2-40B4-BE49-F238E27FC236}">
                <a16:creationId xmlns:a16="http://schemas.microsoft.com/office/drawing/2014/main" id="{1E0DBCE3-4737-49D8-B411-BBA6AF8410DC}"/>
              </a:ext>
            </a:extLst>
          </p:cNvPr>
          <p:cNvSpPr/>
          <p:nvPr/>
        </p:nvSpPr>
        <p:spPr>
          <a:xfrm>
            <a:off x="563525"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5" name="Group 44">
            <a:extLst>
              <a:ext uri="{FF2B5EF4-FFF2-40B4-BE49-F238E27FC236}">
                <a16:creationId xmlns:a16="http://schemas.microsoft.com/office/drawing/2014/main" id="{478A9EC9-7F54-4036-A8AF-DBB4C1804483}"/>
              </a:ext>
            </a:extLst>
          </p:cNvPr>
          <p:cNvGrpSpPr/>
          <p:nvPr/>
        </p:nvGrpSpPr>
        <p:grpSpPr>
          <a:xfrm>
            <a:off x="563525" y="4651370"/>
            <a:ext cx="3530009" cy="1701210"/>
            <a:chOff x="563525" y="4651370"/>
            <a:chExt cx="3530009" cy="1701210"/>
          </a:xfrm>
        </p:grpSpPr>
        <p:sp>
          <p:nvSpPr>
            <p:cNvPr id="33" name="Rectangle 32">
              <a:extLst>
                <a:ext uri="{FF2B5EF4-FFF2-40B4-BE49-F238E27FC236}">
                  <a16:creationId xmlns:a16="http://schemas.microsoft.com/office/drawing/2014/main" id="{31E0F2B5-EDE6-4FF7-A92F-93C7E23337C9}"/>
                </a:ext>
              </a:extLst>
            </p:cNvPr>
            <p:cNvSpPr/>
            <p:nvPr/>
          </p:nvSpPr>
          <p:spPr>
            <a:xfrm>
              <a:off x="563525"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2759855E-C0BE-4876-967A-4DD5C5B592DE}"/>
                </a:ext>
              </a:extLst>
            </p:cNvPr>
            <p:cNvSpPr txBox="1"/>
            <p:nvPr/>
          </p:nvSpPr>
          <p:spPr>
            <a:xfrm>
              <a:off x="1095152" y="4755617"/>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5" name="Freeform: Shape 34">
            <a:extLst>
              <a:ext uri="{FF2B5EF4-FFF2-40B4-BE49-F238E27FC236}">
                <a16:creationId xmlns:a16="http://schemas.microsoft.com/office/drawing/2014/main" id="{64B78BBE-AC9D-46D2-873E-9CD6CAAB5867}"/>
              </a:ext>
            </a:extLst>
          </p:cNvPr>
          <p:cNvSpPr/>
          <p:nvPr/>
        </p:nvSpPr>
        <p:spPr>
          <a:xfrm>
            <a:off x="563525"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Lorem Ipsum</a:t>
            </a:r>
          </a:p>
        </p:txBody>
      </p:sp>
      <p:grpSp>
        <p:nvGrpSpPr>
          <p:cNvPr id="44" name="Group 43">
            <a:extLst>
              <a:ext uri="{FF2B5EF4-FFF2-40B4-BE49-F238E27FC236}">
                <a16:creationId xmlns:a16="http://schemas.microsoft.com/office/drawing/2014/main" id="{AD85FB29-EB64-4157-9349-E23451A64AA9}"/>
              </a:ext>
            </a:extLst>
          </p:cNvPr>
          <p:cNvGrpSpPr/>
          <p:nvPr/>
        </p:nvGrpSpPr>
        <p:grpSpPr>
          <a:xfrm>
            <a:off x="4253023" y="2498654"/>
            <a:ext cx="3530009" cy="1701210"/>
            <a:chOff x="4253023" y="2498654"/>
            <a:chExt cx="3530009" cy="1701210"/>
          </a:xfrm>
        </p:grpSpPr>
        <p:sp>
          <p:nvSpPr>
            <p:cNvPr id="36" name="Rectangle 35">
              <a:extLst>
                <a:ext uri="{FF2B5EF4-FFF2-40B4-BE49-F238E27FC236}">
                  <a16:creationId xmlns:a16="http://schemas.microsoft.com/office/drawing/2014/main" id="{546727C5-7E66-4026-AC7E-76D5A1E21F61}"/>
                </a:ext>
              </a:extLst>
            </p:cNvPr>
            <p:cNvSpPr/>
            <p:nvPr/>
          </p:nvSpPr>
          <p:spPr>
            <a:xfrm>
              <a:off x="4253023" y="2498654"/>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37" name="TextBox 36">
              <a:extLst>
                <a:ext uri="{FF2B5EF4-FFF2-40B4-BE49-F238E27FC236}">
                  <a16:creationId xmlns:a16="http://schemas.microsoft.com/office/drawing/2014/main" id="{19B137C3-54F9-4D9B-81F8-2196EE3153B0}"/>
                </a:ext>
              </a:extLst>
            </p:cNvPr>
            <p:cNvSpPr txBox="1"/>
            <p:nvPr/>
          </p:nvSpPr>
          <p:spPr>
            <a:xfrm>
              <a:off x="4863645" y="2645895"/>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38" name="Freeform: Shape 37">
            <a:extLst>
              <a:ext uri="{FF2B5EF4-FFF2-40B4-BE49-F238E27FC236}">
                <a16:creationId xmlns:a16="http://schemas.microsoft.com/office/drawing/2014/main" id="{8BE32628-B7A5-4A75-9EB2-039FEC2D7113}"/>
              </a:ext>
            </a:extLst>
          </p:cNvPr>
          <p:cNvSpPr/>
          <p:nvPr/>
        </p:nvSpPr>
        <p:spPr>
          <a:xfrm>
            <a:off x="4253023" y="2174227"/>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  </a:t>
            </a:r>
          </a:p>
        </p:txBody>
      </p:sp>
      <p:grpSp>
        <p:nvGrpSpPr>
          <p:cNvPr id="46" name="Group 45">
            <a:extLst>
              <a:ext uri="{FF2B5EF4-FFF2-40B4-BE49-F238E27FC236}">
                <a16:creationId xmlns:a16="http://schemas.microsoft.com/office/drawing/2014/main" id="{64F27D30-2A11-4D76-9413-AD2AB202CF0F}"/>
              </a:ext>
            </a:extLst>
          </p:cNvPr>
          <p:cNvGrpSpPr/>
          <p:nvPr/>
        </p:nvGrpSpPr>
        <p:grpSpPr>
          <a:xfrm>
            <a:off x="4242561" y="4651370"/>
            <a:ext cx="3530009" cy="1701210"/>
            <a:chOff x="4242561" y="4651370"/>
            <a:chExt cx="3530009" cy="1701210"/>
          </a:xfrm>
        </p:grpSpPr>
        <p:sp>
          <p:nvSpPr>
            <p:cNvPr id="39" name="Rectangle 38">
              <a:extLst>
                <a:ext uri="{FF2B5EF4-FFF2-40B4-BE49-F238E27FC236}">
                  <a16:creationId xmlns:a16="http://schemas.microsoft.com/office/drawing/2014/main" id="{A3EF0E2F-B7E9-4900-9175-E3B9C8F4DECC}"/>
                </a:ext>
              </a:extLst>
            </p:cNvPr>
            <p:cNvSpPr/>
            <p:nvPr/>
          </p:nvSpPr>
          <p:spPr>
            <a:xfrm>
              <a:off x="4242561" y="4651370"/>
              <a:ext cx="3530009" cy="170121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13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3B74C6A9-2F41-4E47-889C-FB4D40366C1F}"/>
                </a:ext>
              </a:extLst>
            </p:cNvPr>
            <p:cNvSpPr txBox="1"/>
            <p:nvPr/>
          </p:nvSpPr>
          <p:spPr>
            <a:xfrm>
              <a:off x="4784650" y="4790751"/>
              <a:ext cx="2466754" cy="1492716"/>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
        <p:nvSpPr>
          <p:cNvPr id="41" name="Freeform: Shape 40">
            <a:extLst>
              <a:ext uri="{FF2B5EF4-FFF2-40B4-BE49-F238E27FC236}">
                <a16:creationId xmlns:a16="http://schemas.microsoft.com/office/drawing/2014/main" id="{E6DC5B7E-95D6-4C2C-B97A-F5ECD0D63BA7}"/>
              </a:ext>
            </a:extLst>
          </p:cNvPr>
          <p:cNvSpPr/>
          <p:nvPr/>
        </p:nvSpPr>
        <p:spPr>
          <a:xfrm>
            <a:off x="4242561" y="4326943"/>
            <a:ext cx="3530009" cy="394695"/>
          </a:xfrm>
          <a:custGeom>
            <a:avLst/>
            <a:gdLst>
              <a:gd name="connsiteX0" fmla="*/ 77303 w 3530009"/>
              <a:gd name="connsiteY0" fmla="*/ 0 h 394695"/>
              <a:gd name="connsiteX1" fmla="*/ 3452706 w 3530009"/>
              <a:gd name="connsiteY1" fmla="*/ 0 h 394695"/>
              <a:gd name="connsiteX2" fmla="*/ 3530009 w 3530009"/>
              <a:gd name="connsiteY2" fmla="*/ 77303 h 394695"/>
              <a:gd name="connsiteX3" fmla="*/ 3530009 w 3530009"/>
              <a:gd name="connsiteY3" fmla="*/ 386504 h 394695"/>
              <a:gd name="connsiteX4" fmla="*/ 3528355 w 3530009"/>
              <a:gd name="connsiteY4" fmla="*/ 394695 h 394695"/>
              <a:gd name="connsiteX5" fmla="*/ 1654 w 3530009"/>
              <a:gd name="connsiteY5" fmla="*/ 394695 h 394695"/>
              <a:gd name="connsiteX6" fmla="*/ 0 w 3530009"/>
              <a:gd name="connsiteY6" fmla="*/ 386504 h 394695"/>
              <a:gd name="connsiteX7" fmla="*/ 0 w 3530009"/>
              <a:gd name="connsiteY7" fmla="*/ 77303 h 394695"/>
              <a:gd name="connsiteX8" fmla="*/ 77303 w 3530009"/>
              <a:gd name="connsiteY8" fmla="*/ 0 h 39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530009" h="394695">
                <a:moveTo>
                  <a:pt x="77303" y="0"/>
                </a:moveTo>
                <a:lnTo>
                  <a:pt x="3452706" y="0"/>
                </a:lnTo>
                <a:cubicBezTo>
                  <a:pt x="3495399" y="0"/>
                  <a:pt x="3530009" y="34610"/>
                  <a:pt x="3530009" y="77303"/>
                </a:cubicBezTo>
                <a:lnTo>
                  <a:pt x="3530009" y="386504"/>
                </a:lnTo>
                <a:lnTo>
                  <a:pt x="3528355" y="394695"/>
                </a:lnTo>
                <a:lnTo>
                  <a:pt x="1654" y="394695"/>
                </a:lnTo>
                <a:lnTo>
                  <a:pt x="0" y="386504"/>
                </a:lnTo>
                <a:lnTo>
                  <a:pt x="0" y="77303"/>
                </a:lnTo>
                <a:cubicBezTo>
                  <a:pt x="0" y="34610"/>
                  <a:pt x="34610" y="0"/>
                  <a:pt x="77303"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Lorem Ipsum</a:t>
            </a:r>
          </a:p>
        </p:txBody>
      </p:sp>
    </p:spTree>
    <p:extLst>
      <p:ext uri="{BB962C8B-B14F-4D97-AF65-F5344CB8AC3E}">
        <p14:creationId xmlns:p14="http://schemas.microsoft.com/office/powerpoint/2010/main" val="225616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par>
                                <p:cTn id="8" presetID="9"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dissolve">
                                      <p:cBhvr>
                                        <p:cTn id="10" dur="500"/>
                                        <p:tgtEl>
                                          <p:spTgt spid="12"/>
                                        </p:tgtEl>
                                      </p:cBhvr>
                                    </p:animEffect>
                                  </p:childTnLst>
                                </p:cTn>
                              </p:par>
                            </p:childTnLst>
                          </p:cTn>
                        </p:par>
                        <p:par>
                          <p:cTn id="11" fill="hold">
                            <p:stCondLst>
                              <p:cond delay="500"/>
                            </p:stCondLst>
                            <p:childTnLst>
                              <p:par>
                                <p:cTn id="12" presetID="47" presetClass="entr" presetSubtype="0"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Effect transition="in" filter="fade">
                                      <p:cBhvr>
                                        <p:cTn id="14" dur="1000"/>
                                        <p:tgtEl>
                                          <p:spTgt spid="32"/>
                                        </p:tgtEl>
                                      </p:cBhvr>
                                    </p:animEffect>
                                    <p:anim calcmode="lin" valueType="num">
                                      <p:cBhvr>
                                        <p:cTn id="15" dur="1000" fill="hold"/>
                                        <p:tgtEl>
                                          <p:spTgt spid="32"/>
                                        </p:tgtEl>
                                        <p:attrNameLst>
                                          <p:attrName>ppt_x</p:attrName>
                                        </p:attrNameLst>
                                      </p:cBhvr>
                                      <p:tavLst>
                                        <p:tav tm="0">
                                          <p:val>
                                            <p:strVal val="#ppt_x"/>
                                          </p:val>
                                        </p:tav>
                                        <p:tav tm="100000">
                                          <p:val>
                                            <p:strVal val="#ppt_x"/>
                                          </p:val>
                                        </p:tav>
                                      </p:tavLst>
                                    </p:anim>
                                    <p:anim calcmode="lin" valueType="num">
                                      <p:cBhvr>
                                        <p:cTn id="16" dur="1000" fill="hold"/>
                                        <p:tgtEl>
                                          <p:spTgt spid="32"/>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fade">
                                      <p:cBhvr>
                                        <p:cTn id="19" dur="1000"/>
                                        <p:tgtEl>
                                          <p:spTgt spid="43"/>
                                        </p:tgtEl>
                                      </p:cBhvr>
                                    </p:animEffect>
                                    <p:anim calcmode="lin" valueType="num">
                                      <p:cBhvr>
                                        <p:cTn id="20" dur="1000" fill="hold"/>
                                        <p:tgtEl>
                                          <p:spTgt spid="43"/>
                                        </p:tgtEl>
                                        <p:attrNameLst>
                                          <p:attrName>ppt_x</p:attrName>
                                        </p:attrNameLst>
                                      </p:cBhvr>
                                      <p:tavLst>
                                        <p:tav tm="0">
                                          <p:val>
                                            <p:strVal val="#ppt_x"/>
                                          </p:val>
                                        </p:tav>
                                        <p:tav tm="100000">
                                          <p:val>
                                            <p:strVal val="#ppt_x"/>
                                          </p:val>
                                        </p:tav>
                                      </p:tavLst>
                                    </p:anim>
                                    <p:anim calcmode="lin" valueType="num">
                                      <p:cBhvr>
                                        <p:cTn id="21" dur="1000" fill="hold"/>
                                        <p:tgtEl>
                                          <p:spTgt spid="43"/>
                                        </p:tgtEl>
                                        <p:attrNameLst>
                                          <p:attrName>ppt_y</p:attrName>
                                        </p:attrNameLst>
                                      </p:cBhvr>
                                      <p:tavLst>
                                        <p:tav tm="0">
                                          <p:val>
                                            <p:strVal val="#ppt_y+.1"/>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childTnLst>
                                </p:cTn>
                              </p:par>
                            </p:childTnLst>
                          </p:cTn>
                        </p:par>
                        <p:par>
                          <p:cTn id="28" fill="hold">
                            <p:stCondLst>
                              <p:cond delay="2000"/>
                            </p:stCondLst>
                            <p:childTnLst>
                              <p:par>
                                <p:cTn id="29" presetID="47" presetClass="entr" presetSubtype="0" fill="hold" grpId="0" nodeType="afterEffect">
                                  <p:stCondLst>
                                    <p:cond delay="0"/>
                                  </p:stCondLst>
                                  <p:childTnLst>
                                    <p:set>
                                      <p:cBhvr>
                                        <p:cTn id="30" dur="1" fill="hold">
                                          <p:stCondLst>
                                            <p:cond delay="0"/>
                                          </p:stCondLst>
                                        </p:cTn>
                                        <p:tgtEl>
                                          <p:spTgt spid="38"/>
                                        </p:tgtEl>
                                        <p:attrNameLst>
                                          <p:attrName>style.visibility</p:attrName>
                                        </p:attrNameLst>
                                      </p:cBhvr>
                                      <p:to>
                                        <p:strVal val="visible"/>
                                      </p:to>
                                    </p:set>
                                    <p:animEffect transition="in" filter="fade">
                                      <p:cBhvr>
                                        <p:cTn id="31" dur="1000"/>
                                        <p:tgtEl>
                                          <p:spTgt spid="38"/>
                                        </p:tgtEl>
                                      </p:cBhvr>
                                    </p:animEffect>
                                    <p:anim calcmode="lin" valueType="num">
                                      <p:cBhvr>
                                        <p:cTn id="32" dur="1000" fill="hold"/>
                                        <p:tgtEl>
                                          <p:spTgt spid="38"/>
                                        </p:tgtEl>
                                        <p:attrNameLst>
                                          <p:attrName>ppt_x</p:attrName>
                                        </p:attrNameLst>
                                      </p:cBhvr>
                                      <p:tavLst>
                                        <p:tav tm="0">
                                          <p:val>
                                            <p:strVal val="#ppt_x"/>
                                          </p:val>
                                        </p:tav>
                                        <p:tav tm="100000">
                                          <p:val>
                                            <p:strVal val="#ppt_x"/>
                                          </p:val>
                                        </p:tav>
                                      </p:tavLst>
                                    </p:anim>
                                    <p:anim calcmode="lin" valueType="num">
                                      <p:cBhvr>
                                        <p:cTn id="33" dur="1000" fill="hold"/>
                                        <p:tgtEl>
                                          <p:spTgt spid="38"/>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44"/>
                                        </p:tgtEl>
                                        <p:attrNameLst>
                                          <p:attrName>style.visibility</p:attrName>
                                        </p:attrNameLst>
                                      </p:cBhvr>
                                      <p:to>
                                        <p:strVal val="visible"/>
                                      </p:to>
                                    </p:set>
                                    <p:animEffect transition="in" filter="fade">
                                      <p:cBhvr>
                                        <p:cTn id="36" dur="1000"/>
                                        <p:tgtEl>
                                          <p:spTgt spid="44"/>
                                        </p:tgtEl>
                                      </p:cBhvr>
                                    </p:animEffect>
                                    <p:anim calcmode="lin" valueType="num">
                                      <p:cBhvr>
                                        <p:cTn id="37" dur="1000" fill="hold"/>
                                        <p:tgtEl>
                                          <p:spTgt spid="44"/>
                                        </p:tgtEl>
                                        <p:attrNameLst>
                                          <p:attrName>ppt_x</p:attrName>
                                        </p:attrNameLst>
                                      </p:cBhvr>
                                      <p:tavLst>
                                        <p:tav tm="0">
                                          <p:val>
                                            <p:strVal val="#ppt_x"/>
                                          </p:val>
                                        </p:tav>
                                        <p:tav tm="100000">
                                          <p:val>
                                            <p:strVal val="#ppt_x"/>
                                          </p:val>
                                        </p:tav>
                                      </p:tavLst>
                                    </p:anim>
                                    <p:anim calcmode="lin" valueType="num">
                                      <p:cBhvr>
                                        <p:cTn id="38" dur="1000" fill="hold"/>
                                        <p:tgtEl>
                                          <p:spTgt spid="44"/>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16"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fade">
                                      <p:cBhvr>
                                        <p:cTn id="48" dur="1000"/>
                                        <p:tgtEl>
                                          <p:spTgt spid="35"/>
                                        </p:tgtEl>
                                      </p:cBhvr>
                                    </p:animEffect>
                                    <p:anim calcmode="lin" valueType="num">
                                      <p:cBhvr>
                                        <p:cTn id="49" dur="1000" fill="hold"/>
                                        <p:tgtEl>
                                          <p:spTgt spid="35"/>
                                        </p:tgtEl>
                                        <p:attrNameLst>
                                          <p:attrName>ppt_x</p:attrName>
                                        </p:attrNameLst>
                                      </p:cBhvr>
                                      <p:tavLst>
                                        <p:tav tm="0">
                                          <p:val>
                                            <p:strVal val="#ppt_x"/>
                                          </p:val>
                                        </p:tav>
                                        <p:tav tm="100000">
                                          <p:val>
                                            <p:strVal val="#ppt_x"/>
                                          </p:val>
                                        </p:tav>
                                      </p:tavLst>
                                    </p:anim>
                                    <p:anim calcmode="lin" valueType="num">
                                      <p:cBhvr>
                                        <p:cTn id="50" dur="1000" fill="hold"/>
                                        <p:tgtEl>
                                          <p:spTgt spid="35"/>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5"/>
                                        </p:tgtEl>
                                        <p:attrNameLst>
                                          <p:attrName>style.visibility</p:attrName>
                                        </p:attrNameLst>
                                      </p:cBhvr>
                                      <p:to>
                                        <p:strVal val="visible"/>
                                      </p:to>
                                    </p:set>
                                    <p:animEffect transition="in" filter="fade">
                                      <p:cBhvr>
                                        <p:cTn id="53" dur="1000"/>
                                        <p:tgtEl>
                                          <p:spTgt spid="45"/>
                                        </p:tgtEl>
                                      </p:cBhvr>
                                    </p:animEffect>
                                    <p:anim calcmode="lin" valueType="num">
                                      <p:cBhvr>
                                        <p:cTn id="54" dur="1000" fill="hold"/>
                                        <p:tgtEl>
                                          <p:spTgt spid="45"/>
                                        </p:tgtEl>
                                        <p:attrNameLst>
                                          <p:attrName>ppt_x</p:attrName>
                                        </p:attrNameLst>
                                      </p:cBhvr>
                                      <p:tavLst>
                                        <p:tav tm="0">
                                          <p:val>
                                            <p:strVal val="#ppt_x"/>
                                          </p:val>
                                        </p:tav>
                                        <p:tav tm="100000">
                                          <p:val>
                                            <p:strVal val="#ppt_x"/>
                                          </p:val>
                                        </p:tav>
                                      </p:tavLst>
                                    </p:anim>
                                    <p:anim calcmode="lin" valueType="num">
                                      <p:cBhvr>
                                        <p:cTn id="55" dur="1000" fill="hold"/>
                                        <p:tgtEl>
                                          <p:spTgt spid="45"/>
                                        </p:tgtEl>
                                        <p:attrNameLst>
                                          <p:attrName>ppt_y</p:attrName>
                                        </p:attrNameLst>
                                      </p:cBhvr>
                                      <p:tavLst>
                                        <p:tav tm="0">
                                          <p:val>
                                            <p:strVal val="#ppt_y+.1"/>
                                          </p:val>
                                        </p:tav>
                                        <p:tav tm="100000">
                                          <p:val>
                                            <p:strVal val="#ppt_y"/>
                                          </p:val>
                                        </p:tav>
                                      </p:tavLst>
                                    </p:anim>
                                  </p:childTnLst>
                                </p:cTn>
                              </p:par>
                            </p:childTnLst>
                          </p:cTn>
                        </p:par>
                        <p:par>
                          <p:cTn id="56" fill="hold">
                            <p:stCondLst>
                              <p:cond delay="4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5000"/>
                            </p:stCondLst>
                            <p:childTnLst>
                              <p:par>
                                <p:cTn id="63" presetID="47"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nodeType="withEffect">
                                  <p:stCondLst>
                                    <p:cond delay="0"/>
                                  </p:stCondLst>
                                  <p:childTnLst>
                                    <p:set>
                                      <p:cBhvr>
                                        <p:cTn id="69" dur="1" fill="hold">
                                          <p:stCondLst>
                                            <p:cond delay="0"/>
                                          </p:stCondLst>
                                        </p:cTn>
                                        <p:tgtEl>
                                          <p:spTgt spid="46"/>
                                        </p:tgtEl>
                                        <p:attrNameLst>
                                          <p:attrName>style.visibility</p:attrName>
                                        </p:attrNameLst>
                                      </p:cBhvr>
                                      <p:to>
                                        <p:strVal val="visible"/>
                                      </p:to>
                                    </p:set>
                                    <p:animEffect transition="in" filter="fade">
                                      <p:cBhvr>
                                        <p:cTn id="70" dur="1000"/>
                                        <p:tgtEl>
                                          <p:spTgt spid="46"/>
                                        </p:tgtEl>
                                      </p:cBhvr>
                                    </p:animEffect>
                                    <p:anim calcmode="lin" valueType="num">
                                      <p:cBhvr>
                                        <p:cTn id="71" dur="1000" fill="hold"/>
                                        <p:tgtEl>
                                          <p:spTgt spid="46"/>
                                        </p:tgtEl>
                                        <p:attrNameLst>
                                          <p:attrName>ppt_x</p:attrName>
                                        </p:attrNameLst>
                                      </p:cBhvr>
                                      <p:tavLst>
                                        <p:tav tm="0">
                                          <p:val>
                                            <p:strVal val="#ppt_x"/>
                                          </p:val>
                                        </p:tav>
                                        <p:tav tm="100000">
                                          <p:val>
                                            <p:strVal val="#ppt_x"/>
                                          </p:val>
                                        </p:tav>
                                      </p:tavLst>
                                    </p:anim>
                                    <p:anim calcmode="lin" valueType="num">
                                      <p:cBhvr>
                                        <p:cTn id="72" dur="1000" fill="hold"/>
                                        <p:tgtEl>
                                          <p:spTgt spid="46"/>
                                        </p:tgtEl>
                                        <p:attrNameLst>
                                          <p:attrName>ppt_y</p:attrName>
                                        </p:attrNameLst>
                                      </p:cBhvr>
                                      <p:tavLst>
                                        <p:tav tm="0">
                                          <p:val>
                                            <p:strVal val="#ppt_y+.1"/>
                                          </p:val>
                                        </p:tav>
                                        <p:tav tm="100000">
                                          <p:val>
                                            <p:strVal val="#ppt_y"/>
                                          </p:val>
                                        </p:tav>
                                      </p:tavLst>
                                    </p:anim>
                                  </p:childTnLst>
                                </p:cTn>
                              </p:par>
                            </p:childTnLst>
                          </p:cTn>
                        </p:par>
                        <p:par>
                          <p:cTn id="73" fill="hold">
                            <p:stCondLst>
                              <p:cond delay="6000"/>
                            </p:stCondLst>
                            <p:childTnLst>
                              <p:par>
                                <p:cTn id="74" presetID="53" presetClass="entr" presetSubtype="16"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 calcmode="lin" valueType="num">
                                      <p:cBhvr>
                                        <p:cTn id="76" dur="500" fill="hold"/>
                                        <p:tgtEl>
                                          <p:spTgt spid="23"/>
                                        </p:tgtEl>
                                        <p:attrNameLst>
                                          <p:attrName>ppt_w</p:attrName>
                                        </p:attrNameLst>
                                      </p:cBhvr>
                                      <p:tavLst>
                                        <p:tav tm="0">
                                          <p:val>
                                            <p:fltVal val="0"/>
                                          </p:val>
                                        </p:tav>
                                        <p:tav tm="100000">
                                          <p:val>
                                            <p:strVal val="#ppt_w"/>
                                          </p:val>
                                        </p:tav>
                                      </p:tavLst>
                                    </p:anim>
                                    <p:anim calcmode="lin" valueType="num">
                                      <p:cBhvr>
                                        <p:cTn id="77" dur="500" fill="hold"/>
                                        <p:tgtEl>
                                          <p:spTgt spid="23"/>
                                        </p:tgtEl>
                                        <p:attrNameLst>
                                          <p:attrName>ppt_h</p:attrName>
                                        </p:attrNameLst>
                                      </p:cBhvr>
                                      <p:tavLst>
                                        <p:tav tm="0">
                                          <p:val>
                                            <p:fltVal val="0"/>
                                          </p:val>
                                        </p:tav>
                                        <p:tav tm="100000">
                                          <p:val>
                                            <p:strVal val="#ppt_h"/>
                                          </p:val>
                                        </p:tav>
                                      </p:tavLst>
                                    </p:anim>
                                    <p:animEffect transition="in" filter="fade">
                                      <p:cBhvr>
                                        <p:cTn id="7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5" grpId="0" animBg="1"/>
      <p:bldP spid="12" grpId="0" animBg="1"/>
      <p:bldP spid="23" grpId="0" animBg="1"/>
      <p:bldP spid="21" grpId="0" animBg="1"/>
      <p:bldP spid="28" grpId="0"/>
      <p:bldP spid="32" grpId="0" animBg="1"/>
      <p:bldP spid="35" grpId="0" animBg="1"/>
      <p:bldP spid="38" grpId="0" animBg="1"/>
      <p:bldP spid="4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119C5DB-245D-4F3C-A231-DA3A884C9086}"/>
              </a:ext>
            </a:extLst>
          </p:cNvPr>
          <p:cNvGrpSpPr/>
          <p:nvPr/>
        </p:nvGrpSpPr>
        <p:grpSpPr>
          <a:xfrm>
            <a:off x="1796901" y="2099936"/>
            <a:ext cx="1414134" cy="2057402"/>
            <a:chOff x="1796901" y="1610834"/>
            <a:chExt cx="1414134" cy="2057402"/>
          </a:xfrm>
        </p:grpSpPr>
        <p:sp>
          <p:nvSpPr>
            <p:cNvPr id="13" name="Oval 12">
              <a:extLst>
                <a:ext uri="{FF2B5EF4-FFF2-40B4-BE49-F238E27FC236}">
                  <a16:creationId xmlns:a16="http://schemas.microsoft.com/office/drawing/2014/main" id="{D25A3202-5BAF-4158-AA19-437EDE5CBA88}"/>
                </a:ext>
              </a:extLst>
            </p:cNvPr>
            <p:cNvSpPr>
              <a:spLocks noChangeAspect="1"/>
            </p:cNvSpPr>
            <p:nvPr/>
          </p:nvSpPr>
          <p:spPr>
            <a:xfrm>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S</a:t>
              </a:r>
            </a:p>
          </p:txBody>
        </p:sp>
        <p:sp>
          <p:nvSpPr>
            <p:cNvPr id="17" name="Freeform: Shape 16">
              <a:extLst>
                <a:ext uri="{FF2B5EF4-FFF2-40B4-BE49-F238E27FC236}">
                  <a16:creationId xmlns:a16="http://schemas.microsoft.com/office/drawing/2014/main" id="{7E68B7E2-C2E1-4C72-92A9-784AA12EFF74}"/>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FE4A1E"/>
                </a:gs>
                <a:gs pos="23000">
                  <a:srgbClr val="FE4A1E"/>
                </a:gs>
                <a:gs pos="69000">
                  <a:srgbClr val="E02C00"/>
                </a:gs>
                <a:gs pos="97000">
                  <a:srgbClr val="FE4A1E"/>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Freeform: Shape 10">
              <a:extLst>
                <a:ext uri="{FF2B5EF4-FFF2-40B4-BE49-F238E27FC236}">
                  <a16:creationId xmlns:a16="http://schemas.microsoft.com/office/drawing/2014/main" id="{0D2BB9FA-65EA-4A67-B19C-991B328E1734}"/>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9" name="Group 18">
            <a:extLst>
              <a:ext uri="{FF2B5EF4-FFF2-40B4-BE49-F238E27FC236}">
                <a16:creationId xmlns:a16="http://schemas.microsoft.com/office/drawing/2014/main" id="{27555F5B-F17D-419F-BDB2-A5A2897693C7}"/>
              </a:ext>
            </a:extLst>
          </p:cNvPr>
          <p:cNvGrpSpPr/>
          <p:nvPr/>
        </p:nvGrpSpPr>
        <p:grpSpPr>
          <a:xfrm rot="10800000">
            <a:off x="1796900" y="4295289"/>
            <a:ext cx="1414134" cy="2057402"/>
            <a:chOff x="1796901" y="1610834"/>
            <a:chExt cx="1414134" cy="2057402"/>
          </a:xfrm>
        </p:grpSpPr>
        <p:sp>
          <p:nvSpPr>
            <p:cNvPr id="20" name="Oval 19">
              <a:extLst>
                <a:ext uri="{FF2B5EF4-FFF2-40B4-BE49-F238E27FC236}">
                  <a16:creationId xmlns:a16="http://schemas.microsoft.com/office/drawing/2014/main" id="{495C1C2D-7BF7-4D2B-9A8C-8C7E78CAB8B3}"/>
                </a:ext>
              </a:extLst>
            </p:cNvPr>
            <p:cNvSpPr>
              <a:spLocks noChangeAspect="1"/>
            </p:cNvSpPr>
            <p:nvPr/>
          </p:nvSpPr>
          <p:spPr>
            <a:xfrm rot="108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O</a:t>
              </a:r>
            </a:p>
          </p:txBody>
        </p:sp>
        <p:sp>
          <p:nvSpPr>
            <p:cNvPr id="21" name="Freeform: Shape 20">
              <a:extLst>
                <a:ext uri="{FF2B5EF4-FFF2-40B4-BE49-F238E27FC236}">
                  <a16:creationId xmlns:a16="http://schemas.microsoft.com/office/drawing/2014/main" id="{71038C5F-C117-44FC-BA62-4624F246EE8D}"/>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44546B"/>
                </a:gs>
                <a:gs pos="23000">
                  <a:srgbClr val="44546B"/>
                </a:gs>
                <a:gs pos="69000">
                  <a:srgbClr val="26364D"/>
                </a:gs>
                <a:gs pos="97000">
                  <a:srgbClr val="44546B"/>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2389F654-C380-4605-BCFF-B9C7222C27E9}"/>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EA744EF4-20E5-44FF-A286-58BF3E870878}"/>
              </a:ext>
            </a:extLst>
          </p:cNvPr>
          <p:cNvGrpSpPr/>
          <p:nvPr/>
        </p:nvGrpSpPr>
        <p:grpSpPr>
          <a:xfrm rot="5400000">
            <a:off x="2916864" y="3197613"/>
            <a:ext cx="1414134" cy="2057402"/>
            <a:chOff x="1796901" y="1610834"/>
            <a:chExt cx="1414134" cy="2057402"/>
          </a:xfrm>
        </p:grpSpPr>
        <p:sp>
          <p:nvSpPr>
            <p:cNvPr id="24" name="Oval 23">
              <a:extLst>
                <a:ext uri="{FF2B5EF4-FFF2-40B4-BE49-F238E27FC236}">
                  <a16:creationId xmlns:a16="http://schemas.microsoft.com/office/drawing/2014/main" id="{FD72F777-E9D1-4327-B9E9-4E19E5086595}"/>
                </a:ext>
              </a:extLst>
            </p:cNvPr>
            <p:cNvSpPr>
              <a:spLocks noChangeAspect="1"/>
            </p:cNvSpPr>
            <p:nvPr/>
          </p:nvSpPr>
          <p:spPr>
            <a:xfrm rot="162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W</a:t>
              </a:r>
            </a:p>
          </p:txBody>
        </p:sp>
        <p:sp>
          <p:nvSpPr>
            <p:cNvPr id="25" name="Freeform: Shape 24">
              <a:extLst>
                <a:ext uri="{FF2B5EF4-FFF2-40B4-BE49-F238E27FC236}">
                  <a16:creationId xmlns:a16="http://schemas.microsoft.com/office/drawing/2014/main" id="{A60BEDD3-D967-491C-AB64-14A6841EDBAC}"/>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5C9AD3"/>
                </a:gs>
                <a:gs pos="23000">
                  <a:srgbClr val="5C9AD3"/>
                </a:gs>
                <a:gs pos="69000">
                  <a:srgbClr val="3E7CB5"/>
                </a:gs>
                <a:gs pos="97000">
                  <a:srgbClr val="5C9AD3"/>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6FD7F311-7F99-48C1-8769-91BAEE7CE5AE}"/>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7" name="Group 26">
            <a:extLst>
              <a:ext uri="{FF2B5EF4-FFF2-40B4-BE49-F238E27FC236}">
                <a16:creationId xmlns:a16="http://schemas.microsoft.com/office/drawing/2014/main" id="{64C6C2C3-606E-4909-B5B3-27CF63FA7365}"/>
              </a:ext>
            </a:extLst>
          </p:cNvPr>
          <p:cNvGrpSpPr/>
          <p:nvPr/>
        </p:nvGrpSpPr>
        <p:grpSpPr>
          <a:xfrm rot="16200000">
            <a:off x="676936" y="3208180"/>
            <a:ext cx="1414134" cy="2057402"/>
            <a:chOff x="1796901" y="1610834"/>
            <a:chExt cx="1414134" cy="2057402"/>
          </a:xfrm>
        </p:grpSpPr>
        <p:sp>
          <p:nvSpPr>
            <p:cNvPr id="28" name="Oval 27">
              <a:extLst>
                <a:ext uri="{FF2B5EF4-FFF2-40B4-BE49-F238E27FC236}">
                  <a16:creationId xmlns:a16="http://schemas.microsoft.com/office/drawing/2014/main" id="{A3F166FE-05FE-43E2-BDF8-6C60BABFC708}"/>
                </a:ext>
              </a:extLst>
            </p:cNvPr>
            <p:cNvSpPr>
              <a:spLocks noChangeAspect="1"/>
            </p:cNvSpPr>
            <p:nvPr/>
          </p:nvSpPr>
          <p:spPr>
            <a:xfrm rot="5400000">
              <a:off x="2046767" y="1896341"/>
              <a:ext cx="914400" cy="914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a:t>
              </a:r>
            </a:p>
          </p:txBody>
        </p:sp>
        <p:sp>
          <p:nvSpPr>
            <p:cNvPr id="29" name="Freeform: Shape 28">
              <a:extLst>
                <a:ext uri="{FF2B5EF4-FFF2-40B4-BE49-F238E27FC236}">
                  <a16:creationId xmlns:a16="http://schemas.microsoft.com/office/drawing/2014/main" id="{528824D6-FA92-4F01-A845-41D45E6DAACE}"/>
                </a:ext>
              </a:extLst>
            </p:cNvPr>
            <p:cNvSpPr>
              <a:spLocks noChangeAspect="1"/>
            </p:cNvSpPr>
            <p:nvPr/>
          </p:nvSpPr>
          <p:spPr>
            <a:xfrm>
              <a:off x="1978187" y="1827761"/>
              <a:ext cx="1051560" cy="1051560"/>
            </a:xfrm>
            <a:custGeom>
              <a:avLst/>
              <a:gdLst>
                <a:gd name="connsiteX0" fmla="*/ 525780 w 1051560"/>
                <a:gd name="connsiteY0" fmla="*/ 114300 h 1051560"/>
                <a:gd name="connsiteX1" fmla="*/ 114300 w 1051560"/>
                <a:gd name="connsiteY1" fmla="*/ 525780 h 1051560"/>
                <a:gd name="connsiteX2" fmla="*/ 525780 w 1051560"/>
                <a:gd name="connsiteY2" fmla="*/ 937260 h 1051560"/>
                <a:gd name="connsiteX3" fmla="*/ 937260 w 1051560"/>
                <a:gd name="connsiteY3" fmla="*/ 525780 h 1051560"/>
                <a:gd name="connsiteX4" fmla="*/ 525780 w 1051560"/>
                <a:gd name="connsiteY4" fmla="*/ 114300 h 1051560"/>
                <a:gd name="connsiteX5" fmla="*/ 525780 w 1051560"/>
                <a:gd name="connsiteY5" fmla="*/ 0 h 1051560"/>
                <a:gd name="connsiteX6" fmla="*/ 1051560 w 1051560"/>
                <a:gd name="connsiteY6" fmla="*/ 525780 h 1051560"/>
                <a:gd name="connsiteX7" fmla="*/ 525780 w 1051560"/>
                <a:gd name="connsiteY7" fmla="*/ 1051560 h 1051560"/>
                <a:gd name="connsiteX8" fmla="*/ 0 w 1051560"/>
                <a:gd name="connsiteY8" fmla="*/ 525780 h 1051560"/>
                <a:gd name="connsiteX9" fmla="*/ 525780 w 1051560"/>
                <a:gd name="connsiteY9" fmla="*/ 0 h 1051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051560" h="1051560">
                  <a:moveTo>
                    <a:pt x="525780" y="114300"/>
                  </a:moveTo>
                  <a:cubicBezTo>
                    <a:pt x="298526" y="114300"/>
                    <a:pt x="114300" y="298526"/>
                    <a:pt x="114300" y="525780"/>
                  </a:cubicBezTo>
                  <a:cubicBezTo>
                    <a:pt x="114300" y="753034"/>
                    <a:pt x="298526" y="937260"/>
                    <a:pt x="525780" y="937260"/>
                  </a:cubicBezTo>
                  <a:cubicBezTo>
                    <a:pt x="753034" y="937260"/>
                    <a:pt x="937260" y="753034"/>
                    <a:pt x="937260" y="525780"/>
                  </a:cubicBezTo>
                  <a:cubicBezTo>
                    <a:pt x="937260" y="298526"/>
                    <a:pt x="753034" y="114300"/>
                    <a:pt x="525780" y="114300"/>
                  </a:cubicBezTo>
                  <a:close/>
                  <a:moveTo>
                    <a:pt x="525780" y="0"/>
                  </a:moveTo>
                  <a:cubicBezTo>
                    <a:pt x="816160" y="0"/>
                    <a:pt x="1051560" y="235400"/>
                    <a:pt x="1051560" y="525780"/>
                  </a:cubicBezTo>
                  <a:cubicBezTo>
                    <a:pt x="1051560" y="816160"/>
                    <a:pt x="816160" y="1051560"/>
                    <a:pt x="525780" y="1051560"/>
                  </a:cubicBezTo>
                  <a:cubicBezTo>
                    <a:pt x="235400" y="1051560"/>
                    <a:pt x="0" y="816160"/>
                    <a:pt x="0" y="525780"/>
                  </a:cubicBezTo>
                  <a:cubicBezTo>
                    <a:pt x="0" y="235400"/>
                    <a:pt x="235400" y="0"/>
                    <a:pt x="525780" y="0"/>
                  </a:cubicBezTo>
                  <a:close/>
                </a:path>
              </a:pathLst>
            </a:custGeom>
            <a:gradFill flip="none" rotWithShape="1">
              <a:gsLst>
                <a:gs pos="0">
                  <a:srgbClr val="7A7A7A"/>
                </a:gs>
                <a:gs pos="23000">
                  <a:srgbClr val="7A7A7A"/>
                </a:gs>
                <a:gs pos="69000">
                  <a:srgbClr val="5C5C5C"/>
                </a:gs>
                <a:gs pos="97000">
                  <a:srgbClr val="7A7A7A"/>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14231A0E-9503-4613-90DF-8651D579CEF5}"/>
                </a:ext>
              </a:extLst>
            </p:cNvPr>
            <p:cNvSpPr/>
            <p:nvPr/>
          </p:nvSpPr>
          <p:spPr>
            <a:xfrm rot="16200000">
              <a:off x="1475267" y="1932468"/>
              <a:ext cx="2057402" cy="1414134"/>
            </a:xfrm>
            <a:custGeom>
              <a:avLst/>
              <a:gdLst>
                <a:gd name="connsiteX0" fmla="*/ 1819944 w 2057402"/>
                <a:gd name="connsiteY0" fmla="*/ 707066 h 1414134"/>
                <a:gd name="connsiteX1" fmla="*/ 1317024 w 2057402"/>
                <a:gd name="connsiteY1" fmla="*/ 204146 h 1414134"/>
                <a:gd name="connsiteX2" fmla="*/ 814104 w 2057402"/>
                <a:gd name="connsiteY2" fmla="*/ 707066 h 1414134"/>
                <a:gd name="connsiteX3" fmla="*/ 1317024 w 2057402"/>
                <a:gd name="connsiteY3" fmla="*/ 1209986 h 1414134"/>
                <a:gd name="connsiteX4" fmla="*/ 1819944 w 2057402"/>
                <a:gd name="connsiteY4" fmla="*/ 707066 h 1414134"/>
                <a:gd name="connsiteX5" fmla="*/ 2057402 w 2057402"/>
                <a:gd name="connsiteY5" fmla="*/ 707068 h 1414134"/>
                <a:gd name="connsiteX6" fmla="*/ 1371602 w 2057402"/>
                <a:gd name="connsiteY6" fmla="*/ 1414134 h 1414134"/>
                <a:gd name="connsiteX7" fmla="*/ 685802 w 2057402"/>
                <a:gd name="connsiteY7" fmla="*/ 1414134 h 1414134"/>
                <a:gd name="connsiteX8" fmla="*/ 685800 w 2057402"/>
                <a:gd name="connsiteY8" fmla="*/ 1414134 h 1414134"/>
                <a:gd name="connsiteX9" fmla="*/ 0 w 2057402"/>
                <a:gd name="connsiteY9" fmla="*/ 707067 h 1414134"/>
                <a:gd name="connsiteX10" fmla="*/ 685800 w 2057402"/>
                <a:gd name="connsiteY10" fmla="*/ 0 h 1414134"/>
                <a:gd name="connsiteX11" fmla="*/ 1371601 w 2057402"/>
                <a:gd name="connsiteY11" fmla="*/ 0 h 1414134"/>
                <a:gd name="connsiteX12" fmla="*/ 1371601 w 2057402"/>
                <a:gd name="connsiteY12" fmla="*/ 2 h 1414134"/>
                <a:gd name="connsiteX13" fmla="*/ 1371602 w 2057402"/>
                <a:gd name="connsiteY13" fmla="*/ 2 h 1414134"/>
                <a:gd name="connsiteX14" fmla="*/ 2057402 w 2057402"/>
                <a:gd name="connsiteY14" fmla="*/ 707068 h 1414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057402" h="1414134">
                  <a:moveTo>
                    <a:pt x="1819944" y="707066"/>
                  </a:moveTo>
                  <a:cubicBezTo>
                    <a:pt x="1819944" y="429311"/>
                    <a:pt x="1594779" y="204146"/>
                    <a:pt x="1317024" y="204146"/>
                  </a:cubicBezTo>
                  <a:cubicBezTo>
                    <a:pt x="1039269" y="204146"/>
                    <a:pt x="814104" y="429311"/>
                    <a:pt x="814104" y="707066"/>
                  </a:cubicBezTo>
                  <a:cubicBezTo>
                    <a:pt x="814104" y="984821"/>
                    <a:pt x="1039269" y="1209986"/>
                    <a:pt x="1317024" y="1209986"/>
                  </a:cubicBezTo>
                  <a:cubicBezTo>
                    <a:pt x="1594779" y="1209986"/>
                    <a:pt x="1819944" y="984821"/>
                    <a:pt x="1819944" y="707066"/>
                  </a:cubicBezTo>
                  <a:close/>
                  <a:moveTo>
                    <a:pt x="2057402" y="707068"/>
                  </a:moveTo>
                  <a:cubicBezTo>
                    <a:pt x="2057402" y="1097570"/>
                    <a:pt x="1750359" y="1414134"/>
                    <a:pt x="1371602" y="1414134"/>
                  </a:cubicBezTo>
                  <a:lnTo>
                    <a:pt x="685802" y="1414134"/>
                  </a:lnTo>
                  <a:lnTo>
                    <a:pt x="685800" y="1414134"/>
                  </a:lnTo>
                  <a:lnTo>
                    <a:pt x="0" y="707067"/>
                  </a:lnTo>
                  <a:lnTo>
                    <a:pt x="685800" y="0"/>
                  </a:lnTo>
                  <a:lnTo>
                    <a:pt x="1371601" y="0"/>
                  </a:lnTo>
                  <a:lnTo>
                    <a:pt x="1371601" y="2"/>
                  </a:lnTo>
                  <a:lnTo>
                    <a:pt x="1371602" y="2"/>
                  </a:lnTo>
                  <a:cubicBezTo>
                    <a:pt x="1750359" y="2"/>
                    <a:pt x="2057402" y="316566"/>
                    <a:pt x="2057402" y="707068"/>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4" name="Freeform: Shape 33">
            <a:extLst>
              <a:ext uri="{FF2B5EF4-FFF2-40B4-BE49-F238E27FC236}">
                <a16:creationId xmlns:a16="http://schemas.microsoft.com/office/drawing/2014/main" id="{16F7FC67-EB94-41EF-88FF-7163397CA710}"/>
              </a:ext>
            </a:extLst>
          </p:cNvPr>
          <p:cNvSpPr/>
          <p:nvPr/>
        </p:nvSpPr>
        <p:spPr>
          <a:xfrm>
            <a:off x="5092995"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Strength</a:t>
            </a:r>
          </a:p>
        </p:txBody>
      </p:sp>
      <p:grpSp>
        <p:nvGrpSpPr>
          <p:cNvPr id="38" name="Group 37">
            <a:extLst>
              <a:ext uri="{FF2B5EF4-FFF2-40B4-BE49-F238E27FC236}">
                <a16:creationId xmlns:a16="http://schemas.microsoft.com/office/drawing/2014/main" id="{D39EF483-1695-48D5-A505-87C35290AAA2}"/>
              </a:ext>
            </a:extLst>
          </p:cNvPr>
          <p:cNvGrpSpPr/>
          <p:nvPr/>
        </p:nvGrpSpPr>
        <p:grpSpPr>
          <a:xfrm>
            <a:off x="5092995" y="4346617"/>
            <a:ext cx="1562986" cy="1945718"/>
            <a:chOff x="5092995" y="4346617"/>
            <a:chExt cx="1562986" cy="1945718"/>
          </a:xfrm>
        </p:grpSpPr>
        <p:sp>
          <p:nvSpPr>
            <p:cNvPr id="36" name="Freeform: Shape 35">
              <a:extLst>
                <a:ext uri="{FF2B5EF4-FFF2-40B4-BE49-F238E27FC236}">
                  <a16:creationId xmlns:a16="http://schemas.microsoft.com/office/drawing/2014/main" id="{55A1214D-7572-419F-BB00-5995922DB431}"/>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B32D8F9F-9742-452A-A288-C1D838CEC413}"/>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9" name="Freeform: Shape 38">
            <a:extLst>
              <a:ext uri="{FF2B5EF4-FFF2-40B4-BE49-F238E27FC236}">
                <a16:creationId xmlns:a16="http://schemas.microsoft.com/office/drawing/2014/main" id="{214A081C-A4F0-4D4F-9DCD-6CC81F165F73}"/>
              </a:ext>
            </a:extLst>
          </p:cNvPr>
          <p:cNvSpPr/>
          <p:nvPr/>
        </p:nvSpPr>
        <p:spPr>
          <a:xfrm>
            <a:off x="6741043"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Weakness</a:t>
            </a:r>
          </a:p>
        </p:txBody>
      </p:sp>
      <p:grpSp>
        <p:nvGrpSpPr>
          <p:cNvPr id="40" name="Group 39">
            <a:extLst>
              <a:ext uri="{FF2B5EF4-FFF2-40B4-BE49-F238E27FC236}">
                <a16:creationId xmlns:a16="http://schemas.microsoft.com/office/drawing/2014/main" id="{3A54FE9E-1198-4A62-A353-4165A2440194}"/>
              </a:ext>
            </a:extLst>
          </p:cNvPr>
          <p:cNvGrpSpPr/>
          <p:nvPr/>
        </p:nvGrpSpPr>
        <p:grpSpPr>
          <a:xfrm>
            <a:off x="6741043" y="4346617"/>
            <a:ext cx="1562986" cy="1945718"/>
            <a:chOff x="5092995" y="4346617"/>
            <a:chExt cx="1562986" cy="1945718"/>
          </a:xfrm>
        </p:grpSpPr>
        <p:sp>
          <p:nvSpPr>
            <p:cNvPr id="41" name="Freeform: Shape 40">
              <a:extLst>
                <a:ext uri="{FF2B5EF4-FFF2-40B4-BE49-F238E27FC236}">
                  <a16:creationId xmlns:a16="http://schemas.microsoft.com/office/drawing/2014/main" id="{6777ADA8-EFC6-4137-8840-5904234E7AD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57BE4D9-0E31-4907-9CE5-E3EACBF119D5}"/>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2A4DF685-A68C-4E8B-BA76-6C0CC5A328F6}"/>
              </a:ext>
            </a:extLst>
          </p:cNvPr>
          <p:cNvSpPr/>
          <p:nvPr/>
        </p:nvSpPr>
        <p:spPr>
          <a:xfrm>
            <a:off x="8389091"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Opportunities</a:t>
            </a:r>
          </a:p>
        </p:txBody>
      </p:sp>
      <p:grpSp>
        <p:nvGrpSpPr>
          <p:cNvPr id="44" name="Group 43">
            <a:extLst>
              <a:ext uri="{FF2B5EF4-FFF2-40B4-BE49-F238E27FC236}">
                <a16:creationId xmlns:a16="http://schemas.microsoft.com/office/drawing/2014/main" id="{E892D73B-2230-47F1-B932-9F3084B8263A}"/>
              </a:ext>
            </a:extLst>
          </p:cNvPr>
          <p:cNvGrpSpPr/>
          <p:nvPr/>
        </p:nvGrpSpPr>
        <p:grpSpPr>
          <a:xfrm>
            <a:off x="8389091" y="4346617"/>
            <a:ext cx="1562986" cy="1945718"/>
            <a:chOff x="5092995" y="4346617"/>
            <a:chExt cx="1562986" cy="1945718"/>
          </a:xfrm>
        </p:grpSpPr>
        <p:sp>
          <p:nvSpPr>
            <p:cNvPr id="45" name="Freeform: Shape 44">
              <a:extLst>
                <a:ext uri="{FF2B5EF4-FFF2-40B4-BE49-F238E27FC236}">
                  <a16:creationId xmlns:a16="http://schemas.microsoft.com/office/drawing/2014/main" id="{B9224C07-555C-4713-A439-92339C21F1F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327461D2-C1CF-47D2-A264-FD6A46116CB8}"/>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47" name="Freeform: Shape 46">
            <a:extLst>
              <a:ext uri="{FF2B5EF4-FFF2-40B4-BE49-F238E27FC236}">
                <a16:creationId xmlns:a16="http://schemas.microsoft.com/office/drawing/2014/main" id="{C3FD94C7-5652-4948-9253-61C834B38D6C}"/>
              </a:ext>
            </a:extLst>
          </p:cNvPr>
          <p:cNvSpPr/>
          <p:nvPr/>
        </p:nvSpPr>
        <p:spPr>
          <a:xfrm>
            <a:off x="10037139" y="380618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Threat</a:t>
            </a:r>
          </a:p>
        </p:txBody>
      </p:sp>
      <p:grpSp>
        <p:nvGrpSpPr>
          <p:cNvPr id="48" name="Group 47">
            <a:extLst>
              <a:ext uri="{FF2B5EF4-FFF2-40B4-BE49-F238E27FC236}">
                <a16:creationId xmlns:a16="http://schemas.microsoft.com/office/drawing/2014/main" id="{07C65C47-8795-4046-AD65-CA7F404C3158}"/>
              </a:ext>
            </a:extLst>
          </p:cNvPr>
          <p:cNvGrpSpPr/>
          <p:nvPr/>
        </p:nvGrpSpPr>
        <p:grpSpPr>
          <a:xfrm>
            <a:off x="10037139" y="4346617"/>
            <a:ext cx="1562986" cy="1945718"/>
            <a:chOff x="5092995" y="4346617"/>
            <a:chExt cx="1562986" cy="1945718"/>
          </a:xfrm>
        </p:grpSpPr>
        <p:sp>
          <p:nvSpPr>
            <p:cNvPr id="49" name="Freeform: Shape 48">
              <a:extLst>
                <a:ext uri="{FF2B5EF4-FFF2-40B4-BE49-F238E27FC236}">
                  <a16:creationId xmlns:a16="http://schemas.microsoft.com/office/drawing/2014/main" id="{0A04B66C-95DC-44A1-BAC8-98ED52DE9C7A}"/>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9FEAB240-50BD-4C55-A538-D0785C82D740}"/>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51" name="TextBox 50">
            <a:extLst>
              <a:ext uri="{FF2B5EF4-FFF2-40B4-BE49-F238E27FC236}">
                <a16:creationId xmlns:a16="http://schemas.microsoft.com/office/drawing/2014/main" id="{7BD9E748-A7F3-47ED-A9CA-02B0C661DD0B}"/>
              </a:ext>
            </a:extLst>
          </p:cNvPr>
          <p:cNvSpPr txBox="1"/>
          <p:nvPr/>
        </p:nvSpPr>
        <p:spPr>
          <a:xfrm>
            <a:off x="4986672" y="1147554"/>
            <a:ext cx="6804838" cy="2616101"/>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400"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AF202F87-D521-4502-9F7E-C7E5EB186D95}"/>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060037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500"/>
                                        <p:tgtEl>
                                          <p:spTgt spid="18"/>
                                        </p:tgtEl>
                                        <p:attrNameLst>
                                          <p:attrName>ppt_y</p:attrName>
                                        </p:attrNameLst>
                                      </p:cBhvr>
                                      <p:tavLst>
                                        <p:tav tm="0">
                                          <p:val>
                                            <p:strVal val="#ppt_y+#ppt_h*1.125000"/>
                                          </p:val>
                                        </p:tav>
                                        <p:tav tm="100000">
                                          <p:val>
                                            <p:strVal val="#ppt_y"/>
                                          </p:val>
                                        </p:tav>
                                      </p:tavLst>
                                    </p:anim>
                                    <p:animEffect transition="in" filter="wipe(up)">
                                      <p:cBhvr>
                                        <p:cTn id="12" dur="500"/>
                                        <p:tgtEl>
                                          <p:spTgt spid="18"/>
                                        </p:tgtEl>
                                      </p:cBhvr>
                                    </p:animEffect>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Effect transition="in" filter="fade">
                                      <p:cBhvr>
                                        <p:cTn id="16" dur="1000"/>
                                        <p:tgtEl>
                                          <p:spTgt spid="34"/>
                                        </p:tgtEl>
                                      </p:cBhvr>
                                    </p:animEffect>
                                    <p:anim calcmode="lin" valueType="num">
                                      <p:cBhvr>
                                        <p:cTn id="17" dur="1000" fill="hold"/>
                                        <p:tgtEl>
                                          <p:spTgt spid="34"/>
                                        </p:tgtEl>
                                        <p:attrNameLst>
                                          <p:attrName>ppt_x</p:attrName>
                                        </p:attrNameLst>
                                      </p:cBhvr>
                                      <p:tavLst>
                                        <p:tav tm="0">
                                          <p:val>
                                            <p:strVal val="#ppt_x"/>
                                          </p:val>
                                        </p:tav>
                                        <p:tav tm="100000">
                                          <p:val>
                                            <p:strVal val="#ppt_x"/>
                                          </p:val>
                                        </p:tav>
                                      </p:tavLst>
                                    </p:anim>
                                    <p:anim calcmode="lin" valueType="num">
                                      <p:cBhvr>
                                        <p:cTn id="18" dur="1000" fill="hold"/>
                                        <p:tgtEl>
                                          <p:spTgt spid="34"/>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1000"/>
                                        <p:tgtEl>
                                          <p:spTgt spid="38"/>
                                        </p:tgtEl>
                                      </p:cBhvr>
                                    </p:animEffect>
                                    <p:anim calcmode="lin" valueType="num">
                                      <p:cBhvr>
                                        <p:cTn id="22" dur="1000" fill="hold"/>
                                        <p:tgtEl>
                                          <p:spTgt spid="38"/>
                                        </p:tgtEl>
                                        <p:attrNameLst>
                                          <p:attrName>ppt_x</p:attrName>
                                        </p:attrNameLst>
                                      </p:cBhvr>
                                      <p:tavLst>
                                        <p:tav tm="0">
                                          <p:val>
                                            <p:strVal val="#ppt_x"/>
                                          </p:val>
                                        </p:tav>
                                        <p:tav tm="100000">
                                          <p:val>
                                            <p:strVal val="#ppt_x"/>
                                          </p:val>
                                        </p:tav>
                                      </p:tavLst>
                                    </p:anim>
                                    <p:anim calcmode="lin" valueType="num">
                                      <p:cBhvr>
                                        <p:cTn id="23" dur="1000" fill="hold"/>
                                        <p:tgtEl>
                                          <p:spTgt spid="38"/>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12" presetClass="entr" presetSubtype="8"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additive="base">
                                        <p:cTn id="27" dur="500"/>
                                        <p:tgtEl>
                                          <p:spTgt spid="23"/>
                                        </p:tgtEl>
                                        <p:attrNameLst>
                                          <p:attrName>ppt_x</p:attrName>
                                        </p:attrNameLst>
                                      </p:cBhvr>
                                      <p:tavLst>
                                        <p:tav tm="0">
                                          <p:val>
                                            <p:strVal val="#ppt_x-#ppt_w*1.125000"/>
                                          </p:val>
                                        </p:tav>
                                        <p:tav tm="100000">
                                          <p:val>
                                            <p:strVal val="#ppt_x"/>
                                          </p:val>
                                        </p:tav>
                                      </p:tavLst>
                                    </p:anim>
                                    <p:animEffect transition="in" filter="wipe(right)">
                                      <p:cBhvr>
                                        <p:cTn id="28" dur="500"/>
                                        <p:tgtEl>
                                          <p:spTgt spid="23"/>
                                        </p:tgtEl>
                                      </p:cBhvr>
                                    </p:animEffect>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1000"/>
                                        <p:tgtEl>
                                          <p:spTgt spid="39"/>
                                        </p:tgtEl>
                                      </p:cBhvr>
                                    </p:animEffect>
                                    <p:anim calcmode="lin" valueType="num">
                                      <p:cBhvr>
                                        <p:cTn id="33" dur="1000" fill="hold"/>
                                        <p:tgtEl>
                                          <p:spTgt spid="39"/>
                                        </p:tgtEl>
                                        <p:attrNameLst>
                                          <p:attrName>ppt_x</p:attrName>
                                        </p:attrNameLst>
                                      </p:cBhvr>
                                      <p:tavLst>
                                        <p:tav tm="0">
                                          <p:val>
                                            <p:strVal val="#ppt_x"/>
                                          </p:val>
                                        </p:tav>
                                        <p:tav tm="100000">
                                          <p:val>
                                            <p:strVal val="#ppt_x"/>
                                          </p:val>
                                        </p:tav>
                                      </p:tavLst>
                                    </p:anim>
                                    <p:anim calcmode="lin" valueType="num">
                                      <p:cBhvr>
                                        <p:cTn id="34" dur="1000" fill="hold"/>
                                        <p:tgtEl>
                                          <p:spTgt spid="39"/>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0"/>
                                  </p:stCondLst>
                                  <p:childTnLst>
                                    <p:set>
                                      <p:cBhvr>
                                        <p:cTn id="36" dur="1" fill="hold">
                                          <p:stCondLst>
                                            <p:cond delay="0"/>
                                          </p:stCondLst>
                                        </p:cTn>
                                        <p:tgtEl>
                                          <p:spTgt spid="40"/>
                                        </p:tgtEl>
                                        <p:attrNameLst>
                                          <p:attrName>style.visibility</p:attrName>
                                        </p:attrNameLst>
                                      </p:cBhvr>
                                      <p:to>
                                        <p:strVal val="visible"/>
                                      </p:to>
                                    </p:set>
                                    <p:animEffect transition="in" filter="fade">
                                      <p:cBhvr>
                                        <p:cTn id="37" dur="1000"/>
                                        <p:tgtEl>
                                          <p:spTgt spid="40"/>
                                        </p:tgtEl>
                                      </p:cBhvr>
                                    </p:animEffect>
                                    <p:anim calcmode="lin" valueType="num">
                                      <p:cBhvr>
                                        <p:cTn id="38" dur="1000" fill="hold"/>
                                        <p:tgtEl>
                                          <p:spTgt spid="40"/>
                                        </p:tgtEl>
                                        <p:attrNameLst>
                                          <p:attrName>ppt_x</p:attrName>
                                        </p:attrNameLst>
                                      </p:cBhvr>
                                      <p:tavLst>
                                        <p:tav tm="0">
                                          <p:val>
                                            <p:strVal val="#ppt_x"/>
                                          </p:val>
                                        </p:tav>
                                        <p:tav tm="100000">
                                          <p:val>
                                            <p:strVal val="#ppt_x"/>
                                          </p:val>
                                        </p:tav>
                                      </p:tavLst>
                                    </p:anim>
                                    <p:anim calcmode="lin" valueType="num">
                                      <p:cBhvr>
                                        <p:cTn id="39" dur="1000" fill="hold"/>
                                        <p:tgtEl>
                                          <p:spTgt spid="40"/>
                                        </p:tgtEl>
                                        <p:attrNameLst>
                                          <p:attrName>ppt_y</p:attrName>
                                        </p:attrNameLst>
                                      </p:cBhvr>
                                      <p:tavLst>
                                        <p:tav tm="0">
                                          <p:val>
                                            <p:strVal val="#ppt_y+.1"/>
                                          </p:val>
                                        </p:tav>
                                        <p:tav tm="100000">
                                          <p:val>
                                            <p:strVal val="#ppt_y"/>
                                          </p:val>
                                        </p:tav>
                                      </p:tavLst>
                                    </p:anim>
                                  </p:childTnLst>
                                </p:cTn>
                              </p:par>
                            </p:childTnLst>
                          </p:cTn>
                        </p:par>
                        <p:par>
                          <p:cTn id="40" fill="hold">
                            <p:stCondLst>
                              <p:cond delay="3500"/>
                            </p:stCondLst>
                            <p:childTnLst>
                              <p:par>
                                <p:cTn id="41" presetID="12" presetClass="entr" presetSubtype="1" fill="hold"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additive="base">
                                        <p:cTn id="43" dur="500"/>
                                        <p:tgtEl>
                                          <p:spTgt spid="19"/>
                                        </p:tgtEl>
                                        <p:attrNameLst>
                                          <p:attrName>ppt_y</p:attrName>
                                        </p:attrNameLst>
                                      </p:cBhvr>
                                      <p:tavLst>
                                        <p:tav tm="0">
                                          <p:val>
                                            <p:strVal val="#ppt_y-#ppt_h*1.125000"/>
                                          </p:val>
                                        </p:tav>
                                        <p:tav tm="100000">
                                          <p:val>
                                            <p:strVal val="#ppt_y"/>
                                          </p:val>
                                        </p:tav>
                                      </p:tavLst>
                                    </p:anim>
                                    <p:animEffect transition="in" filter="wipe(down)">
                                      <p:cBhvr>
                                        <p:cTn id="44" dur="500"/>
                                        <p:tgtEl>
                                          <p:spTgt spid="19"/>
                                        </p:tgtEl>
                                      </p:cBhvr>
                                    </p:animEffect>
                                  </p:childTnLst>
                                </p:cTn>
                              </p:par>
                            </p:childTnLst>
                          </p:cTn>
                        </p:par>
                        <p:par>
                          <p:cTn id="45" fill="hold">
                            <p:stCondLst>
                              <p:cond delay="4000"/>
                            </p:stCondLst>
                            <p:childTnLst>
                              <p:par>
                                <p:cTn id="46" presetID="42" presetClass="entr" presetSubtype="0" fill="hold" grpId="0" nodeType="after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44"/>
                                        </p:tgtEl>
                                        <p:attrNameLst>
                                          <p:attrName>style.visibility</p:attrName>
                                        </p:attrNameLst>
                                      </p:cBhvr>
                                      <p:to>
                                        <p:strVal val="visible"/>
                                      </p:to>
                                    </p:set>
                                    <p:animEffect transition="in" filter="fade">
                                      <p:cBhvr>
                                        <p:cTn id="53" dur="1000"/>
                                        <p:tgtEl>
                                          <p:spTgt spid="44"/>
                                        </p:tgtEl>
                                      </p:cBhvr>
                                    </p:animEffect>
                                    <p:anim calcmode="lin" valueType="num">
                                      <p:cBhvr>
                                        <p:cTn id="54" dur="1000" fill="hold"/>
                                        <p:tgtEl>
                                          <p:spTgt spid="44"/>
                                        </p:tgtEl>
                                        <p:attrNameLst>
                                          <p:attrName>ppt_x</p:attrName>
                                        </p:attrNameLst>
                                      </p:cBhvr>
                                      <p:tavLst>
                                        <p:tav tm="0">
                                          <p:val>
                                            <p:strVal val="#ppt_x"/>
                                          </p:val>
                                        </p:tav>
                                        <p:tav tm="100000">
                                          <p:val>
                                            <p:strVal val="#ppt_x"/>
                                          </p:val>
                                        </p:tav>
                                      </p:tavLst>
                                    </p:anim>
                                    <p:anim calcmode="lin" valueType="num">
                                      <p:cBhvr>
                                        <p:cTn id="55" dur="1000" fill="hold"/>
                                        <p:tgtEl>
                                          <p:spTgt spid="44"/>
                                        </p:tgtEl>
                                        <p:attrNameLst>
                                          <p:attrName>ppt_y</p:attrName>
                                        </p:attrNameLst>
                                      </p:cBhvr>
                                      <p:tavLst>
                                        <p:tav tm="0">
                                          <p:val>
                                            <p:strVal val="#ppt_y+.1"/>
                                          </p:val>
                                        </p:tav>
                                        <p:tav tm="100000">
                                          <p:val>
                                            <p:strVal val="#ppt_y"/>
                                          </p:val>
                                        </p:tav>
                                      </p:tavLst>
                                    </p:anim>
                                  </p:childTnLst>
                                </p:cTn>
                              </p:par>
                            </p:childTnLst>
                          </p:cTn>
                        </p:par>
                        <p:par>
                          <p:cTn id="56" fill="hold">
                            <p:stCondLst>
                              <p:cond delay="5000"/>
                            </p:stCondLst>
                            <p:childTnLst>
                              <p:par>
                                <p:cTn id="57" presetID="12" presetClass="entr" presetSubtype="2"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 calcmode="lin" valueType="num">
                                      <p:cBhvr additive="base">
                                        <p:cTn id="59" dur="500"/>
                                        <p:tgtEl>
                                          <p:spTgt spid="27"/>
                                        </p:tgtEl>
                                        <p:attrNameLst>
                                          <p:attrName>ppt_x</p:attrName>
                                        </p:attrNameLst>
                                      </p:cBhvr>
                                      <p:tavLst>
                                        <p:tav tm="0">
                                          <p:val>
                                            <p:strVal val="#ppt_x+#ppt_w*1.125000"/>
                                          </p:val>
                                        </p:tav>
                                        <p:tav tm="100000">
                                          <p:val>
                                            <p:strVal val="#ppt_x"/>
                                          </p:val>
                                        </p:tav>
                                      </p:tavLst>
                                    </p:anim>
                                    <p:animEffect transition="in" filter="wipe(left)">
                                      <p:cBhvr>
                                        <p:cTn id="60" dur="500"/>
                                        <p:tgtEl>
                                          <p:spTgt spid="27"/>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fade">
                                      <p:cBhvr>
                                        <p:cTn id="64" dur="1000"/>
                                        <p:tgtEl>
                                          <p:spTgt spid="47"/>
                                        </p:tgtEl>
                                      </p:cBhvr>
                                    </p:animEffect>
                                    <p:anim calcmode="lin" valueType="num">
                                      <p:cBhvr>
                                        <p:cTn id="65" dur="1000" fill="hold"/>
                                        <p:tgtEl>
                                          <p:spTgt spid="47"/>
                                        </p:tgtEl>
                                        <p:attrNameLst>
                                          <p:attrName>ppt_x</p:attrName>
                                        </p:attrNameLst>
                                      </p:cBhvr>
                                      <p:tavLst>
                                        <p:tav tm="0">
                                          <p:val>
                                            <p:strVal val="#ppt_x"/>
                                          </p:val>
                                        </p:tav>
                                        <p:tav tm="100000">
                                          <p:val>
                                            <p:strVal val="#ppt_x"/>
                                          </p:val>
                                        </p:tav>
                                      </p:tavLst>
                                    </p:anim>
                                    <p:anim calcmode="lin" valueType="num">
                                      <p:cBhvr>
                                        <p:cTn id="66" dur="1000" fill="hold"/>
                                        <p:tgtEl>
                                          <p:spTgt spid="47"/>
                                        </p:tgtEl>
                                        <p:attrNameLst>
                                          <p:attrName>ppt_y</p:attrName>
                                        </p:attrNameLst>
                                      </p:cBhvr>
                                      <p:tavLst>
                                        <p:tav tm="0">
                                          <p:val>
                                            <p:strVal val="#ppt_y+.1"/>
                                          </p:val>
                                        </p:tav>
                                        <p:tav tm="100000">
                                          <p:val>
                                            <p:strVal val="#ppt_y"/>
                                          </p:val>
                                        </p:tav>
                                      </p:tavLst>
                                    </p:anim>
                                  </p:childTnLst>
                                </p:cTn>
                              </p:par>
                              <p:par>
                                <p:cTn id="67" presetID="42" presetClass="entr" presetSubtype="0" fill="hold" nodeType="withEffect">
                                  <p:stCondLst>
                                    <p:cond delay="0"/>
                                  </p:stCondLst>
                                  <p:childTnLst>
                                    <p:set>
                                      <p:cBhvr>
                                        <p:cTn id="68" dur="1" fill="hold">
                                          <p:stCondLst>
                                            <p:cond delay="0"/>
                                          </p:stCondLst>
                                        </p:cTn>
                                        <p:tgtEl>
                                          <p:spTgt spid="48"/>
                                        </p:tgtEl>
                                        <p:attrNameLst>
                                          <p:attrName>style.visibility</p:attrName>
                                        </p:attrNameLst>
                                      </p:cBhvr>
                                      <p:to>
                                        <p:strVal val="visible"/>
                                      </p:to>
                                    </p:set>
                                    <p:animEffect transition="in" filter="fade">
                                      <p:cBhvr>
                                        <p:cTn id="69" dur="1000"/>
                                        <p:tgtEl>
                                          <p:spTgt spid="48"/>
                                        </p:tgtEl>
                                      </p:cBhvr>
                                    </p:animEffect>
                                    <p:anim calcmode="lin" valueType="num">
                                      <p:cBhvr>
                                        <p:cTn id="70" dur="1000" fill="hold"/>
                                        <p:tgtEl>
                                          <p:spTgt spid="48"/>
                                        </p:tgtEl>
                                        <p:attrNameLst>
                                          <p:attrName>ppt_x</p:attrName>
                                        </p:attrNameLst>
                                      </p:cBhvr>
                                      <p:tavLst>
                                        <p:tav tm="0">
                                          <p:val>
                                            <p:strVal val="#ppt_x"/>
                                          </p:val>
                                        </p:tav>
                                        <p:tav tm="100000">
                                          <p:val>
                                            <p:strVal val="#ppt_x"/>
                                          </p:val>
                                        </p:tav>
                                      </p:tavLst>
                                    </p:anim>
                                    <p:anim calcmode="lin" valueType="num">
                                      <p:cBhvr>
                                        <p:cTn id="71" dur="1000" fill="hold"/>
                                        <p:tgtEl>
                                          <p:spTgt spid="48"/>
                                        </p:tgtEl>
                                        <p:attrNameLst>
                                          <p:attrName>ppt_y</p:attrName>
                                        </p:attrNameLst>
                                      </p:cBhvr>
                                      <p:tavLst>
                                        <p:tav tm="0">
                                          <p:val>
                                            <p:strVal val="#ppt_y+.1"/>
                                          </p:val>
                                        </p:tav>
                                        <p:tav tm="100000">
                                          <p:val>
                                            <p:strVal val="#ppt_y"/>
                                          </p:val>
                                        </p:tav>
                                      </p:tavLst>
                                    </p:anim>
                                  </p:childTnLst>
                                </p:cTn>
                              </p:par>
                            </p:childTnLst>
                          </p:cTn>
                        </p:par>
                        <p:par>
                          <p:cTn id="72" fill="hold">
                            <p:stCondLst>
                              <p:cond delay="6500"/>
                            </p:stCondLst>
                            <p:childTnLst>
                              <p:par>
                                <p:cTn id="73" presetID="47" presetClass="entr" presetSubtype="0" fill="hold" grpId="0" nodeType="afterEffect">
                                  <p:stCondLst>
                                    <p:cond delay="0"/>
                                  </p:stCondLst>
                                  <p:childTnLst>
                                    <p:set>
                                      <p:cBhvr>
                                        <p:cTn id="74" dur="1" fill="hold">
                                          <p:stCondLst>
                                            <p:cond delay="0"/>
                                          </p:stCondLst>
                                        </p:cTn>
                                        <p:tgtEl>
                                          <p:spTgt spid="51">
                                            <p:txEl>
                                              <p:pRg st="0" end="0"/>
                                            </p:txEl>
                                          </p:spTgt>
                                        </p:tgtEl>
                                        <p:attrNameLst>
                                          <p:attrName>style.visibility</p:attrName>
                                        </p:attrNameLst>
                                      </p:cBhvr>
                                      <p:to>
                                        <p:strVal val="visible"/>
                                      </p:to>
                                    </p:set>
                                    <p:animEffect transition="in" filter="fade">
                                      <p:cBhvr>
                                        <p:cTn id="75" dur="1000"/>
                                        <p:tgtEl>
                                          <p:spTgt spid="51">
                                            <p:txEl>
                                              <p:pRg st="0" end="0"/>
                                            </p:txEl>
                                          </p:spTgt>
                                        </p:tgtEl>
                                      </p:cBhvr>
                                    </p:animEffect>
                                    <p:anim calcmode="lin" valueType="num">
                                      <p:cBhvr>
                                        <p:cTn id="7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7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47" presetClass="entr" presetSubtype="0" fill="hold" grpId="0" nodeType="afterEffect">
                                  <p:stCondLst>
                                    <p:cond delay="0"/>
                                  </p:stCondLst>
                                  <p:childTnLst>
                                    <p:set>
                                      <p:cBhvr>
                                        <p:cTn id="80" dur="1" fill="hold">
                                          <p:stCondLst>
                                            <p:cond delay="0"/>
                                          </p:stCondLst>
                                        </p:cTn>
                                        <p:tgtEl>
                                          <p:spTgt spid="51">
                                            <p:txEl>
                                              <p:pRg st="2" end="2"/>
                                            </p:txEl>
                                          </p:spTgt>
                                        </p:tgtEl>
                                        <p:attrNameLst>
                                          <p:attrName>style.visibility</p:attrName>
                                        </p:attrNameLst>
                                      </p:cBhvr>
                                      <p:to>
                                        <p:strVal val="visible"/>
                                      </p:to>
                                    </p:set>
                                    <p:animEffect transition="in" filter="fade">
                                      <p:cBhvr>
                                        <p:cTn id="81" dur="1000"/>
                                        <p:tgtEl>
                                          <p:spTgt spid="51">
                                            <p:txEl>
                                              <p:pRg st="2" end="2"/>
                                            </p:txEl>
                                          </p:spTgt>
                                        </p:tgtEl>
                                      </p:cBhvr>
                                    </p:animEffect>
                                    <p:anim calcmode="lin" valueType="num">
                                      <p:cBhvr>
                                        <p:cTn id="82" dur="1000" fill="hold"/>
                                        <p:tgtEl>
                                          <p:spTgt spid="51">
                                            <p:txEl>
                                              <p:pRg st="2" end="2"/>
                                            </p:txEl>
                                          </p:spTgt>
                                        </p:tgtEl>
                                        <p:attrNameLst>
                                          <p:attrName>ppt_x</p:attrName>
                                        </p:attrNameLst>
                                      </p:cBhvr>
                                      <p:tavLst>
                                        <p:tav tm="0">
                                          <p:val>
                                            <p:strVal val="#ppt_x"/>
                                          </p:val>
                                        </p:tav>
                                        <p:tav tm="100000">
                                          <p:val>
                                            <p:strVal val="#ppt_x"/>
                                          </p:val>
                                        </p:tav>
                                      </p:tavLst>
                                    </p:anim>
                                    <p:anim calcmode="lin" valueType="num">
                                      <p:cBhvr>
                                        <p:cTn id="83" dur="1000" fill="hold"/>
                                        <p:tgtEl>
                                          <p:spTgt spid="51">
                                            <p:txEl>
                                              <p:pRg st="2" end="2"/>
                                            </p:txEl>
                                          </p:spTgt>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47" presetClass="entr" presetSubtype="0" fill="hold" grpId="0" nodeType="afterEffect">
                                  <p:stCondLst>
                                    <p:cond delay="0"/>
                                  </p:stCondLst>
                                  <p:childTnLst>
                                    <p:set>
                                      <p:cBhvr>
                                        <p:cTn id="86" dur="1" fill="hold">
                                          <p:stCondLst>
                                            <p:cond delay="0"/>
                                          </p:stCondLst>
                                        </p:cTn>
                                        <p:tgtEl>
                                          <p:spTgt spid="51">
                                            <p:txEl>
                                              <p:pRg st="4" end="4"/>
                                            </p:txEl>
                                          </p:spTgt>
                                        </p:tgtEl>
                                        <p:attrNameLst>
                                          <p:attrName>style.visibility</p:attrName>
                                        </p:attrNameLst>
                                      </p:cBhvr>
                                      <p:to>
                                        <p:strVal val="visible"/>
                                      </p:to>
                                    </p:set>
                                    <p:animEffect transition="in" filter="fade">
                                      <p:cBhvr>
                                        <p:cTn id="87" dur="1000"/>
                                        <p:tgtEl>
                                          <p:spTgt spid="51">
                                            <p:txEl>
                                              <p:pRg st="4" end="4"/>
                                            </p:txEl>
                                          </p:spTgt>
                                        </p:tgtEl>
                                      </p:cBhvr>
                                    </p:animEffect>
                                    <p:anim calcmode="lin" valueType="num">
                                      <p:cBhvr>
                                        <p:cTn id="88" dur="1000" fill="hold"/>
                                        <p:tgtEl>
                                          <p:spTgt spid="51">
                                            <p:txEl>
                                              <p:pRg st="4" end="4"/>
                                            </p:txEl>
                                          </p:spTgt>
                                        </p:tgtEl>
                                        <p:attrNameLst>
                                          <p:attrName>ppt_x</p:attrName>
                                        </p:attrNameLst>
                                      </p:cBhvr>
                                      <p:tavLst>
                                        <p:tav tm="0">
                                          <p:val>
                                            <p:strVal val="#ppt_x"/>
                                          </p:val>
                                        </p:tav>
                                        <p:tav tm="100000">
                                          <p:val>
                                            <p:strVal val="#ppt_x"/>
                                          </p:val>
                                        </p:tav>
                                      </p:tavLst>
                                    </p:anim>
                                    <p:anim calcmode="lin" valueType="num">
                                      <p:cBhvr>
                                        <p:cTn id="89" dur="1000" fill="hold"/>
                                        <p:tgtEl>
                                          <p:spTgt spid="5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9" grpId="0" animBg="1"/>
      <p:bldP spid="43" grpId="0" animBg="1"/>
      <p:bldP spid="47" grpId="0" animBg="1"/>
      <p:bldP spid="51" grpId="0" uiExpand="1" build="p"/>
      <p:bldP spid="5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E4A1E"/>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5C9AD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44546B"/>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7A7A7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E4A1E"/>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5C9AD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44546B"/>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7A7A7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FE4A1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C9AD3"/>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44546B"/>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7A7A7A"/>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939393"/>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BFBF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BFBFBF"/>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BFBFBF"/>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93939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7A7A7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44546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5C9AD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E4A1E"/>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5C9AD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E4A1E"/>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7A7A7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44546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93939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BFBFBF"/>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a:t>
              </a:r>
              <a:endParaRPr lang="en-US" sz="1300" dirty="0">
                <a:solidFill>
                  <a:schemeClr val="bg1"/>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9" name="Group 78">
            <a:extLst>
              <a:ext uri="{FF2B5EF4-FFF2-40B4-BE49-F238E27FC236}">
                <a16:creationId xmlns:a16="http://schemas.microsoft.com/office/drawing/2014/main" id="{7ED0A7CF-30D0-4B7E-AB0D-442B8D31C857}"/>
              </a:ext>
            </a:extLst>
          </p:cNvPr>
          <p:cNvGrpSpPr/>
          <p:nvPr/>
        </p:nvGrpSpPr>
        <p:grpSpPr>
          <a:xfrm>
            <a:off x="3783016" y="4789243"/>
            <a:ext cx="7864715" cy="1761257"/>
            <a:chOff x="3783016" y="4789243"/>
            <a:chExt cx="7864715" cy="1761257"/>
          </a:xfrm>
          <a:solidFill>
            <a:srgbClr val="FE4A1E"/>
          </a:solidFill>
        </p:grpSpPr>
        <p:grpSp>
          <p:nvGrpSpPr>
            <p:cNvPr id="65" name="Group 64">
              <a:extLst>
                <a:ext uri="{FF2B5EF4-FFF2-40B4-BE49-F238E27FC236}">
                  <a16:creationId xmlns:a16="http://schemas.microsoft.com/office/drawing/2014/main" id="{6A2DF91B-BA98-4441-9CFD-8435ADAFA79E}"/>
                </a:ext>
              </a:extLst>
            </p:cNvPr>
            <p:cNvGrpSpPr/>
            <p:nvPr/>
          </p:nvGrpSpPr>
          <p:grpSpPr>
            <a:xfrm>
              <a:off x="3783016" y="4789243"/>
              <a:ext cx="7864715" cy="1761257"/>
              <a:chOff x="936257" y="-82018"/>
              <a:chExt cx="7864715" cy="1761257"/>
            </a:xfrm>
            <a:grpFill/>
          </p:grpSpPr>
          <p:sp>
            <p:nvSpPr>
              <p:cNvPr id="62" name="Freeform: Shape 61">
                <a:extLst>
                  <a:ext uri="{FF2B5EF4-FFF2-40B4-BE49-F238E27FC236}">
                    <a16:creationId xmlns:a16="http://schemas.microsoft.com/office/drawing/2014/main" id="{DF7AA3CF-FA11-4793-9489-797F709ECD58}"/>
                  </a:ext>
                </a:extLst>
              </p:cNvPr>
              <p:cNvSpPr/>
              <p:nvPr/>
            </p:nvSpPr>
            <p:spPr>
              <a:xfrm rot="19851705">
                <a:off x="7303650" y="826616"/>
                <a:ext cx="1497322" cy="527894"/>
              </a:xfrm>
              <a:custGeom>
                <a:avLst/>
                <a:gdLst>
                  <a:gd name="connsiteX0" fmla="*/ 1465347 w 1497322"/>
                  <a:gd name="connsiteY0" fmla="*/ 0 h 527894"/>
                  <a:gd name="connsiteX1" fmla="*/ 1497322 w 1497322"/>
                  <a:gd name="connsiteY1" fmla="*/ 21655 h 527894"/>
                  <a:gd name="connsiteX2" fmla="*/ 1260443 w 1497322"/>
                  <a:gd name="connsiteY2" fmla="*/ 446574 h 527894"/>
                  <a:gd name="connsiteX3" fmla="*/ 0 w 1497322"/>
                  <a:gd name="connsiteY3" fmla="*/ 527894 h 527894"/>
                  <a:gd name="connsiteX4" fmla="*/ 250595 w 1497322"/>
                  <a:gd name="connsiteY4" fmla="*/ 78371 h 5278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497322" h="527894">
                    <a:moveTo>
                      <a:pt x="1465347" y="0"/>
                    </a:moveTo>
                    <a:lnTo>
                      <a:pt x="1497322" y="21655"/>
                    </a:lnTo>
                    <a:lnTo>
                      <a:pt x="1260443" y="446574"/>
                    </a:lnTo>
                    <a:lnTo>
                      <a:pt x="0" y="527894"/>
                    </a:lnTo>
                    <a:lnTo>
                      <a:pt x="250595" y="78371"/>
                    </a:lnTo>
                    <a:close/>
                  </a:path>
                </a:pathLst>
              </a:custGeom>
              <a:solidFill>
                <a:srgbClr val="EA360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5AFC38CD-21B4-4C5F-AD12-8C628ED207A1}"/>
                  </a:ext>
                </a:extLst>
              </p:cNvPr>
              <p:cNvSpPr/>
              <p:nvPr/>
            </p:nvSpPr>
            <p:spPr>
              <a:xfrm>
                <a:off x="936257" y="-82018"/>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FF683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946BE21B-7599-4129-A098-A46B7E6D9C78}"/>
                  </a:ext>
                </a:extLst>
              </p:cNvPr>
              <p:cNvSpPr/>
              <p:nvPr/>
            </p:nvSpPr>
            <p:spPr>
              <a:xfrm>
                <a:off x="946890" y="603377"/>
                <a:ext cx="6587270" cy="1075862"/>
              </a:xfrm>
              <a:custGeom>
                <a:avLst/>
                <a:gdLst>
                  <a:gd name="connsiteX0" fmla="*/ 0 w 6587270"/>
                  <a:gd name="connsiteY0" fmla="*/ 0 h 1075862"/>
                  <a:gd name="connsiteX1" fmla="*/ 6587270 w 6587270"/>
                  <a:gd name="connsiteY1" fmla="*/ 572728 h 1075862"/>
                  <a:gd name="connsiteX2" fmla="*/ 6587270 w 6587270"/>
                  <a:gd name="connsiteY2" fmla="*/ 1075862 h 1075862"/>
                  <a:gd name="connsiteX3" fmla="*/ 0 w 6587270"/>
                  <a:gd name="connsiteY3" fmla="*/ 503134 h 1075862"/>
                </a:gdLst>
                <a:ahLst/>
                <a:cxnLst>
                  <a:cxn ang="0">
                    <a:pos x="connsiteX0" y="connsiteY0"/>
                  </a:cxn>
                  <a:cxn ang="0">
                    <a:pos x="connsiteX1" y="connsiteY1"/>
                  </a:cxn>
                  <a:cxn ang="0">
                    <a:pos x="connsiteX2" y="connsiteY2"/>
                  </a:cxn>
                  <a:cxn ang="0">
                    <a:pos x="connsiteX3" y="connsiteY3"/>
                  </a:cxn>
                </a:cxnLst>
                <a:rect l="l" t="t" r="r" b="b"/>
                <a:pathLst>
                  <a:path w="6587270" h="1075862">
                    <a:moveTo>
                      <a:pt x="0" y="0"/>
                    </a:moveTo>
                    <a:lnTo>
                      <a:pt x="6587270" y="572728"/>
                    </a:lnTo>
                    <a:lnTo>
                      <a:pt x="6587270" y="1075862"/>
                    </a:lnTo>
                    <a:lnTo>
                      <a:pt x="0" y="503134"/>
                    </a:lnTo>
                    <a:close/>
                  </a:path>
                </a:pathLst>
              </a:custGeom>
              <a:gr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3" name="TextBox 72">
              <a:extLst>
                <a:ext uri="{FF2B5EF4-FFF2-40B4-BE49-F238E27FC236}">
                  <a16:creationId xmlns:a16="http://schemas.microsoft.com/office/drawing/2014/main" id="{487D0EE1-1217-48DE-B59B-2F1E4512EF1F}"/>
                </a:ext>
              </a:extLst>
            </p:cNvPr>
            <p:cNvSpPr txBox="1"/>
            <p:nvPr/>
          </p:nvSpPr>
          <p:spPr>
            <a:xfrm rot="317112">
              <a:off x="4307886" y="5819582"/>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8" name="Group 77">
            <a:extLst>
              <a:ext uri="{FF2B5EF4-FFF2-40B4-BE49-F238E27FC236}">
                <a16:creationId xmlns:a16="http://schemas.microsoft.com/office/drawing/2014/main" id="{5911CC71-5351-4B07-AC04-9BBA127D5D9F}"/>
              </a:ext>
            </a:extLst>
          </p:cNvPr>
          <p:cNvGrpSpPr/>
          <p:nvPr/>
        </p:nvGrpSpPr>
        <p:grpSpPr>
          <a:xfrm>
            <a:off x="3775570" y="3806179"/>
            <a:ext cx="7968281" cy="2152641"/>
            <a:chOff x="3775570" y="3806179"/>
            <a:chExt cx="7968281" cy="2152641"/>
          </a:xfrm>
          <a:solidFill>
            <a:srgbClr val="5C9AD3"/>
          </a:solidFill>
        </p:grpSpPr>
        <p:grpSp>
          <p:nvGrpSpPr>
            <p:cNvPr id="41" name="Group 40">
              <a:extLst>
                <a:ext uri="{FF2B5EF4-FFF2-40B4-BE49-F238E27FC236}">
                  <a16:creationId xmlns:a16="http://schemas.microsoft.com/office/drawing/2014/main" id="{7F6EEC1A-A356-4FE2-A92B-A365D5ABD668}"/>
                </a:ext>
              </a:extLst>
            </p:cNvPr>
            <p:cNvGrpSpPr/>
            <p:nvPr/>
          </p:nvGrpSpPr>
          <p:grpSpPr>
            <a:xfrm>
              <a:off x="3775570" y="3806179"/>
              <a:ext cx="7968281" cy="2152641"/>
              <a:chOff x="2990422" y="372360"/>
              <a:chExt cx="7968281" cy="2152641"/>
            </a:xfrm>
            <a:grpFill/>
            <a:effectLst>
              <a:outerShdw blurRad="50800" dist="38100" dir="2700000" algn="tl" rotWithShape="0">
                <a:prstClr val="black">
                  <a:alpha val="40000"/>
                </a:prstClr>
              </a:outerShdw>
            </a:effectLst>
          </p:grpSpPr>
          <p:sp>
            <p:nvSpPr>
              <p:cNvPr id="15" name="Freeform: Shape 14">
                <a:extLst>
                  <a:ext uri="{FF2B5EF4-FFF2-40B4-BE49-F238E27FC236}">
                    <a16:creationId xmlns:a16="http://schemas.microsoft.com/office/drawing/2014/main" id="{E2C31405-A21D-4BC6-8F23-C4D0C57D011F}"/>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70AEE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C26765-C9BF-4F61-91F9-5D1FE0BEB391}"/>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4886B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89010EC9-6957-4B5A-8176-FD543BBB009D}"/>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922C105A-44EC-4464-B12A-1B290051F067}"/>
                </a:ext>
              </a:extLst>
            </p:cNvPr>
            <p:cNvSpPr txBox="1"/>
            <p:nvPr/>
          </p:nvSpPr>
          <p:spPr>
            <a:xfrm rot="317112">
              <a:off x="4382683" y="502996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75" name="Group 74">
            <a:extLst>
              <a:ext uri="{FF2B5EF4-FFF2-40B4-BE49-F238E27FC236}">
                <a16:creationId xmlns:a16="http://schemas.microsoft.com/office/drawing/2014/main" id="{73CA1005-F749-4B6C-853E-DEA8808D91E4}"/>
              </a:ext>
            </a:extLst>
          </p:cNvPr>
          <p:cNvGrpSpPr/>
          <p:nvPr/>
        </p:nvGrpSpPr>
        <p:grpSpPr>
          <a:xfrm>
            <a:off x="3773928" y="2874860"/>
            <a:ext cx="3537177" cy="1723495"/>
            <a:chOff x="3791281" y="2871899"/>
            <a:chExt cx="3537177" cy="1723495"/>
          </a:xfrm>
          <a:solidFill>
            <a:srgbClr val="44546B"/>
          </a:solidFill>
        </p:grpSpPr>
        <p:grpSp>
          <p:nvGrpSpPr>
            <p:cNvPr id="58" name="Group 57">
              <a:extLst>
                <a:ext uri="{FF2B5EF4-FFF2-40B4-BE49-F238E27FC236}">
                  <a16:creationId xmlns:a16="http://schemas.microsoft.com/office/drawing/2014/main" id="{BD41FBCB-AE81-4554-BE34-F2D82AC2055F}"/>
                </a:ext>
              </a:extLst>
            </p:cNvPr>
            <p:cNvGrpSpPr/>
            <p:nvPr/>
          </p:nvGrpSpPr>
          <p:grpSpPr>
            <a:xfrm>
              <a:off x="3791281" y="2871899"/>
              <a:ext cx="3537177" cy="1723495"/>
              <a:chOff x="62043" y="5043485"/>
              <a:chExt cx="3537177" cy="1723495"/>
            </a:xfrm>
            <a:grpFill/>
            <a:effectLst>
              <a:outerShdw blurRad="50800" dist="38100" dir="2700000" algn="tl" rotWithShape="0">
                <a:prstClr val="black">
                  <a:alpha val="40000"/>
                </a:prstClr>
              </a:outerShdw>
            </a:effectLst>
          </p:grpSpPr>
          <p:sp>
            <p:nvSpPr>
              <p:cNvPr id="55" name="Freeform: Shape 54">
                <a:extLst>
                  <a:ext uri="{FF2B5EF4-FFF2-40B4-BE49-F238E27FC236}">
                    <a16:creationId xmlns:a16="http://schemas.microsoft.com/office/drawing/2014/main" id="{9AE43F1F-2EAA-4065-85E4-2280DBC049BC}"/>
                  </a:ext>
                </a:extLst>
              </p:cNvPr>
              <p:cNvSpPr/>
              <p:nvPr/>
            </p:nvSpPr>
            <p:spPr>
              <a:xfrm>
                <a:off x="62043" y="5671149"/>
                <a:ext cx="2166799" cy="1095831"/>
              </a:xfrm>
              <a:custGeom>
                <a:avLst/>
                <a:gdLst>
                  <a:gd name="connsiteX0" fmla="*/ 0 w 2166799"/>
                  <a:gd name="connsiteY0" fmla="*/ 0 h 1095831"/>
                  <a:gd name="connsiteX1" fmla="*/ 2166799 w 2166799"/>
                  <a:gd name="connsiteY1" fmla="*/ 188391 h 1095831"/>
                  <a:gd name="connsiteX2" fmla="*/ 2166799 w 2166799"/>
                  <a:gd name="connsiteY2" fmla="*/ 1077023 h 1095831"/>
                  <a:gd name="connsiteX3" fmla="*/ 2137648 w 2166799"/>
                  <a:gd name="connsiteY3" fmla="*/ 1095831 h 1095831"/>
                  <a:gd name="connsiteX4" fmla="*/ 0 w 2166799"/>
                  <a:gd name="connsiteY4" fmla="*/ 909975 h 109583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31">
                    <a:moveTo>
                      <a:pt x="0" y="0"/>
                    </a:moveTo>
                    <a:lnTo>
                      <a:pt x="2166799" y="188391"/>
                    </a:lnTo>
                    <a:lnTo>
                      <a:pt x="2166799" y="1077023"/>
                    </a:lnTo>
                    <a:lnTo>
                      <a:pt x="2137648" y="1095831"/>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20A51B8-E43E-4DEF-A2B8-88CB2E42EAAF}"/>
                  </a:ext>
                </a:extLst>
              </p:cNvPr>
              <p:cNvSpPr/>
              <p:nvPr/>
            </p:nvSpPr>
            <p:spPr>
              <a:xfrm rot="298144">
                <a:off x="87721" y="5043485"/>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5868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81080541-2EDC-467F-B247-ADC587EDA853}"/>
                  </a:ext>
                </a:extLst>
              </p:cNvPr>
              <p:cNvSpPr/>
              <p:nvPr/>
            </p:nvSpPr>
            <p:spPr>
              <a:xfrm rot="19851705">
                <a:off x="1905308" y="553899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30405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FF509251-94AD-4B50-B80C-57636B1CB25D}"/>
                </a:ext>
              </a:extLst>
            </p:cNvPr>
            <p:cNvSpPr txBox="1"/>
            <p:nvPr/>
          </p:nvSpPr>
          <p:spPr>
            <a:xfrm rot="251219">
              <a:off x="3832689" y="3862811"/>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6" name="Group 75">
            <a:extLst>
              <a:ext uri="{FF2B5EF4-FFF2-40B4-BE49-F238E27FC236}">
                <a16:creationId xmlns:a16="http://schemas.microsoft.com/office/drawing/2014/main" id="{676D60E8-3447-446D-8D45-7BC4521A1F66}"/>
              </a:ext>
            </a:extLst>
          </p:cNvPr>
          <p:cNvGrpSpPr/>
          <p:nvPr/>
        </p:nvGrpSpPr>
        <p:grpSpPr>
          <a:xfrm>
            <a:off x="5993481" y="3068554"/>
            <a:ext cx="3537177" cy="1723527"/>
            <a:chOff x="6009237" y="3068024"/>
            <a:chExt cx="3537177" cy="1723527"/>
          </a:xfrm>
          <a:solidFill>
            <a:srgbClr val="7A7A7A"/>
          </a:solidFill>
        </p:grpSpPr>
        <p:grpSp>
          <p:nvGrpSpPr>
            <p:cNvPr id="57" name="Group 56">
              <a:extLst>
                <a:ext uri="{FF2B5EF4-FFF2-40B4-BE49-F238E27FC236}">
                  <a16:creationId xmlns:a16="http://schemas.microsoft.com/office/drawing/2014/main" id="{2332EB6F-8A0A-4798-B370-4B82FAFB206E}"/>
                </a:ext>
              </a:extLst>
            </p:cNvPr>
            <p:cNvGrpSpPr/>
            <p:nvPr/>
          </p:nvGrpSpPr>
          <p:grpSpPr>
            <a:xfrm>
              <a:off x="6009237" y="3068024"/>
              <a:ext cx="3537177" cy="1723527"/>
              <a:chOff x="80329" y="3769473"/>
              <a:chExt cx="3537177" cy="1723527"/>
            </a:xfrm>
            <a:grpFill/>
            <a:effectLst>
              <a:outerShdw blurRad="50800" dist="38100" dir="2700000" algn="tl" rotWithShape="0">
                <a:prstClr val="black">
                  <a:alpha val="40000"/>
                </a:prstClr>
              </a:outerShdw>
            </a:effectLst>
          </p:grpSpPr>
          <p:sp>
            <p:nvSpPr>
              <p:cNvPr id="53" name="Freeform: Shape 52">
                <a:extLst>
                  <a:ext uri="{FF2B5EF4-FFF2-40B4-BE49-F238E27FC236}">
                    <a16:creationId xmlns:a16="http://schemas.microsoft.com/office/drawing/2014/main" id="{69832BF2-F04B-4262-8FDD-AB190729511F}"/>
                  </a:ext>
                </a:extLst>
              </p:cNvPr>
              <p:cNvSpPr/>
              <p:nvPr/>
            </p:nvSpPr>
            <p:spPr>
              <a:xfrm>
                <a:off x="80329" y="4397137"/>
                <a:ext cx="2166799" cy="1095863"/>
              </a:xfrm>
              <a:custGeom>
                <a:avLst/>
                <a:gdLst>
                  <a:gd name="connsiteX0" fmla="*/ 0 w 2166799"/>
                  <a:gd name="connsiteY0" fmla="*/ 0 h 1095863"/>
                  <a:gd name="connsiteX1" fmla="*/ 2166799 w 2166799"/>
                  <a:gd name="connsiteY1" fmla="*/ 188391 h 1095863"/>
                  <a:gd name="connsiteX2" fmla="*/ 2166799 w 2166799"/>
                  <a:gd name="connsiteY2" fmla="*/ 1077294 h 1095863"/>
                  <a:gd name="connsiteX3" fmla="*/ 2138019 w 2166799"/>
                  <a:gd name="connsiteY3" fmla="*/ 1095863 h 1095863"/>
                  <a:gd name="connsiteX4" fmla="*/ 0 w 2166799"/>
                  <a:gd name="connsiteY4" fmla="*/ 909975 h 109586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5863">
                    <a:moveTo>
                      <a:pt x="0" y="0"/>
                    </a:moveTo>
                    <a:lnTo>
                      <a:pt x="2166799" y="188391"/>
                    </a:lnTo>
                    <a:lnTo>
                      <a:pt x="2166799" y="1077294"/>
                    </a:lnTo>
                    <a:lnTo>
                      <a:pt x="2138019" y="1095863"/>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4A02800E-8BCC-4903-B6BF-DCBF9429BD9B}"/>
                  </a:ext>
                </a:extLst>
              </p:cNvPr>
              <p:cNvSpPr/>
              <p:nvPr/>
            </p:nvSpPr>
            <p:spPr>
              <a:xfrm rot="298144">
                <a:off x="106007" y="3769473"/>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8E8E8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C21D98-3C35-45C7-8A73-0AA94D015D90}"/>
                  </a:ext>
                </a:extLst>
              </p:cNvPr>
              <p:cNvSpPr/>
              <p:nvPr/>
            </p:nvSpPr>
            <p:spPr>
              <a:xfrm rot="19851705">
                <a:off x="1923594" y="4264978"/>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66666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8" name="TextBox 67">
              <a:extLst>
                <a:ext uri="{FF2B5EF4-FFF2-40B4-BE49-F238E27FC236}">
                  <a16:creationId xmlns:a16="http://schemas.microsoft.com/office/drawing/2014/main" id="{3873AABC-F645-493E-A5C6-EC07D02481F5}"/>
                </a:ext>
              </a:extLst>
            </p:cNvPr>
            <p:cNvSpPr txBox="1"/>
            <p:nvPr/>
          </p:nvSpPr>
          <p:spPr>
            <a:xfrm rot="251219">
              <a:off x="6037847" y="4040449"/>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7" name="Group 76">
            <a:extLst>
              <a:ext uri="{FF2B5EF4-FFF2-40B4-BE49-F238E27FC236}">
                <a16:creationId xmlns:a16="http://schemas.microsoft.com/office/drawing/2014/main" id="{E15F73B1-FF53-40ED-BE1E-AEC77446BD06}"/>
              </a:ext>
            </a:extLst>
          </p:cNvPr>
          <p:cNvGrpSpPr/>
          <p:nvPr/>
        </p:nvGrpSpPr>
        <p:grpSpPr>
          <a:xfrm>
            <a:off x="8218950" y="3265152"/>
            <a:ext cx="3537177" cy="1723966"/>
            <a:chOff x="8218950" y="3265152"/>
            <a:chExt cx="3537177" cy="1723966"/>
          </a:xfrm>
          <a:solidFill>
            <a:srgbClr val="939393"/>
          </a:solidFill>
        </p:grpSpPr>
        <p:grpSp>
          <p:nvGrpSpPr>
            <p:cNvPr id="56" name="Group 55">
              <a:extLst>
                <a:ext uri="{FF2B5EF4-FFF2-40B4-BE49-F238E27FC236}">
                  <a16:creationId xmlns:a16="http://schemas.microsoft.com/office/drawing/2014/main" id="{4EBD685D-B293-406D-80F3-CDE45EF1A171}"/>
                </a:ext>
              </a:extLst>
            </p:cNvPr>
            <p:cNvGrpSpPr/>
            <p:nvPr/>
          </p:nvGrpSpPr>
          <p:grpSpPr>
            <a:xfrm>
              <a:off x="8218950" y="3265152"/>
              <a:ext cx="3537177" cy="1723966"/>
              <a:chOff x="178932" y="2053612"/>
              <a:chExt cx="3537177" cy="1723966"/>
            </a:xfrm>
            <a:grpFill/>
            <a:effectLst>
              <a:outerShdw blurRad="50800" dist="38100" dir="2700000" algn="tl" rotWithShape="0">
                <a:prstClr val="black">
                  <a:alpha val="40000"/>
                </a:prstClr>
              </a:outerShdw>
            </a:effectLst>
          </p:grpSpPr>
          <p:sp>
            <p:nvSpPr>
              <p:cNvPr id="51" name="Freeform: Shape 50">
                <a:extLst>
                  <a:ext uri="{FF2B5EF4-FFF2-40B4-BE49-F238E27FC236}">
                    <a16:creationId xmlns:a16="http://schemas.microsoft.com/office/drawing/2014/main" id="{71786AE9-83D1-4BF7-B61C-1C6C500C0BD9}"/>
                  </a:ext>
                </a:extLst>
              </p:cNvPr>
              <p:cNvSpPr/>
              <p:nvPr/>
            </p:nvSpPr>
            <p:spPr>
              <a:xfrm>
                <a:off x="178932" y="2681276"/>
                <a:ext cx="2166799" cy="1096302"/>
              </a:xfrm>
              <a:custGeom>
                <a:avLst/>
                <a:gdLst>
                  <a:gd name="connsiteX0" fmla="*/ 0 w 2166799"/>
                  <a:gd name="connsiteY0" fmla="*/ 0 h 1096302"/>
                  <a:gd name="connsiteX1" fmla="*/ 2166799 w 2166799"/>
                  <a:gd name="connsiteY1" fmla="*/ 188391 h 1096302"/>
                  <a:gd name="connsiteX2" fmla="*/ 2166799 w 2166799"/>
                  <a:gd name="connsiteY2" fmla="*/ 1080993 h 1096302"/>
                  <a:gd name="connsiteX3" fmla="*/ 2143071 w 2166799"/>
                  <a:gd name="connsiteY3" fmla="*/ 1096302 h 1096302"/>
                  <a:gd name="connsiteX4" fmla="*/ 0 w 2166799"/>
                  <a:gd name="connsiteY4" fmla="*/ 909975 h 109630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66799" h="1096302">
                    <a:moveTo>
                      <a:pt x="0" y="0"/>
                    </a:moveTo>
                    <a:lnTo>
                      <a:pt x="2166799" y="188391"/>
                    </a:lnTo>
                    <a:lnTo>
                      <a:pt x="2166799" y="1080993"/>
                    </a:lnTo>
                    <a:lnTo>
                      <a:pt x="2143071" y="1096302"/>
                    </a:lnTo>
                    <a:lnTo>
                      <a:pt x="0" y="909975"/>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123CD13-E4F9-40E4-BB66-E0057E6326EC}"/>
                  </a:ext>
                </a:extLst>
              </p:cNvPr>
              <p:cNvSpPr/>
              <p:nvPr/>
            </p:nvSpPr>
            <p:spPr>
              <a:xfrm rot="298144">
                <a:off x="204610" y="2053612"/>
                <a:ext cx="3171318" cy="768960"/>
              </a:xfrm>
              <a:custGeom>
                <a:avLst/>
                <a:gdLst>
                  <a:gd name="connsiteX0" fmla="*/ 991382 w 3171318"/>
                  <a:gd name="connsiteY0" fmla="*/ 0 h 768960"/>
                  <a:gd name="connsiteX1" fmla="*/ 3171318 w 3171318"/>
                  <a:gd name="connsiteY1" fmla="*/ 0 h 768960"/>
                  <a:gd name="connsiteX2" fmla="*/ 2179933 w 3171318"/>
                  <a:gd name="connsiteY2" fmla="*/ 768960 h 768960"/>
                  <a:gd name="connsiteX3" fmla="*/ 0 w 3171318"/>
                  <a:gd name="connsiteY3" fmla="*/ 768959 h 768960"/>
                </a:gdLst>
                <a:ahLst/>
                <a:cxnLst>
                  <a:cxn ang="0">
                    <a:pos x="connsiteX0" y="connsiteY0"/>
                  </a:cxn>
                  <a:cxn ang="0">
                    <a:pos x="connsiteX1" y="connsiteY1"/>
                  </a:cxn>
                  <a:cxn ang="0">
                    <a:pos x="connsiteX2" y="connsiteY2"/>
                  </a:cxn>
                  <a:cxn ang="0">
                    <a:pos x="connsiteX3" y="connsiteY3"/>
                  </a:cxn>
                </a:cxnLst>
                <a:rect l="l" t="t" r="r" b="b"/>
                <a:pathLst>
                  <a:path w="3171318" h="768960">
                    <a:moveTo>
                      <a:pt x="991382" y="0"/>
                    </a:moveTo>
                    <a:lnTo>
                      <a:pt x="3171318" y="0"/>
                    </a:lnTo>
                    <a:lnTo>
                      <a:pt x="2179933" y="768960"/>
                    </a:lnTo>
                    <a:lnTo>
                      <a:pt x="0" y="768959"/>
                    </a:lnTo>
                    <a:close/>
                  </a:path>
                </a:pathLst>
              </a:custGeom>
              <a:solidFill>
                <a:srgbClr val="A7A7A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8D6716B3-0BCA-4E35-B896-4CE37F1F63AA}"/>
                  </a:ext>
                </a:extLst>
              </p:cNvPr>
              <p:cNvSpPr/>
              <p:nvPr/>
            </p:nvSpPr>
            <p:spPr>
              <a:xfrm rot="19851705">
                <a:off x="2022197" y="2549117"/>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7F7F7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FED8A1E3-2211-4348-89F2-993EF561F115}"/>
                </a:ext>
              </a:extLst>
            </p:cNvPr>
            <p:cNvSpPr txBox="1"/>
            <p:nvPr/>
          </p:nvSpPr>
          <p:spPr>
            <a:xfrm rot="251219">
              <a:off x="8275883" y="4235585"/>
              <a:ext cx="2083982"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a:t>
              </a:r>
            </a:p>
          </p:txBody>
        </p:sp>
      </p:grpSp>
      <p:grpSp>
        <p:nvGrpSpPr>
          <p:cNvPr id="74" name="Group 73">
            <a:extLst>
              <a:ext uri="{FF2B5EF4-FFF2-40B4-BE49-F238E27FC236}">
                <a16:creationId xmlns:a16="http://schemas.microsoft.com/office/drawing/2014/main" id="{F1061999-264A-465F-9737-F0D0CCB69A83}"/>
              </a:ext>
            </a:extLst>
          </p:cNvPr>
          <p:cNvGrpSpPr/>
          <p:nvPr/>
        </p:nvGrpSpPr>
        <p:grpSpPr>
          <a:xfrm>
            <a:off x="3775570" y="1832547"/>
            <a:ext cx="7968281" cy="2152641"/>
            <a:chOff x="3775570" y="1832547"/>
            <a:chExt cx="7968281" cy="2152641"/>
          </a:xfrm>
          <a:solidFill>
            <a:srgbClr val="BFBFBF"/>
          </a:solidFill>
        </p:grpSpPr>
        <p:grpSp>
          <p:nvGrpSpPr>
            <p:cNvPr id="42" name="Group 41">
              <a:extLst>
                <a:ext uri="{FF2B5EF4-FFF2-40B4-BE49-F238E27FC236}">
                  <a16:creationId xmlns:a16="http://schemas.microsoft.com/office/drawing/2014/main" id="{4A3B5F9A-2CC4-4E2C-8698-C416F5E85862}"/>
                </a:ext>
              </a:extLst>
            </p:cNvPr>
            <p:cNvGrpSpPr/>
            <p:nvPr/>
          </p:nvGrpSpPr>
          <p:grpSpPr>
            <a:xfrm>
              <a:off x="3775570" y="1832547"/>
              <a:ext cx="7968281" cy="2152641"/>
              <a:chOff x="2990422" y="372360"/>
              <a:chExt cx="7968281" cy="2152641"/>
            </a:xfrm>
            <a:grpFill/>
            <a:effectLst>
              <a:outerShdw blurRad="50800" dist="38100" dir="2700000" algn="tl" rotWithShape="0">
                <a:prstClr val="black">
                  <a:alpha val="40000"/>
                </a:prstClr>
              </a:outerShdw>
            </a:effectLst>
          </p:grpSpPr>
          <p:sp>
            <p:nvSpPr>
              <p:cNvPr id="43" name="Freeform: Shape 42">
                <a:extLst>
                  <a:ext uri="{FF2B5EF4-FFF2-40B4-BE49-F238E27FC236}">
                    <a16:creationId xmlns:a16="http://schemas.microsoft.com/office/drawing/2014/main" id="{5DBDC7F8-3185-4130-93CE-8FF77AE77404}"/>
                  </a:ext>
                </a:extLst>
              </p:cNvPr>
              <p:cNvSpPr/>
              <p:nvPr/>
            </p:nvSpPr>
            <p:spPr>
              <a:xfrm>
                <a:off x="2990422" y="372360"/>
                <a:ext cx="7643966" cy="1274909"/>
              </a:xfrm>
              <a:custGeom>
                <a:avLst/>
                <a:gdLst>
                  <a:gd name="connsiteX0" fmla="*/ 0 w 7643966"/>
                  <a:gd name="connsiteY0" fmla="*/ 694721 h 1274909"/>
                  <a:gd name="connsiteX1" fmla="*/ 1 w 7643966"/>
                  <a:gd name="connsiteY1" fmla="*/ 694721 h 1274909"/>
                  <a:gd name="connsiteX2" fmla="*/ 1 w 7643966"/>
                  <a:gd name="connsiteY2" fmla="*/ 1098839 h 1274909"/>
                  <a:gd name="connsiteX3" fmla="*/ 1130034 w 7643966"/>
                  <a:gd name="connsiteY3" fmla="*/ 0 h 1274909"/>
                  <a:gd name="connsiteX4" fmla="*/ 7643966 w 7643966"/>
                  <a:gd name="connsiteY4" fmla="*/ 586027 h 1274909"/>
                  <a:gd name="connsiteX5" fmla="*/ 7643966 w 7643966"/>
                  <a:gd name="connsiteY5" fmla="*/ 598044 h 1274909"/>
                  <a:gd name="connsiteX6" fmla="*/ 6594867 w 7643966"/>
                  <a:gd name="connsiteY6" fmla="*/ 1274909 h 1274909"/>
                  <a:gd name="connsiteX7" fmla="*/ 6587272 w 7643966"/>
                  <a:gd name="connsiteY7" fmla="*/ 1274909 h 1274909"/>
                  <a:gd name="connsiteX8" fmla="*/ 6587272 w 7643966"/>
                  <a:gd name="connsiteY8" fmla="*/ 1264279 h 1274909"/>
                  <a:gd name="connsiteX9" fmla="*/ 10726 w 7643966"/>
                  <a:gd name="connsiteY9" fmla="*/ 692484 h 1274909"/>
                  <a:gd name="connsiteX10" fmla="*/ 1118066 w 7643966"/>
                  <a:gd name="connsiteY10" fmla="*/ 540 h 12749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7643966" h="1274909">
                    <a:moveTo>
                      <a:pt x="0" y="694721"/>
                    </a:moveTo>
                    <a:lnTo>
                      <a:pt x="1" y="694721"/>
                    </a:lnTo>
                    <a:lnTo>
                      <a:pt x="1" y="1098839"/>
                    </a:lnTo>
                    <a:close/>
                    <a:moveTo>
                      <a:pt x="1130034" y="0"/>
                    </a:moveTo>
                    <a:lnTo>
                      <a:pt x="7643966" y="586027"/>
                    </a:lnTo>
                    <a:lnTo>
                      <a:pt x="7643966" y="598044"/>
                    </a:lnTo>
                    <a:lnTo>
                      <a:pt x="6594867" y="1274909"/>
                    </a:lnTo>
                    <a:lnTo>
                      <a:pt x="6587272" y="1274909"/>
                    </a:lnTo>
                    <a:lnTo>
                      <a:pt x="6587272" y="1264279"/>
                    </a:lnTo>
                    <a:lnTo>
                      <a:pt x="10726" y="692484"/>
                    </a:lnTo>
                    <a:lnTo>
                      <a:pt x="1118066" y="540"/>
                    </a:lnTo>
                    <a:close/>
                  </a:path>
                </a:pathLst>
              </a:custGeom>
              <a:solidFill>
                <a:srgbClr val="D3D3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78B1F0DE-0656-413C-B32D-B502B6502D93}"/>
                  </a:ext>
                </a:extLst>
              </p:cNvPr>
              <p:cNvSpPr/>
              <p:nvPr/>
            </p:nvSpPr>
            <p:spPr>
              <a:xfrm rot="19851705">
                <a:off x="9264791" y="1317120"/>
                <a:ext cx="1693912" cy="858888"/>
              </a:xfrm>
              <a:custGeom>
                <a:avLst/>
                <a:gdLst>
                  <a:gd name="connsiteX0" fmla="*/ 1693912 w 1693912"/>
                  <a:gd name="connsiteY0" fmla="*/ 0 h 858888"/>
                  <a:gd name="connsiteX1" fmla="*/ 1260443 w 1693912"/>
                  <a:gd name="connsiteY1" fmla="*/ 777568 h 858888"/>
                  <a:gd name="connsiteX2" fmla="*/ 0 w 1693912"/>
                  <a:gd name="connsiteY2" fmla="*/ 858888 h 858888"/>
                  <a:gd name="connsiteX3" fmla="*/ 433470 w 1693912"/>
                  <a:gd name="connsiteY3" fmla="*/ 81318 h 858888"/>
                </a:gdLst>
                <a:ahLst/>
                <a:cxnLst>
                  <a:cxn ang="0">
                    <a:pos x="connsiteX0" y="connsiteY0"/>
                  </a:cxn>
                  <a:cxn ang="0">
                    <a:pos x="connsiteX1" y="connsiteY1"/>
                  </a:cxn>
                  <a:cxn ang="0">
                    <a:pos x="connsiteX2" y="connsiteY2"/>
                  </a:cxn>
                  <a:cxn ang="0">
                    <a:pos x="connsiteX3" y="connsiteY3"/>
                  </a:cxn>
                </a:cxnLst>
                <a:rect l="l" t="t" r="r" b="b"/>
                <a:pathLst>
                  <a:path w="1693912" h="858888">
                    <a:moveTo>
                      <a:pt x="1693912" y="0"/>
                    </a:moveTo>
                    <a:lnTo>
                      <a:pt x="1260443" y="777568"/>
                    </a:lnTo>
                    <a:lnTo>
                      <a:pt x="0" y="858888"/>
                    </a:lnTo>
                    <a:lnTo>
                      <a:pt x="433470" y="81318"/>
                    </a:lnTo>
                    <a:close/>
                  </a:path>
                </a:pathLst>
              </a:custGeom>
              <a:solidFill>
                <a:srgbClr val="ABABA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77B2DFE1-9D04-4E91-8EF3-B5B592DFDD9B}"/>
                  </a:ext>
                </a:extLst>
              </p:cNvPr>
              <p:cNvSpPr/>
              <p:nvPr/>
            </p:nvSpPr>
            <p:spPr>
              <a:xfrm>
                <a:off x="3001055" y="1057755"/>
                <a:ext cx="6587271" cy="1467246"/>
              </a:xfrm>
              <a:custGeom>
                <a:avLst/>
                <a:gdLst>
                  <a:gd name="connsiteX0" fmla="*/ 0 w 6587271"/>
                  <a:gd name="connsiteY0" fmla="*/ 0 h 1467246"/>
                  <a:gd name="connsiteX1" fmla="*/ 6587271 w 6587271"/>
                  <a:gd name="connsiteY1" fmla="*/ 572728 h 1467246"/>
                  <a:gd name="connsiteX2" fmla="*/ 6587271 w 6587271"/>
                  <a:gd name="connsiteY2" fmla="*/ 1467246 h 1467246"/>
                  <a:gd name="connsiteX3" fmla="*/ 0 w 6587271"/>
                  <a:gd name="connsiteY3" fmla="*/ 894518 h 1467246"/>
                </a:gdLst>
                <a:ahLst/>
                <a:cxnLst>
                  <a:cxn ang="0">
                    <a:pos x="connsiteX0" y="connsiteY0"/>
                  </a:cxn>
                  <a:cxn ang="0">
                    <a:pos x="connsiteX1" y="connsiteY1"/>
                  </a:cxn>
                  <a:cxn ang="0">
                    <a:pos x="connsiteX2" y="connsiteY2"/>
                  </a:cxn>
                  <a:cxn ang="0">
                    <a:pos x="connsiteX3" y="connsiteY3"/>
                  </a:cxn>
                </a:cxnLst>
                <a:rect l="l" t="t" r="r" b="b"/>
                <a:pathLst>
                  <a:path w="6587271" h="1467246">
                    <a:moveTo>
                      <a:pt x="0" y="0"/>
                    </a:moveTo>
                    <a:lnTo>
                      <a:pt x="6587271" y="572728"/>
                    </a:lnTo>
                    <a:lnTo>
                      <a:pt x="6587271" y="1467246"/>
                    </a:lnTo>
                    <a:lnTo>
                      <a:pt x="0" y="894518"/>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1" name="TextBox 70">
              <a:extLst>
                <a:ext uri="{FF2B5EF4-FFF2-40B4-BE49-F238E27FC236}">
                  <a16:creationId xmlns:a16="http://schemas.microsoft.com/office/drawing/2014/main" id="{BEBA4A10-0742-49F7-989D-2363BD24060B}"/>
                </a:ext>
              </a:extLst>
            </p:cNvPr>
            <p:cNvSpPr txBox="1"/>
            <p:nvPr/>
          </p:nvSpPr>
          <p:spPr>
            <a:xfrm rot="317112">
              <a:off x="4336192" y="3059385"/>
              <a:ext cx="5558548" cy="369332"/>
            </a:xfrm>
            <a:prstGeom prst="rect">
              <a:avLst/>
            </a:prstGeom>
            <a:grpFill/>
          </p:spPr>
          <p:txBody>
            <a:bodyPr wrap="square" rtlCol="0">
              <a:spAutoFit/>
            </a:bodyPr>
            <a:lstStyle/>
            <a:p>
              <a:pPr algn="ctr"/>
              <a:r>
                <a:rPr lang="en-US" dirty="0">
                  <a:solidFill>
                    <a:schemeClr val="bg1"/>
                  </a:solidFill>
                  <a:latin typeface="Candara" panose="020E0502030303020204" pitchFamily="34" charset="0"/>
                </a:rPr>
                <a:t>Lorem Ipsum Dolor sit amet, consectetur adipiscing elit</a:t>
              </a:r>
            </a:p>
          </p:txBody>
        </p:sp>
      </p:grpSp>
      <p:grpSp>
        <p:nvGrpSpPr>
          <p:cNvPr id="66" name="Group 65">
            <a:extLst>
              <a:ext uri="{FF2B5EF4-FFF2-40B4-BE49-F238E27FC236}">
                <a16:creationId xmlns:a16="http://schemas.microsoft.com/office/drawing/2014/main" id="{D0C65D13-C540-4D08-BF5D-C13D0BFB6863}"/>
              </a:ext>
            </a:extLst>
          </p:cNvPr>
          <p:cNvGrpSpPr/>
          <p:nvPr/>
        </p:nvGrpSpPr>
        <p:grpSpPr>
          <a:xfrm>
            <a:off x="3764056" y="1158684"/>
            <a:ext cx="7655480" cy="1831294"/>
            <a:chOff x="3764056" y="1158684"/>
            <a:chExt cx="7655480" cy="1831294"/>
          </a:xfrm>
        </p:grpSpPr>
        <p:sp>
          <p:nvSpPr>
            <p:cNvPr id="64" name="Freeform: Shape 63">
              <a:extLst>
                <a:ext uri="{FF2B5EF4-FFF2-40B4-BE49-F238E27FC236}">
                  <a16:creationId xmlns:a16="http://schemas.microsoft.com/office/drawing/2014/main" id="{3372ACB3-31BD-407C-A9D5-928BE79EC651}"/>
                </a:ext>
              </a:extLst>
            </p:cNvPr>
            <p:cNvSpPr/>
            <p:nvPr/>
          </p:nvSpPr>
          <p:spPr>
            <a:xfrm>
              <a:off x="10255890" y="1876941"/>
              <a:ext cx="1163646" cy="1113037"/>
            </a:xfrm>
            <a:custGeom>
              <a:avLst/>
              <a:gdLst>
                <a:gd name="connsiteX0" fmla="*/ 1139510 w 1163646"/>
                <a:gd name="connsiteY0" fmla="*/ 0 h 1113037"/>
                <a:gd name="connsiteX1" fmla="*/ 1163646 w 1163646"/>
                <a:gd name="connsiteY1" fmla="*/ 5727 h 1113037"/>
                <a:gd name="connsiteX2" fmla="*/ 1163646 w 1163646"/>
                <a:gd name="connsiteY2" fmla="*/ 453951 h 1113037"/>
                <a:gd name="connsiteX3" fmla="*/ 108888 w 1163646"/>
                <a:gd name="connsiteY3" fmla="*/ 1113037 h 1113037"/>
                <a:gd name="connsiteX4" fmla="*/ 0 w 1163646"/>
                <a:gd name="connsiteY4" fmla="*/ 1103887 h 1113037"/>
                <a:gd name="connsiteX5" fmla="*/ 0 w 1163646"/>
                <a:gd name="connsiteY5" fmla="*/ 1099518 h 1113037"/>
                <a:gd name="connsiteX6" fmla="*/ 105508 w 1163646"/>
                <a:gd name="connsiteY6" fmla="*/ 1108748 h 1113037"/>
                <a:gd name="connsiteX7" fmla="*/ 105508 w 1163646"/>
                <a:gd name="connsiteY7" fmla="*/ 649745 h 1113037"/>
                <a:gd name="connsiteX8" fmla="*/ 101080 w 1163646"/>
                <a:gd name="connsiteY8" fmla="*/ 648884 h 11130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3646" h="1113037">
                  <a:moveTo>
                    <a:pt x="1139510" y="0"/>
                  </a:moveTo>
                  <a:lnTo>
                    <a:pt x="1163646" y="5727"/>
                  </a:lnTo>
                  <a:lnTo>
                    <a:pt x="1163646" y="453951"/>
                  </a:lnTo>
                  <a:lnTo>
                    <a:pt x="108888" y="1113037"/>
                  </a:lnTo>
                  <a:lnTo>
                    <a:pt x="0" y="1103887"/>
                  </a:lnTo>
                  <a:lnTo>
                    <a:pt x="0" y="1099518"/>
                  </a:lnTo>
                  <a:lnTo>
                    <a:pt x="105508" y="1108748"/>
                  </a:lnTo>
                  <a:lnTo>
                    <a:pt x="105508" y="649745"/>
                  </a:lnTo>
                  <a:lnTo>
                    <a:pt x="101080" y="648884"/>
                  </a:lnTo>
                  <a:close/>
                </a:path>
              </a:pathLst>
            </a:custGeom>
            <a:solidFill>
              <a:srgbClr val="272424"/>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7C16B4DF-78D2-4030-B87A-15E42A747EE6}"/>
                </a:ext>
              </a:extLst>
            </p:cNvPr>
            <p:cNvSpPr/>
            <p:nvPr/>
          </p:nvSpPr>
          <p:spPr>
            <a:xfrm rot="300000">
              <a:off x="3764056" y="1866527"/>
              <a:ext cx="6646206" cy="831115"/>
            </a:xfrm>
            <a:custGeom>
              <a:avLst/>
              <a:gdLst>
                <a:gd name="connsiteX0" fmla="*/ 3049185 w 6646206"/>
                <a:gd name="connsiteY0" fmla="*/ 0 h 831115"/>
                <a:gd name="connsiteX1" fmla="*/ 6606201 w 6646206"/>
                <a:gd name="connsiteY1" fmla="*/ 373858 h 831115"/>
                <a:gd name="connsiteX2" fmla="*/ 6646206 w 6646206"/>
                <a:gd name="connsiteY2" fmla="*/ 831115 h 831115"/>
                <a:gd name="connsiteX3" fmla="*/ 35222 w 6646206"/>
                <a:gd name="connsiteY3" fmla="*/ 831115 h 831115"/>
                <a:gd name="connsiteX4" fmla="*/ 0 w 6646206"/>
                <a:gd name="connsiteY4" fmla="*/ 428535 h 83111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646206" h="831115">
                  <a:moveTo>
                    <a:pt x="3049185" y="0"/>
                  </a:moveTo>
                  <a:lnTo>
                    <a:pt x="6606201" y="373858"/>
                  </a:lnTo>
                  <a:lnTo>
                    <a:pt x="6646206" y="831115"/>
                  </a:lnTo>
                  <a:lnTo>
                    <a:pt x="35222" y="831115"/>
                  </a:lnTo>
                  <a:lnTo>
                    <a:pt x="0" y="428535"/>
                  </a:lnTo>
                  <a:close/>
                </a:path>
              </a:pathLst>
            </a:custGeom>
            <a:solidFill>
              <a:schemeClr val="bg2">
                <a:lumMod val="2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9A845E58-D1FB-4601-AB4F-AA1BFB6C4A0A}"/>
                </a:ext>
              </a:extLst>
            </p:cNvPr>
            <p:cNvSpPr/>
            <p:nvPr/>
          </p:nvSpPr>
          <p:spPr>
            <a:xfrm>
              <a:off x="3783016" y="1158684"/>
              <a:ext cx="7615252" cy="1372124"/>
            </a:xfrm>
            <a:custGeom>
              <a:avLst/>
              <a:gdLst>
                <a:gd name="connsiteX0" fmla="*/ 4493325 w 7615252"/>
                <a:gd name="connsiteY0" fmla="*/ 0 h 1372124"/>
                <a:gd name="connsiteX1" fmla="*/ 7615252 w 7615252"/>
                <a:gd name="connsiteY1" fmla="*/ 720754 h 1372124"/>
                <a:gd name="connsiteX2" fmla="*/ 6572842 w 7615252"/>
                <a:gd name="connsiteY2" fmla="*/ 1372124 h 1372124"/>
                <a:gd name="connsiteX3" fmla="*/ 6572842 w 7615252"/>
                <a:gd name="connsiteY3" fmla="*/ 1368493 h 1372124"/>
                <a:gd name="connsiteX4" fmla="*/ 3061946 w 7615252"/>
                <a:gd name="connsiteY4" fmla="*/ 686043 h 1372124"/>
                <a:gd name="connsiteX5" fmla="*/ 0 w 7615252"/>
                <a:gd name="connsiteY5" fmla="*/ 846513 h 1372124"/>
                <a:gd name="connsiteX6" fmla="*/ 1110620 w 7615252"/>
                <a:gd name="connsiteY6" fmla="*/ 152520 h 13721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5252" h="1372124">
                  <a:moveTo>
                    <a:pt x="4493325" y="0"/>
                  </a:moveTo>
                  <a:lnTo>
                    <a:pt x="7615252" y="720754"/>
                  </a:lnTo>
                  <a:lnTo>
                    <a:pt x="6572842" y="1372124"/>
                  </a:lnTo>
                  <a:lnTo>
                    <a:pt x="6572842" y="1368493"/>
                  </a:lnTo>
                  <a:lnTo>
                    <a:pt x="3061946" y="686043"/>
                  </a:lnTo>
                  <a:lnTo>
                    <a:pt x="0" y="846513"/>
                  </a:lnTo>
                  <a:lnTo>
                    <a:pt x="1110620" y="152520"/>
                  </a:lnTo>
                  <a:close/>
                </a:path>
              </a:pathLst>
            </a:custGeom>
            <a:solidFill>
              <a:srgbClr val="4F4C4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1D7B9ADE-82E9-45A3-BA2F-5FA0542A1B1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67" name="TextBox 66">
            <a:extLst>
              <a:ext uri="{FF2B5EF4-FFF2-40B4-BE49-F238E27FC236}">
                <a16:creationId xmlns:a16="http://schemas.microsoft.com/office/drawing/2014/main" id="{755A61A5-FF4D-45AF-8BEA-2D460CD0DD08}"/>
              </a:ext>
            </a:extLst>
          </p:cNvPr>
          <p:cNvSpPr txBox="1"/>
          <p:nvPr/>
        </p:nvSpPr>
        <p:spPr>
          <a:xfrm>
            <a:off x="425443" y="1960879"/>
            <a:ext cx="2823785" cy="4739759"/>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rgbClr val="00B0F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ED7D31"/>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A5A5A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548235"/>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FFC000"/>
                </a:solidFill>
                <a:latin typeface="Candara" panose="020E0502030303020204" pitchFamily="34" charset="0"/>
              </a:rPr>
              <a:t>Lorem ipsum dolor sit amet, consectetur adipiscing elit.</a:t>
            </a:r>
          </a:p>
          <a:p>
            <a:pPr marL="285750" indent="-285750">
              <a:buFont typeface="Wingdings" panose="05000000000000000000" pitchFamily="2" charset="2"/>
              <a:buChar char="ü"/>
            </a:pPr>
            <a:r>
              <a:rPr lang="en-US" sz="1300" dirty="0">
                <a:solidFill>
                  <a:srgbClr val="3E64A6"/>
                </a:solidFill>
                <a:latin typeface="Candara" panose="020E0502030303020204" pitchFamily="34" charset="0"/>
              </a:rPr>
              <a:t>Lorem ipsum dolor sit amet, consectetur adipiscing elit.</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6712672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Effect transition="in" filter="fade">
                                      <p:cBhvr>
                                        <p:cTn id="11" dur="1000"/>
                                        <p:tgtEl>
                                          <p:spTgt spid="79"/>
                                        </p:tgtEl>
                                      </p:cBhvr>
                                    </p:animEffect>
                                    <p:anim calcmode="lin" valueType="num">
                                      <p:cBhvr>
                                        <p:cTn id="12" dur="1000" fill="hold"/>
                                        <p:tgtEl>
                                          <p:spTgt spid="79"/>
                                        </p:tgtEl>
                                        <p:attrNameLst>
                                          <p:attrName>ppt_x</p:attrName>
                                        </p:attrNameLst>
                                      </p:cBhvr>
                                      <p:tavLst>
                                        <p:tav tm="0">
                                          <p:val>
                                            <p:strVal val="#ppt_x"/>
                                          </p:val>
                                        </p:tav>
                                        <p:tav tm="100000">
                                          <p:val>
                                            <p:strVal val="#ppt_x"/>
                                          </p:val>
                                        </p:tav>
                                      </p:tavLst>
                                    </p:anim>
                                    <p:anim calcmode="lin" valueType="num">
                                      <p:cBhvr>
                                        <p:cTn id="13" dur="1000" fill="hold"/>
                                        <p:tgtEl>
                                          <p:spTgt spid="7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nodeType="afterEffect">
                                  <p:stCondLst>
                                    <p:cond delay="0"/>
                                  </p:stCondLst>
                                  <p:childTnLst>
                                    <p:set>
                                      <p:cBhvr>
                                        <p:cTn id="16" dur="1" fill="hold">
                                          <p:stCondLst>
                                            <p:cond delay="0"/>
                                          </p:stCondLst>
                                        </p:cTn>
                                        <p:tgtEl>
                                          <p:spTgt spid="78"/>
                                        </p:tgtEl>
                                        <p:attrNameLst>
                                          <p:attrName>style.visibility</p:attrName>
                                        </p:attrNameLst>
                                      </p:cBhvr>
                                      <p:to>
                                        <p:strVal val="visible"/>
                                      </p:to>
                                    </p:set>
                                    <p:animEffect transition="in" filter="fade">
                                      <p:cBhvr>
                                        <p:cTn id="17" dur="1000"/>
                                        <p:tgtEl>
                                          <p:spTgt spid="78"/>
                                        </p:tgtEl>
                                      </p:cBhvr>
                                    </p:animEffect>
                                    <p:anim calcmode="lin" valueType="num">
                                      <p:cBhvr>
                                        <p:cTn id="18" dur="1000" fill="hold"/>
                                        <p:tgtEl>
                                          <p:spTgt spid="78"/>
                                        </p:tgtEl>
                                        <p:attrNameLst>
                                          <p:attrName>ppt_x</p:attrName>
                                        </p:attrNameLst>
                                      </p:cBhvr>
                                      <p:tavLst>
                                        <p:tav tm="0">
                                          <p:val>
                                            <p:strVal val="#ppt_x"/>
                                          </p:val>
                                        </p:tav>
                                        <p:tav tm="100000">
                                          <p:val>
                                            <p:strVal val="#ppt_x"/>
                                          </p:val>
                                        </p:tav>
                                      </p:tavLst>
                                    </p:anim>
                                    <p:anim calcmode="lin" valueType="num">
                                      <p:cBhvr>
                                        <p:cTn id="19" dur="1000" fill="hold"/>
                                        <p:tgtEl>
                                          <p:spTgt spid="7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7" presetClass="entr" presetSubtype="0" fill="hold"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1000"/>
                                        <p:tgtEl>
                                          <p:spTgt spid="75"/>
                                        </p:tgtEl>
                                      </p:cBhvr>
                                    </p:animEffect>
                                    <p:anim calcmode="lin" valueType="num">
                                      <p:cBhvr>
                                        <p:cTn id="24" dur="1000" fill="hold"/>
                                        <p:tgtEl>
                                          <p:spTgt spid="75"/>
                                        </p:tgtEl>
                                        <p:attrNameLst>
                                          <p:attrName>ppt_x</p:attrName>
                                        </p:attrNameLst>
                                      </p:cBhvr>
                                      <p:tavLst>
                                        <p:tav tm="0">
                                          <p:val>
                                            <p:strVal val="#ppt_x"/>
                                          </p:val>
                                        </p:tav>
                                        <p:tav tm="100000">
                                          <p:val>
                                            <p:strVal val="#ppt_x"/>
                                          </p:val>
                                        </p:tav>
                                      </p:tavLst>
                                    </p:anim>
                                    <p:anim calcmode="lin" valueType="num">
                                      <p:cBhvr>
                                        <p:cTn id="25" dur="1000" fill="hold"/>
                                        <p:tgtEl>
                                          <p:spTgt spid="75"/>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7" presetClass="entr" presetSubtype="0" fill="hold" nodeType="afterEffect">
                                  <p:stCondLst>
                                    <p:cond delay="0"/>
                                  </p:stCondLst>
                                  <p:childTnLst>
                                    <p:set>
                                      <p:cBhvr>
                                        <p:cTn id="28" dur="1" fill="hold">
                                          <p:stCondLst>
                                            <p:cond delay="0"/>
                                          </p:stCondLst>
                                        </p:cTn>
                                        <p:tgtEl>
                                          <p:spTgt spid="76"/>
                                        </p:tgtEl>
                                        <p:attrNameLst>
                                          <p:attrName>style.visibility</p:attrName>
                                        </p:attrNameLst>
                                      </p:cBhvr>
                                      <p:to>
                                        <p:strVal val="visible"/>
                                      </p:to>
                                    </p:set>
                                    <p:animEffect transition="in" filter="fade">
                                      <p:cBhvr>
                                        <p:cTn id="29" dur="1000"/>
                                        <p:tgtEl>
                                          <p:spTgt spid="76"/>
                                        </p:tgtEl>
                                      </p:cBhvr>
                                    </p:animEffect>
                                    <p:anim calcmode="lin" valueType="num">
                                      <p:cBhvr>
                                        <p:cTn id="30" dur="1000" fill="hold"/>
                                        <p:tgtEl>
                                          <p:spTgt spid="76"/>
                                        </p:tgtEl>
                                        <p:attrNameLst>
                                          <p:attrName>ppt_x</p:attrName>
                                        </p:attrNameLst>
                                      </p:cBhvr>
                                      <p:tavLst>
                                        <p:tav tm="0">
                                          <p:val>
                                            <p:strVal val="#ppt_x"/>
                                          </p:val>
                                        </p:tav>
                                        <p:tav tm="100000">
                                          <p:val>
                                            <p:strVal val="#ppt_x"/>
                                          </p:val>
                                        </p:tav>
                                      </p:tavLst>
                                    </p:anim>
                                    <p:anim calcmode="lin" valueType="num">
                                      <p:cBhvr>
                                        <p:cTn id="31" dur="1000" fill="hold"/>
                                        <p:tgtEl>
                                          <p:spTgt spid="76"/>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7" presetClass="entr" presetSubtype="0" fill="hold" nodeType="after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1000"/>
                                        <p:tgtEl>
                                          <p:spTgt spid="77"/>
                                        </p:tgtEl>
                                      </p:cBhvr>
                                    </p:animEffect>
                                    <p:anim calcmode="lin" valueType="num">
                                      <p:cBhvr>
                                        <p:cTn id="36" dur="1000" fill="hold"/>
                                        <p:tgtEl>
                                          <p:spTgt spid="77"/>
                                        </p:tgtEl>
                                        <p:attrNameLst>
                                          <p:attrName>ppt_x</p:attrName>
                                        </p:attrNameLst>
                                      </p:cBhvr>
                                      <p:tavLst>
                                        <p:tav tm="0">
                                          <p:val>
                                            <p:strVal val="#ppt_x"/>
                                          </p:val>
                                        </p:tav>
                                        <p:tav tm="100000">
                                          <p:val>
                                            <p:strVal val="#ppt_x"/>
                                          </p:val>
                                        </p:tav>
                                      </p:tavLst>
                                    </p:anim>
                                    <p:anim calcmode="lin" valueType="num">
                                      <p:cBhvr>
                                        <p:cTn id="37" dur="1000" fill="hold"/>
                                        <p:tgtEl>
                                          <p:spTgt spid="77"/>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7" presetClass="entr" presetSubtype="0" fill="hold" nodeType="afterEffect">
                                  <p:stCondLst>
                                    <p:cond delay="0"/>
                                  </p:stCondLst>
                                  <p:childTnLst>
                                    <p:set>
                                      <p:cBhvr>
                                        <p:cTn id="40" dur="1" fill="hold">
                                          <p:stCondLst>
                                            <p:cond delay="0"/>
                                          </p:stCondLst>
                                        </p:cTn>
                                        <p:tgtEl>
                                          <p:spTgt spid="74"/>
                                        </p:tgtEl>
                                        <p:attrNameLst>
                                          <p:attrName>style.visibility</p:attrName>
                                        </p:attrNameLst>
                                      </p:cBhvr>
                                      <p:to>
                                        <p:strVal val="visible"/>
                                      </p:to>
                                    </p:set>
                                    <p:animEffect transition="in" filter="fade">
                                      <p:cBhvr>
                                        <p:cTn id="41" dur="1000"/>
                                        <p:tgtEl>
                                          <p:spTgt spid="74"/>
                                        </p:tgtEl>
                                      </p:cBhvr>
                                    </p:animEffect>
                                    <p:anim calcmode="lin" valueType="num">
                                      <p:cBhvr>
                                        <p:cTn id="42" dur="1000" fill="hold"/>
                                        <p:tgtEl>
                                          <p:spTgt spid="74"/>
                                        </p:tgtEl>
                                        <p:attrNameLst>
                                          <p:attrName>ppt_x</p:attrName>
                                        </p:attrNameLst>
                                      </p:cBhvr>
                                      <p:tavLst>
                                        <p:tav tm="0">
                                          <p:val>
                                            <p:strVal val="#ppt_x"/>
                                          </p:val>
                                        </p:tav>
                                        <p:tav tm="100000">
                                          <p:val>
                                            <p:strVal val="#ppt_x"/>
                                          </p:val>
                                        </p:tav>
                                      </p:tavLst>
                                    </p:anim>
                                    <p:anim calcmode="lin" valueType="num">
                                      <p:cBhvr>
                                        <p:cTn id="43" dur="1000" fill="hold"/>
                                        <p:tgtEl>
                                          <p:spTgt spid="74"/>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47" presetClass="entr" presetSubtype="0" fill="hold" nodeType="afterEffect">
                                  <p:stCondLst>
                                    <p:cond delay="0"/>
                                  </p:stCondLst>
                                  <p:childTnLst>
                                    <p:set>
                                      <p:cBhvr>
                                        <p:cTn id="46" dur="1" fill="hold">
                                          <p:stCondLst>
                                            <p:cond delay="0"/>
                                          </p:stCondLst>
                                        </p:cTn>
                                        <p:tgtEl>
                                          <p:spTgt spid="66"/>
                                        </p:tgtEl>
                                        <p:attrNameLst>
                                          <p:attrName>style.visibility</p:attrName>
                                        </p:attrNameLst>
                                      </p:cBhvr>
                                      <p:to>
                                        <p:strVal val="visible"/>
                                      </p:to>
                                    </p:set>
                                    <p:animEffect transition="in" filter="fade">
                                      <p:cBhvr>
                                        <p:cTn id="47" dur="1000"/>
                                        <p:tgtEl>
                                          <p:spTgt spid="66"/>
                                        </p:tgtEl>
                                      </p:cBhvr>
                                    </p:animEffect>
                                    <p:anim calcmode="lin" valueType="num">
                                      <p:cBhvr>
                                        <p:cTn id="48" dur="1000" fill="hold"/>
                                        <p:tgtEl>
                                          <p:spTgt spid="66"/>
                                        </p:tgtEl>
                                        <p:attrNameLst>
                                          <p:attrName>ppt_x</p:attrName>
                                        </p:attrNameLst>
                                      </p:cBhvr>
                                      <p:tavLst>
                                        <p:tav tm="0">
                                          <p:val>
                                            <p:strVal val="#ppt_x"/>
                                          </p:val>
                                        </p:tav>
                                        <p:tav tm="100000">
                                          <p:val>
                                            <p:strVal val="#ppt_x"/>
                                          </p:val>
                                        </p:tav>
                                      </p:tavLst>
                                    </p:anim>
                                    <p:anim calcmode="lin" valueType="num">
                                      <p:cBhvr>
                                        <p:cTn id="49" dur="1000" fill="hold"/>
                                        <p:tgtEl>
                                          <p:spTgt spid="66"/>
                                        </p:tgtEl>
                                        <p:attrNameLst>
                                          <p:attrName>ppt_y</p:attrName>
                                        </p:attrNameLst>
                                      </p:cBhvr>
                                      <p:tavLst>
                                        <p:tav tm="0">
                                          <p:val>
                                            <p:strVal val="#ppt_y-.1"/>
                                          </p:val>
                                        </p:tav>
                                        <p:tav tm="100000">
                                          <p:val>
                                            <p:strVal val="#ppt_y"/>
                                          </p:val>
                                        </p:tav>
                                      </p:tavLst>
                                    </p:anim>
                                  </p:childTnLst>
                                </p:cTn>
                              </p:par>
                            </p:childTnLst>
                          </p:cTn>
                        </p:par>
                        <p:par>
                          <p:cTn id="50" fill="hold">
                            <p:stCondLst>
                              <p:cond delay="7500"/>
                            </p:stCondLst>
                            <p:childTnLst>
                              <p:par>
                                <p:cTn id="51" presetID="47" presetClass="entr" presetSubtype="0" fill="hold" grpId="0" nodeType="afterEffect">
                                  <p:stCondLst>
                                    <p:cond delay="0"/>
                                  </p:stCondLst>
                                  <p:childTnLst>
                                    <p:set>
                                      <p:cBhvr>
                                        <p:cTn id="52" dur="1" fill="hold">
                                          <p:stCondLst>
                                            <p:cond delay="0"/>
                                          </p:stCondLst>
                                        </p:cTn>
                                        <p:tgtEl>
                                          <p:spTgt spid="67">
                                            <p:txEl>
                                              <p:pRg st="0" end="0"/>
                                            </p:txEl>
                                          </p:spTgt>
                                        </p:tgtEl>
                                        <p:attrNameLst>
                                          <p:attrName>style.visibility</p:attrName>
                                        </p:attrNameLst>
                                      </p:cBhvr>
                                      <p:to>
                                        <p:strVal val="visible"/>
                                      </p:to>
                                    </p:set>
                                    <p:animEffect transition="in" filter="fade">
                                      <p:cBhvr>
                                        <p:cTn id="53" dur="1000"/>
                                        <p:tgtEl>
                                          <p:spTgt spid="67">
                                            <p:txEl>
                                              <p:pRg st="0" end="0"/>
                                            </p:txEl>
                                          </p:spTgt>
                                        </p:tgtEl>
                                      </p:cBhvr>
                                    </p:animEffect>
                                    <p:anim calcmode="lin" valueType="num">
                                      <p:cBhvr>
                                        <p:cTn id="54"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55"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56" fill="hold">
                            <p:stCondLst>
                              <p:cond delay="8500"/>
                            </p:stCondLst>
                            <p:childTnLst>
                              <p:par>
                                <p:cTn id="57" presetID="47" presetClass="entr" presetSubtype="0" fill="hold" grpId="0" nodeType="afterEffect">
                                  <p:stCondLst>
                                    <p:cond delay="0"/>
                                  </p:stCondLst>
                                  <p:childTnLst>
                                    <p:set>
                                      <p:cBhvr>
                                        <p:cTn id="58" dur="1" fill="hold">
                                          <p:stCondLst>
                                            <p:cond delay="0"/>
                                          </p:stCondLst>
                                        </p:cTn>
                                        <p:tgtEl>
                                          <p:spTgt spid="67">
                                            <p:txEl>
                                              <p:pRg st="2" end="2"/>
                                            </p:txEl>
                                          </p:spTgt>
                                        </p:tgtEl>
                                        <p:attrNameLst>
                                          <p:attrName>style.visibility</p:attrName>
                                        </p:attrNameLst>
                                      </p:cBhvr>
                                      <p:to>
                                        <p:strVal val="visible"/>
                                      </p:to>
                                    </p:set>
                                    <p:animEffect transition="in" filter="fade">
                                      <p:cBhvr>
                                        <p:cTn id="59" dur="1000"/>
                                        <p:tgtEl>
                                          <p:spTgt spid="67">
                                            <p:txEl>
                                              <p:pRg st="2" end="2"/>
                                            </p:txEl>
                                          </p:spTgt>
                                        </p:tgtEl>
                                      </p:cBhvr>
                                    </p:animEffect>
                                    <p:anim calcmode="lin" valueType="num">
                                      <p:cBhvr>
                                        <p:cTn id="60"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61"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par>
                          <p:cTn id="62" fill="hold">
                            <p:stCondLst>
                              <p:cond delay="9500"/>
                            </p:stCondLst>
                            <p:childTnLst>
                              <p:par>
                                <p:cTn id="63" presetID="47" presetClass="entr" presetSubtype="0" fill="hold" grpId="0" nodeType="afterEffect">
                                  <p:stCondLst>
                                    <p:cond delay="0"/>
                                  </p:stCondLst>
                                  <p:childTnLst>
                                    <p:set>
                                      <p:cBhvr>
                                        <p:cTn id="64" dur="1" fill="hold">
                                          <p:stCondLst>
                                            <p:cond delay="0"/>
                                          </p:stCondLst>
                                        </p:cTn>
                                        <p:tgtEl>
                                          <p:spTgt spid="67">
                                            <p:txEl>
                                              <p:pRg st="4" end="4"/>
                                            </p:txEl>
                                          </p:spTgt>
                                        </p:tgtEl>
                                        <p:attrNameLst>
                                          <p:attrName>style.visibility</p:attrName>
                                        </p:attrNameLst>
                                      </p:cBhvr>
                                      <p:to>
                                        <p:strVal val="visible"/>
                                      </p:to>
                                    </p:set>
                                    <p:animEffect transition="in" filter="fade">
                                      <p:cBhvr>
                                        <p:cTn id="65" dur="1000"/>
                                        <p:tgtEl>
                                          <p:spTgt spid="67">
                                            <p:txEl>
                                              <p:pRg st="4" end="4"/>
                                            </p:txEl>
                                          </p:spTgt>
                                        </p:tgtEl>
                                      </p:cBhvr>
                                    </p:animEffect>
                                    <p:anim calcmode="lin" valueType="num">
                                      <p:cBhvr>
                                        <p:cTn id="66" dur="1000" fill="hold"/>
                                        <p:tgtEl>
                                          <p:spTgt spid="67">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67">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10500"/>
                            </p:stCondLst>
                            <p:childTnLst>
                              <p:par>
                                <p:cTn id="69" presetID="47" presetClass="entr" presetSubtype="0" fill="hold" grpId="0" nodeType="afterEffect">
                                  <p:stCondLst>
                                    <p:cond delay="0"/>
                                  </p:stCondLst>
                                  <p:childTnLst>
                                    <p:set>
                                      <p:cBhvr>
                                        <p:cTn id="70" dur="1" fill="hold">
                                          <p:stCondLst>
                                            <p:cond delay="0"/>
                                          </p:stCondLst>
                                        </p:cTn>
                                        <p:tgtEl>
                                          <p:spTgt spid="67">
                                            <p:txEl>
                                              <p:pRg st="5" end="5"/>
                                            </p:txEl>
                                          </p:spTgt>
                                        </p:tgtEl>
                                        <p:attrNameLst>
                                          <p:attrName>style.visibility</p:attrName>
                                        </p:attrNameLst>
                                      </p:cBhvr>
                                      <p:to>
                                        <p:strVal val="visible"/>
                                      </p:to>
                                    </p:set>
                                    <p:animEffect transition="in" filter="fade">
                                      <p:cBhvr>
                                        <p:cTn id="71" dur="1000"/>
                                        <p:tgtEl>
                                          <p:spTgt spid="67">
                                            <p:txEl>
                                              <p:pRg st="5" end="5"/>
                                            </p:txEl>
                                          </p:spTgt>
                                        </p:tgtEl>
                                      </p:cBhvr>
                                    </p:animEffect>
                                    <p:anim calcmode="lin" valueType="num">
                                      <p:cBhvr>
                                        <p:cTn id="72" dur="1000" fill="hold"/>
                                        <p:tgtEl>
                                          <p:spTgt spid="67">
                                            <p:txEl>
                                              <p:pRg st="5" end="5"/>
                                            </p:txEl>
                                          </p:spTgt>
                                        </p:tgtEl>
                                        <p:attrNameLst>
                                          <p:attrName>ppt_x</p:attrName>
                                        </p:attrNameLst>
                                      </p:cBhvr>
                                      <p:tavLst>
                                        <p:tav tm="0">
                                          <p:val>
                                            <p:strVal val="#ppt_x"/>
                                          </p:val>
                                        </p:tav>
                                        <p:tav tm="100000">
                                          <p:val>
                                            <p:strVal val="#ppt_x"/>
                                          </p:val>
                                        </p:tav>
                                      </p:tavLst>
                                    </p:anim>
                                    <p:anim calcmode="lin" valueType="num">
                                      <p:cBhvr>
                                        <p:cTn id="73" dur="1000" fill="hold"/>
                                        <p:tgtEl>
                                          <p:spTgt spid="67">
                                            <p:txEl>
                                              <p:pRg st="5" end="5"/>
                                            </p:txEl>
                                          </p:spTgt>
                                        </p:tgtEl>
                                        <p:attrNameLst>
                                          <p:attrName>ppt_y</p:attrName>
                                        </p:attrNameLst>
                                      </p:cBhvr>
                                      <p:tavLst>
                                        <p:tav tm="0">
                                          <p:val>
                                            <p:strVal val="#ppt_y-.1"/>
                                          </p:val>
                                        </p:tav>
                                        <p:tav tm="100000">
                                          <p:val>
                                            <p:strVal val="#ppt_y"/>
                                          </p:val>
                                        </p:tav>
                                      </p:tavLst>
                                    </p:anim>
                                  </p:childTnLst>
                                </p:cTn>
                              </p:par>
                            </p:childTnLst>
                          </p:cTn>
                        </p:par>
                        <p:par>
                          <p:cTn id="74" fill="hold">
                            <p:stCondLst>
                              <p:cond delay="11500"/>
                            </p:stCondLst>
                            <p:childTnLst>
                              <p:par>
                                <p:cTn id="75" presetID="47" presetClass="entr" presetSubtype="0" fill="hold" grpId="0" nodeType="afterEffect">
                                  <p:stCondLst>
                                    <p:cond delay="0"/>
                                  </p:stCondLst>
                                  <p:childTnLst>
                                    <p:set>
                                      <p:cBhvr>
                                        <p:cTn id="76" dur="1" fill="hold">
                                          <p:stCondLst>
                                            <p:cond delay="0"/>
                                          </p:stCondLst>
                                        </p:cTn>
                                        <p:tgtEl>
                                          <p:spTgt spid="67">
                                            <p:txEl>
                                              <p:pRg st="6" end="6"/>
                                            </p:txEl>
                                          </p:spTgt>
                                        </p:tgtEl>
                                        <p:attrNameLst>
                                          <p:attrName>style.visibility</p:attrName>
                                        </p:attrNameLst>
                                      </p:cBhvr>
                                      <p:to>
                                        <p:strVal val="visible"/>
                                      </p:to>
                                    </p:set>
                                    <p:animEffect transition="in" filter="fade">
                                      <p:cBhvr>
                                        <p:cTn id="77" dur="1000"/>
                                        <p:tgtEl>
                                          <p:spTgt spid="67">
                                            <p:txEl>
                                              <p:pRg st="6" end="6"/>
                                            </p:txEl>
                                          </p:spTgt>
                                        </p:tgtEl>
                                      </p:cBhvr>
                                    </p:animEffect>
                                    <p:anim calcmode="lin" valueType="num">
                                      <p:cBhvr>
                                        <p:cTn id="78" dur="1000" fill="hold"/>
                                        <p:tgtEl>
                                          <p:spTgt spid="67">
                                            <p:txEl>
                                              <p:pRg st="6" end="6"/>
                                            </p:txEl>
                                          </p:spTgt>
                                        </p:tgtEl>
                                        <p:attrNameLst>
                                          <p:attrName>ppt_x</p:attrName>
                                        </p:attrNameLst>
                                      </p:cBhvr>
                                      <p:tavLst>
                                        <p:tav tm="0">
                                          <p:val>
                                            <p:strVal val="#ppt_x"/>
                                          </p:val>
                                        </p:tav>
                                        <p:tav tm="100000">
                                          <p:val>
                                            <p:strVal val="#ppt_x"/>
                                          </p:val>
                                        </p:tav>
                                      </p:tavLst>
                                    </p:anim>
                                    <p:anim calcmode="lin" valueType="num">
                                      <p:cBhvr>
                                        <p:cTn id="79" dur="1000" fill="hold"/>
                                        <p:tgtEl>
                                          <p:spTgt spid="67">
                                            <p:txEl>
                                              <p:pRg st="6" end="6"/>
                                            </p:txEl>
                                          </p:spTgt>
                                        </p:tgtEl>
                                        <p:attrNameLst>
                                          <p:attrName>ppt_y</p:attrName>
                                        </p:attrNameLst>
                                      </p:cBhvr>
                                      <p:tavLst>
                                        <p:tav tm="0">
                                          <p:val>
                                            <p:strVal val="#ppt_y-.1"/>
                                          </p:val>
                                        </p:tav>
                                        <p:tav tm="100000">
                                          <p:val>
                                            <p:strVal val="#ppt_y"/>
                                          </p:val>
                                        </p:tav>
                                      </p:tavLst>
                                    </p:anim>
                                  </p:childTnLst>
                                </p:cTn>
                              </p:par>
                            </p:childTnLst>
                          </p:cTn>
                        </p:par>
                        <p:par>
                          <p:cTn id="80" fill="hold">
                            <p:stCondLst>
                              <p:cond delay="12500"/>
                            </p:stCondLst>
                            <p:childTnLst>
                              <p:par>
                                <p:cTn id="81" presetID="47" presetClass="entr" presetSubtype="0" fill="hold" grpId="0" nodeType="afterEffect">
                                  <p:stCondLst>
                                    <p:cond delay="0"/>
                                  </p:stCondLst>
                                  <p:childTnLst>
                                    <p:set>
                                      <p:cBhvr>
                                        <p:cTn id="82" dur="1" fill="hold">
                                          <p:stCondLst>
                                            <p:cond delay="0"/>
                                          </p:stCondLst>
                                        </p:cTn>
                                        <p:tgtEl>
                                          <p:spTgt spid="67">
                                            <p:txEl>
                                              <p:pRg st="7" end="7"/>
                                            </p:txEl>
                                          </p:spTgt>
                                        </p:tgtEl>
                                        <p:attrNameLst>
                                          <p:attrName>style.visibility</p:attrName>
                                        </p:attrNameLst>
                                      </p:cBhvr>
                                      <p:to>
                                        <p:strVal val="visible"/>
                                      </p:to>
                                    </p:set>
                                    <p:animEffect transition="in" filter="fade">
                                      <p:cBhvr>
                                        <p:cTn id="83" dur="1000"/>
                                        <p:tgtEl>
                                          <p:spTgt spid="67">
                                            <p:txEl>
                                              <p:pRg st="7" end="7"/>
                                            </p:txEl>
                                          </p:spTgt>
                                        </p:tgtEl>
                                      </p:cBhvr>
                                    </p:animEffect>
                                    <p:anim calcmode="lin" valueType="num">
                                      <p:cBhvr>
                                        <p:cTn id="84" dur="1000" fill="hold"/>
                                        <p:tgtEl>
                                          <p:spTgt spid="67">
                                            <p:txEl>
                                              <p:pRg st="7" end="7"/>
                                            </p:txEl>
                                          </p:spTgt>
                                        </p:tgtEl>
                                        <p:attrNameLst>
                                          <p:attrName>ppt_x</p:attrName>
                                        </p:attrNameLst>
                                      </p:cBhvr>
                                      <p:tavLst>
                                        <p:tav tm="0">
                                          <p:val>
                                            <p:strVal val="#ppt_x"/>
                                          </p:val>
                                        </p:tav>
                                        <p:tav tm="100000">
                                          <p:val>
                                            <p:strVal val="#ppt_x"/>
                                          </p:val>
                                        </p:tav>
                                      </p:tavLst>
                                    </p:anim>
                                    <p:anim calcmode="lin" valueType="num">
                                      <p:cBhvr>
                                        <p:cTn id="85" dur="1000" fill="hold"/>
                                        <p:tgtEl>
                                          <p:spTgt spid="67">
                                            <p:txEl>
                                              <p:pRg st="7" end="7"/>
                                            </p:txEl>
                                          </p:spTgt>
                                        </p:tgtEl>
                                        <p:attrNameLst>
                                          <p:attrName>ppt_y</p:attrName>
                                        </p:attrNameLst>
                                      </p:cBhvr>
                                      <p:tavLst>
                                        <p:tav tm="0">
                                          <p:val>
                                            <p:strVal val="#ppt_y-.1"/>
                                          </p:val>
                                        </p:tav>
                                        <p:tav tm="100000">
                                          <p:val>
                                            <p:strVal val="#ppt_y"/>
                                          </p:val>
                                        </p:tav>
                                      </p:tavLst>
                                    </p:anim>
                                  </p:childTnLst>
                                </p:cTn>
                              </p:par>
                            </p:childTnLst>
                          </p:cTn>
                        </p:par>
                        <p:par>
                          <p:cTn id="86" fill="hold">
                            <p:stCondLst>
                              <p:cond delay="13500"/>
                            </p:stCondLst>
                            <p:childTnLst>
                              <p:par>
                                <p:cTn id="87" presetID="47" presetClass="entr" presetSubtype="0" fill="hold" grpId="0" nodeType="afterEffect">
                                  <p:stCondLst>
                                    <p:cond delay="0"/>
                                  </p:stCondLst>
                                  <p:childTnLst>
                                    <p:set>
                                      <p:cBhvr>
                                        <p:cTn id="88" dur="1" fill="hold">
                                          <p:stCondLst>
                                            <p:cond delay="0"/>
                                          </p:stCondLst>
                                        </p:cTn>
                                        <p:tgtEl>
                                          <p:spTgt spid="67">
                                            <p:txEl>
                                              <p:pRg st="8" end="8"/>
                                            </p:txEl>
                                          </p:spTgt>
                                        </p:tgtEl>
                                        <p:attrNameLst>
                                          <p:attrName>style.visibility</p:attrName>
                                        </p:attrNameLst>
                                      </p:cBhvr>
                                      <p:to>
                                        <p:strVal val="visible"/>
                                      </p:to>
                                    </p:set>
                                    <p:animEffect transition="in" filter="fade">
                                      <p:cBhvr>
                                        <p:cTn id="89" dur="1000"/>
                                        <p:tgtEl>
                                          <p:spTgt spid="67">
                                            <p:txEl>
                                              <p:pRg st="8" end="8"/>
                                            </p:txEl>
                                          </p:spTgt>
                                        </p:tgtEl>
                                      </p:cBhvr>
                                    </p:animEffect>
                                    <p:anim calcmode="lin" valueType="num">
                                      <p:cBhvr>
                                        <p:cTn id="90" dur="1000" fill="hold"/>
                                        <p:tgtEl>
                                          <p:spTgt spid="67">
                                            <p:txEl>
                                              <p:pRg st="8" end="8"/>
                                            </p:txEl>
                                          </p:spTgt>
                                        </p:tgtEl>
                                        <p:attrNameLst>
                                          <p:attrName>ppt_x</p:attrName>
                                        </p:attrNameLst>
                                      </p:cBhvr>
                                      <p:tavLst>
                                        <p:tav tm="0">
                                          <p:val>
                                            <p:strVal val="#ppt_x"/>
                                          </p:val>
                                        </p:tav>
                                        <p:tav tm="100000">
                                          <p:val>
                                            <p:strVal val="#ppt_x"/>
                                          </p:val>
                                        </p:tav>
                                      </p:tavLst>
                                    </p:anim>
                                    <p:anim calcmode="lin" valueType="num">
                                      <p:cBhvr>
                                        <p:cTn id="91" dur="1000" fill="hold"/>
                                        <p:tgtEl>
                                          <p:spTgt spid="67">
                                            <p:txEl>
                                              <p:pRg st="8" end="8"/>
                                            </p:txEl>
                                          </p:spTgt>
                                        </p:tgtEl>
                                        <p:attrNameLst>
                                          <p:attrName>ppt_y</p:attrName>
                                        </p:attrNameLst>
                                      </p:cBhvr>
                                      <p:tavLst>
                                        <p:tav tm="0">
                                          <p:val>
                                            <p:strVal val="#ppt_y-.1"/>
                                          </p:val>
                                        </p:tav>
                                        <p:tav tm="100000">
                                          <p:val>
                                            <p:strVal val="#ppt_y"/>
                                          </p:val>
                                        </p:tav>
                                      </p:tavLst>
                                    </p:anim>
                                  </p:childTnLst>
                                </p:cTn>
                              </p:par>
                            </p:childTnLst>
                          </p:cTn>
                        </p:par>
                        <p:par>
                          <p:cTn id="92" fill="hold">
                            <p:stCondLst>
                              <p:cond delay="14500"/>
                            </p:stCondLst>
                            <p:childTnLst>
                              <p:par>
                                <p:cTn id="93" presetID="47" presetClass="entr" presetSubtype="0" fill="hold" grpId="0" nodeType="afterEffect">
                                  <p:stCondLst>
                                    <p:cond delay="0"/>
                                  </p:stCondLst>
                                  <p:childTnLst>
                                    <p:set>
                                      <p:cBhvr>
                                        <p:cTn id="94" dur="1" fill="hold">
                                          <p:stCondLst>
                                            <p:cond delay="0"/>
                                          </p:stCondLst>
                                        </p:cTn>
                                        <p:tgtEl>
                                          <p:spTgt spid="67">
                                            <p:txEl>
                                              <p:pRg st="9" end="9"/>
                                            </p:txEl>
                                          </p:spTgt>
                                        </p:tgtEl>
                                        <p:attrNameLst>
                                          <p:attrName>style.visibility</p:attrName>
                                        </p:attrNameLst>
                                      </p:cBhvr>
                                      <p:to>
                                        <p:strVal val="visible"/>
                                      </p:to>
                                    </p:set>
                                    <p:animEffect transition="in" filter="fade">
                                      <p:cBhvr>
                                        <p:cTn id="95" dur="1000"/>
                                        <p:tgtEl>
                                          <p:spTgt spid="67">
                                            <p:txEl>
                                              <p:pRg st="9" end="9"/>
                                            </p:txEl>
                                          </p:spTgt>
                                        </p:tgtEl>
                                      </p:cBhvr>
                                    </p:animEffect>
                                    <p:anim calcmode="lin" valueType="num">
                                      <p:cBhvr>
                                        <p:cTn id="96" dur="1000" fill="hold"/>
                                        <p:tgtEl>
                                          <p:spTgt spid="67">
                                            <p:txEl>
                                              <p:pRg st="9" end="9"/>
                                            </p:txEl>
                                          </p:spTgt>
                                        </p:tgtEl>
                                        <p:attrNameLst>
                                          <p:attrName>ppt_x</p:attrName>
                                        </p:attrNameLst>
                                      </p:cBhvr>
                                      <p:tavLst>
                                        <p:tav tm="0">
                                          <p:val>
                                            <p:strVal val="#ppt_x"/>
                                          </p:val>
                                        </p:tav>
                                        <p:tav tm="100000">
                                          <p:val>
                                            <p:strVal val="#ppt_x"/>
                                          </p:val>
                                        </p:tav>
                                      </p:tavLst>
                                    </p:anim>
                                    <p:anim calcmode="lin" valueType="num">
                                      <p:cBhvr>
                                        <p:cTn id="97" dur="1000" fill="hold"/>
                                        <p:tgtEl>
                                          <p:spTgt spid="67">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67"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chemeClr val="tx1">
              <a:alpha val="75000"/>
            </a:scheme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E4A1E"/>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5C9AD3"/>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4546B"/>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7A7A7A"/>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E4A1E"/>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5C9AD3"/>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44546B"/>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chemeClr val="tx1">
              <a:alpha val="70000"/>
            </a:scheme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7A7A7A"/>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5" name="Rectangle 24">
            <a:extLst>
              <a:ext uri="{FF2B5EF4-FFF2-40B4-BE49-F238E27FC236}">
                <a16:creationId xmlns:a16="http://schemas.microsoft.com/office/drawing/2014/main" id="{3F92AE91-A82E-400D-9C3C-D132142DC114}"/>
              </a:ext>
            </a:extLst>
          </p:cNvPr>
          <p:cNvSpPr/>
          <p:nvPr/>
        </p:nvSpPr>
        <p:spPr>
          <a:xfrm>
            <a:off x="1036" y="4289"/>
            <a:ext cx="3872089" cy="6853709"/>
          </a:xfrm>
          <a:prstGeom prst="rect">
            <a:avLst/>
          </a:prstGeom>
          <a:solidFill>
            <a:schemeClr val="bg2">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8E6991BD-DD94-4BB1-A326-62989A3421FD}"/>
              </a:ext>
            </a:extLst>
          </p:cNvPr>
          <p:cNvSpPr/>
          <p:nvPr/>
        </p:nvSpPr>
        <p:spPr>
          <a:xfrm>
            <a:off x="1710" y="0"/>
            <a:ext cx="3872089"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62EC2C9F-E7DC-4378-BCED-F300EB416DB7}"/>
              </a:ext>
            </a:extLst>
          </p:cNvPr>
          <p:cNvSpPr/>
          <p:nvPr/>
        </p:nvSpPr>
        <p:spPr>
          <a:xfrm>
            <a:off x="-4179" y="-2"/>
            <a:ext cx="3872089" cy="6852358"/>
          </a:xfrm>
          <a:prstGeom prst="rect">
            <a:avLst/>
          </a:prstGeom>
          <a:blipFill dpi="0" rotWithShape="1">
            <a:blip r:embed="rId3">
              <a:alphaModFix amt="6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347BE79B-01EC-4F10-9929-7C40A3CFFC8A}"/>
              </a:ext>
            </a:extLst>
          </p:cNvPr>
          <p:cNvGrpSpPr/>
          <p:nvPr/>
        </p:nvGrpSpPr>
        <p:grpSpPr>
          <a:xfrm>
            <a:off x="3314144" y="-1"/>
            <a:ext cx="3341511" cy="6876288"/>
            <a:chOff x="3314144" y="-1"/>
            <a:chExt cx="3341511" cy="6876288"/>
          </a:xfrm>
        </p:grpSpPr>
        <p:sp>
          <p:nvSpPr>
            <p:cNvPr id="9" name="Freeform: Shape 8">
              <a:extLst>
                <a:ext uri="{FF2B5EF4-FFF2-40B4-BE49-F238E27FC236}">
                  <a16:creationId xmlns:a16="http://schemas.microsoft.com/office/drawing/2014/main" id="{952A5A8F-0B3F-45EF-810E-72664CB4A21F}"/>
                </a:ext>
              </a:extLst>
            </p:cNvPr>
            <p:cNvSpPr/>
            <p:nvPr/>
          </p:nvSpPr>
          <p:spPr>
            <a:xfrm>
              <a:off x="3314144"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FE4A1E"/>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34238C2E-9345-4C0E-A06C-C477BCC478C3}"/>
                </a:ext>
              </a:extLst>
            </p:cNvPr>
            <p:cNvSpPr txBox="1"/>
            <p:nvPr/>
          </p:nvSpPr>
          <p:spPr>
            <a:xfrm rot="16200000">
              <a:off x="2599701"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19" name="TextBox 18">
            <a:extLst>
              <a:ext uri="{FF2B5EF4-FFF2-40B4-BE49-F238E27FC236}">
                <a16:creationId xmlns:a16="http://schemas.microsoft.com/office/drawing/2014/main" id="{7025620E-57E8-4A8B-936F-0ACEAB991A55}"/>
              </a:ext>
            </a:extLst>
          </p:cNvPr>
          <p:cNvSpPr txBox="1"/>
          <p:nvPr/>
        </p:nvSpPr>
        <p:spPr>
          <a:xfrm>
            <a:off x="4129773"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2" name="Group 31">
            <a:extLst>
              <a:ext uri="{FF2B5EF4-FFF2-40B4-BE49-F238E27FC236}">
                <a16:creationId xmlns:a16="http://schemas.microsoft.com/office/drawing/2014/main" id="{C8AD59C9-A6FC-4CBF-AA77-4C955C51C697}"/>
              </a:ext>
            </a:extLst>
          </p:cNvPr>
          <p:cNvGrpSpPr/>
          <p:nvPr/>
        </p:nvGrpSpPr>
        <p:grpSpPr>
          <a:xfrm>
            <a:off x="6082317" y="-2"/>
            <a:ext cx="3341511" cy="6876288"/>
            <a:chOff x="6096000" y="-1"/>
            <a:chExt cx="3341511" cy="6876288"/>
          </a:xfrm>
        </p:grpSpPr>
        <p:sp>
          <p:nvSpPr>
            <p:cNvPr id="22" name="Freeform: Shape 21">
              <a:extLst>
                <a:ext uri="{FF2B5EF4-FFF2-40B4-BE49-F238E27FC236}">
                  <a16:creationId xmlns:a16="http://schemas.microsoft.com/office/drawing/2014/main" id="{BFC92124-A7F2-460A-8028-CF57CF9DF9C8}"/>
                </a:ext>
              </a:extLst>
            </p:cNvPr>
            <p:cNvSpPr/>
            <p:nvPr/>
          </p:nvSpPr>
          <p:spPr>
            <a:xfrm>
              <a:off x="6096000"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E47D916D-F2B5-45BE-AE7F-882490415E07}"/>
                </a:ext>
              </a:extLst>
            </p:cNvPr>
            <p:cNvSpPr txBox="1"/>
            <p:nvPr/>
          </p:nvSpPr>
          <p:spPr>
            <a:xfrm rot="16200000">
              <a:off x="5381557"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4" name="TextBox 23">
            <a:extLst>
              <a:ext uri="{FF2B5EF4-FFF2-40B4-BE49-F238E27FC236}">
                <a16:creationId xmlns:a16="http://schemas.microsoft.com/office/drawing/2014/main" id="{23893DB7-DE9B-4201-8541-F006EDCE5741}"/>
              </a:ext>
            </a:extLst>
          </p:cNvPr>
          <p:cNvSpPr txBox="1"/>
          <p:nvPr/>
        </p:nvSpPr>
        <p:spPr>
          <a:xfrm>
            <a:off x="6911629"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3" name="Group 32">
            <a:extLst>
              <a:ext uri="{FF2B5EF4-FFF2-40B4-BE49-F238E27FC236}">
                <a16:creationId xmlns:a16="http://schemas.microsoft.com/office/drawing/2014/main" id="{EAD6127C-18A8-47A4-9E16-53D4EDAE17E0}"/>
              </a:ext>
            </a:extLst>
          </p:cNvPr>
          <p:cNvGrpSpPr/>
          <p:nvPr/>
        </p:nvGrpSpPr>
        <p:grpSpPr>
          <a:xfrm>
            <a:off x="8850489" y="-1"/>
            <a:ext cx="3341511" cy="6876288"/>
            <a:chOff x="8850489" y="-1"/>
            <a:chExt cx="3341511" cy="6876288"/>
          </a:xfrm>
        </p:grpSpPr>
        <p:sp>
          <p:nvSpPr>
            <p:cNvPr id="26" name="Freeform: Shape 25">
              <a:extLst>
                <a:ext uri="{FF2B5EF4-FFF2-40B4-BE49-F238E27FC236}">
                  <a16:creationId xmlns:a16="http://schemas.microsoft.com/office/drawing/2014/main" id="{A177DAF0-FF61-4E5A-A8B8-255E2DE6EBE2}"/>
                </a:ext>
              </a:extLst>
            </p:cNvPr>
            <p:cNvSpPr/>
            <p:nvPr/>
          </p:nvSpPr>
          <p:spPr>
            <a:xfrm>
              <a:off x="8850489" y="-1"/>
              <a:ext cx="3341511" cy="6876288"/>
            </a:xfrm>
            <a:custGeom>
              <a:avLst/>
              <a:gdLst>
                <a:gd name="connsiteX0" fmla="*/ 553155 w 3341511"/>
                <a:gd name="connsiteY0" fmla="*/ 0 h 6858000"/>
                <a:gd name="connsiteX1" fmla="*/ 3341511 w 3341511"/>
                <a:gd name="connsiteY1" fmla="*/ 0 h 6858000"/>
                <a:gd name="connsiteX2" fmla="*/ 3341511 w 3341511"/>
                <a:gd name="connsiteY2" fmla="*/ 6858000 h 6858000"/>
                <a:gd name="connsiteX3" fmla="*/ 553155 w 3341511"/>
                <a:gd name="connsiteY3" fmla="*/ 6858000 h 6858000"/>
                <a:gd name="connsiteX4" fmla="*/ 553155 w 3341511"/>
                <a:gd name="connsiteY4" fmla="*/ 3428999 h 6858000"/>
                <a:gd name="connsiteX5" fmla="*/ 364348 w 3341511"/>
                <a:gd name="connsiteY5" fmla="*/ 3428999 h 6858000"/>
                <a:gd name="connsiteX6" fmla="*/ 73385 w 3341511"/>
                <a:gd name="connsiteY6" fmla="*/ 3428999 h 6858000"/>
                <a:gd name="connsiteX7" fmla="*/ 6 w 3341511"/>
                <a:gd name="connsiteY7" fmla="*/ 3376040 h 6858000"/>
                <a:gd name="connsiteX8" fmla="*/ 6 w 3341511"/>
                <a:gd name="connsiteY8" fmla="*/ 3164208 h 6858000"/>
                <a:gd name="connsiteX9" fmla="*/ 575 w 3341511"/>
                <a:gd name="connsiteY9" fmla="*/ 3162175 h 6858000"/>
                <a:gd name="connsiteX10" fmla="*/ 3 w 3341511"/>
                <a:gd name="connsiteY10" fmla="*/ 3160131 h 6858000"/>
                <a:gd name="connsiteX11" fmla="*/ 3 w 3341511"/>
                <a:gd name="connsiteY11" fmla="*/ 2738519 h 6858000"/>
                <a:gd name="connsiteX12" fmla="*/ 0 w 3341511"/>
                <a:gd name="connsiteY12" fmla="*/ 2738499 h 6858000"/>
                <a:gd name="connsiteX13" fmla="*/ 0 w 3341511"/>
                <a:gd name="connsiteY13" fmla="*/ 1850437 h 6858000"/>
                <a:gd name="connsiteX14" fmla="*/ 318 w 3341511"/>
                <a:gd name="connsiteY14" fmla="*/ 1848162 h 6858000"/>
                <a:gd name="connsiteX15" fmla="*/ 3 w 3341511"/>
                <a:gd name="connsiteY15" fmla="*/ 1847036 h 6858000"/>
                <a:gd name="connsiteX16" fmla="*/ 3 w 3341511"/>
                <a:gd name="connsiteY16" fmla="*/ 1450532 h 6858000"/>
                <a:gd name="connsiteX17" fmla="*/ 5 w 3341511"/>
                <a:gd name="connsiteY17" fmla="*/ 1450525 h 6858000"/>
                <a:gd name="connsiteX18" fmla="*/ 5 w 3341511"/>
                <a:gd name="connsiteY18" fmla="*/ 1245486 h 6858000"/>
                <a:gd name="connsiteX19" fmla="*/ 73384 w 3341511"/>
                <a:gd name="connsiteY19" fmla="*/ 1192527 h 6858000"/>
                <a:gd name="connsiteX20" fmla="*/ 553155 w 3341511"/>
                <a:gd name="connsiteY20" fmla="*/ 1192527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3341511" h="6858000">
                  <a:moveTo>
                    <a:pt x="553155" y="0"/>
                  </a:moveTo>
                  <a:lnTo>
                    <a:pt x="3341511" y="0"/>
                  </a:lnTo>
                  <a:lnTo>
                    <a:pt x="3341511" y="6858000"/>
                  </a:lnTo>
                  <a:lnTo>
                    <a:pt x="553155" y="6858000"/>
                  </a:lnTo>
                  <a:lnTo>
                    <a:pt x="553155" y="3428999"/>
                  </a:lnTo>
                  <a:lnTo>
                    <a:pt x="364348" y="3428999"/>
                  </a:lnTo>
                  <a:lnTo>
                    <a:pt x="73385" y="3428999"/>
                  </a:lnTo>
                  <a:cubicBezTo>
                    <a:pt x="32859" y="3428999"/>
                    <a:pt x="6" y="3405288"/>
                    <a:pt x="6" y="3376040"/>
                  </a:cubicBezTo>
                  <a:lnTo>
                    <a:pt x="6" y="3164208"/>
                  </a:lnTo>
                  <a:lnTo>
                    <a:pt x="575" y="3162175"/>
                  </a:lnTo>
                  <a:lnTo>
                    <a:pt x="3" y="3160131"/>
                  </a:lnTo>
                  <a:lnTo>
                    <a:pt x="3" y="2738519"/>
                  </a:lnTo>
                  <a:lnTo>
                    <a:pt x="0" y="2738499"/>
                  </a:lnTo>
                  <a:lnTo>
                    <a:pt x="0" y="1850437"/>
                  </a:lnTo>
                  <a:lnTo>
                    <a:pt x="318" y="1848162"/>
                  </a:lnTo>
                  <a:lnTo>
                    <a:pt x="3" y="1847036"/>
                  </a:lnTo>
                  <a:lnTo>
                    <a:pt x="3" y="1450532"/>
                  </a:lnTo>
                  <a:lnTo>
                    <a:pt x="5" y="1450525"/>
                  </a:lnTo>
                  <a:lnTo>
                    <a:pt x="5" y="1245486"/>
                  </a:lnTo>
                  <a:cubicBezTo>
                    <a:pt x="5" y="1216238"/>
                    <a:pt x="32858" y="1192527"/>
                    <a:pt x="73384" y="1192527"/>
                  </a:cubicBezTo>
                  <a:lnTo>
                    <a:pt x="553155" y="1192527"/>
                  </a:lnTo>
                  <a:close/>
                </a:path>
              </a:pathLst>
            </a:custGeom>
            <a:solidFill>
              <a:srgbClr val="44546B"/>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518A119-4FF8-4ED0-8B3B-11131F3A23AE}"/>
                </a:ext>
              </a:extLst>
            </p:cNvPr>
            <p:cNvSpPr txBox="1"/>
            <p:nvPr/>
          </p:nvSpPr>
          <p:spPr>
            <a:xfrm rot="16200000">
              <a:off x="8136046" y="2160087"/>
              <a:ext cx="2026817"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r>
                <a:rPr lang="en-US" sz="1300" dirty="0">
                  <a:solidFill>
                    <a:schemeClr val="bg1"/>
                  </a:solidFill>
                  <a:latin typeface="Candara" panose="020E0502030303020204" pitchFamily="34" charset="0"/>
                </a:rPr>
                <a:t> </a:t>
              </a:r>
            </a:p>
          </p:txBody>
        </p:sp>
      </p:grpSp>
      <p:sp>
        <p:nvSpPr>
          <p:cNvPr id="28" name="TextBox 27">
            <a:extLst>
              <a:ext uri="{FF2B5EF4-FFF2-40B4-BE49-F238E27FC236}">
                <a16:creationId xmlns:a16="http://schemas.microsoft.com/office/drawing/2014/main" id="{E762556A-1106-4ACA-BBB2-FDE479148BE3}"/>
              </a:ext>
            </a:extLst>
          </p:cNvPr>
          <p:cNvSpPr txBox="1"/>
          <p:nvPr/>
        </p:nvSpPr>
        <p:spPr>
          <a:xfrm>
            <a:off x="9666118" y="3140957"/>
            <a:ext cx="2412992" cy="310854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$12,345</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1" name="Группа 298">
            <a:extLst>
              <a:ext uri="{FF2B5EF4-FFF2-40B4-BE49-F238E27FC236}">
                <a16:creationId xmlns:a16="http://schemas.microsoft.com/office/drawing/2014/main" id="{6C2DEF82-0485-4E5E-B2D9-C4C682B9F28B}"/>
              </a:ext>
            </a:extLst>
          </p:cNvPr>
          <p:cNvGrpSpPr/>
          <p:nvPr/>
        </p:nvGrpSpPr>
        <p:grpSpPr>
          <a:xfrm>
            <a:off x="9666118" y="2642893"/>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12" name="Freeform 266">
              <a:extLst>
                <a:ext uri="{FF2B5EF4-FFF2-40B4-BE49-F238E27FC236}">
                  <a16:creationId xmlns:a16="http://schemas.microsoft.com/office/drawing/2014/main" id="{5D14BB4A-2206-4A9F-982F-2AB8592EAD9C}"/>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3" name="Freeform 267">
              <a:extLst>
                <a:ext uri="{FF2B5EF4-FFF2-40B4-BE49-F238E27FC236}">
                  <a16:creationId xmlns:a16="http://schemas.microsoft.com/office/drawing/2014/main" id="{33F28D02-BE5F-4BF0-AFA4-97AA0E96B6E6}"/>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4" name="Группа 314">
            <a:extLst>
              <a:ext uri="{FF2B5EF4-FFF2-40B4-BE49-F238E27FC236}">
                <a16:creationId xmlns:a16="http://schemas.microsoft.com/office/drawing/2014/main" id="{5C46F963-35B3-4AEE-852D-61F26691D50A}"/>
              </a:ext>
            </a:extLst>
          </p:cNvPr>
          <p:cNvGrpSpPr/>
          <p:nvPr/>
        </p:nvGrpSpPr>
        <p:grpSpPr>
          <a:xfrm>
            <a:off x="6934881" y="2636367"/>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5" name="Freeform 279">
              <a:extLst>
                <a:ext uri="{FF2B5EF4-FFF2-40B4-BE49-F238E27FC236}">
                  <a16:creationId xmlns:a16="http://schemas.microsoft.com/office/drawing/2014/main" id="{AE17546C-6B47-46D5-8679-58C05DF244E2}"/>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6" name="Freeform 280">
              <a:extLst>
                <a:ext uri="{FF2B5EF4-FFF2-40B4-BE49-F238E27FC236}">
                  <a16:creationId xmlns:a16="http://schemas.microsoft.com/office/drawing/2014/main" id="{8EAAD4B3-46D9-4BD7-8C5F-55B13262169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Freeform 281">
              <a:extLst>
                <a:ext uri="{FF2B5EF4-FFF2-40B4-BE49-F238E27FC236}">
                  <a16:creationId xmlns:a16="http://schemas.microsoft.com/office/drawing/2014/main" id="{53C26063-A5B6-446A-8E9B-9BCD8AA1C146}"/>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8" name="Freeform 286">
            <a:extLst>
              <a:ext uri="{FF2B5EF4-FFF2-40B4-BE49-F238E27FC236}">
                <a16:creationId xmlns:a16="http://schemas.microsoft.com/office/drawing/2014/main" id="{BEBD16DD-D02B-442F-9A4C-E1BC8AE8E678}"/>
              </a:ext>
            </a:extLst>
          </p:cNvPr>
          <p:cNvSpPr>
            <a:spLocks noEditPoints="1"/>
          </p:cNvSpPr>
          <p:nvPr/>
        </p:nvSpPr>
        <p:spPr bwMode="auto">
          <a:xfrm>
            <a:off x="4154983" y="2636367"/>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30" name="TextBox 29">
            <a:extLst>
              <a:ext uri="{FF2B5EF4-FFF2-40B4-BE49-F238E27FC236}">
                <a16:creationId xmlns:a16="http://schemas.microsoft.com/office/drawing/2014/main" id="{F935C3E4-1DDD-4A56-B12B-3CF399FFD24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72867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p:cTn id="11" dur="500" fill="hold"/>
                                        <p:tgtEl>
                                          <p:spTgt spid="29"/>
                                        </p:tgtEl>
                                        <p:attrNameLst>
                                          <p:attrName>ppt_w</p:attrName>
                                        </p:attrNameLst>
                                      </p:cBhvr>
                                      <p:tavLst>
                                        <p:tav tm="0">
                                          <p:val>
                                            <p:fltVal val="0"/>
                                          </p:val>
                                        </p:tav>
                                        <p:tav tm="100000">
                                          <p:val>
                                            <p:strVal val="#ppt_w"/>
                                          </p:val>
                                        </p:tav>
                                      </p:tavLst>
                                    </p:anim>
                                    <p:anim calcmode="lin" valueType="num">
                                      <p:cBhvr>
                                        <p:cTn id="12" dur="500" fill="hold"/>
                                        <p:tgtEl>
                                          <p:spTgt spid="29"/>
                                        </p:tgtEl>
                                        <p:attrNameLst>
                                          <p:attrName>ppt_h</p:attrName>
                                        </p:attrNameLst>
                                      </p:cBhvr>
                                      <p:tavLst>
                                        <p:tav tm="0">
                                          <p:val>
                                            <p:fltVal val="0"/>
                                          </p:val>
                                        </p:tav>
                                        <p:tav tm="100000">
                                          <p:val>
                                            <p:strVal val="#ppt_h"/>
                                          </p:val>
                                        </p:tav>
                                      </p:tavLst>
                                    </p:anim>
                                    <p:animEffect transition="in" filter="fade">
                                      <p:cBhvr>
                                        <p:cTn id="13" dur="500"/>
                                        <p:tgtEl>
                                          <p:spTgt spid="2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000"/>
                            </p:stCondLst>
                            <p:childTnLst>
                              <p:par>
                                <p:cTn id="20" presetID="2" presetClass="entr" presetSubtype="2"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1+#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par>
                          <p:cTn id="24" fill="hold">
                            <p:stCondLst>
                              <p:cond delay="1500"/>
                            </p:stCondLst>
                            <p:childTnLst>
                              <p:par>
                                <p:cTn id="25" presetID="53" presetClass="entr" presetSubtype="16"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p:cTn id="27" dur="500" fill="hold"/>
                                        <p:tgtEl>
                                          <p:spTgt spid="18"/>
                                        </p:tgtEl>
                                        <p:attrNameLst>
                                          <p:attrName>ppt_w</p:attrName>
                                        </p:attrNameLst>
                                      </p:cBhvr>
                                      <p:tavLst>
                                        <p:tav tm="0">
                                          <p:val>
                                            <p:fltVal val="0"/>
                                          </p:val>
                                        </p:tav>
                                        <p:tav tm="100000">
                                          <p:val>
                                            <p:strVal val="#ppt_w"/>
                                          </p:val>
                                        </p:tav>
                                      </p:tavLst>
                                    </p:anim>
                                    <p:anim calcmode="lin" valueType="num">
                                      <p:cBhvr>
                                        <p:cTn id="28" dur="500" fill="hold"/>
                                        <p:tgtEl>
                                          <p:spTgt spid="18"/>
                                        </p:tgtEl>
                                        <p:attrNameLst>
                                          <p:attrName>ppt_h</p:attrName>
                                        </p:attrNameLst>
                                      </p:cBhvr>
                                      <p:tavLst>
                                        <p:tav tm="0">
                                          <p:val>
                                            <p:fltVal val="0"/>
                                          </p:val>
                                        </p:tav>
                                        <p:tav tm="100000">
                                          <p:val>
                                            <p:strVal val="#ppt_h"/>
                                          </p:val>
                                        </p:tav>
                                      </p:tavLst>
                                    </p:anim>
                                    <p:animEffect transition="in" filter="fade">
                                      <p:cBhvr>
                                        <p:cTn id="29" dur="500"/>
                                        <p:tgtEl>
                                          <p:spTgt spid="18"/>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1000" fill="hold"/>
                                        <p:tgtEl>
                                          <p:spTgt spid="19"/>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2" fill="hold"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1+#ppt_w/2"/>
                                          </p:val>
                                        </p:tav>
                                        <p:tav tm="100000">
                                          <p:val>
                                            <p:strVal val="#ppt_x"/>
                                          </p:val>
                                        </p:tav>
                                      </p:tavLst>
                                    </p:anim>
                                    <p:anim calcmode="lin" valueType="num">
                                      <p:cBhvr additive="base">
                                        <p:cTn id="40" dur="500" fill="hold"/>
                                        <p:tgtEl>
                                          <p:spTgt spid="32"/>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14"/>
                                        </p:tgtEl>
                                        <p:attrNameLst>
                                          <p:attrName>style.visibility</p:attrName>
                                        </p:attrNameLst>
                                      </p:cBhvr>
                                      <p:to>
                                        <p:strVal val="visible"/>
                                      </p:to>
                                    </p:set>
                                    <p:anim calcmode="lin" valueType="num">
                                      <p:cBhvr>
                                        <p:cTn id="44" dur="500" fill="hold"/>
                                        <p:tgtEl>
                                          <p:spTgt spid="14"/>
                                        </p:tgtEl>
                                        <p:attrNameLst>
                                          <p:attrName>ppt_w</p:attrName>
                                        </p:attrNameLst>
                                      </p:cBhvr>
                                      <p:tavLst>
                                        <p:tav tm="0">
                                          <p:val>
                                            <p:fltVal val="0"/>
                                          </p:val>
                                        </p:tav>
                                        <p:tav tm="100000">
                                          <p:val>
                                            <p:strVal val="#ppt_w"/>
                                          </p:val>
                                        </p:tav>
                                      </p:tavLst>
                                    </p:anim>
                                    <p:anim calcmode="lin" valueType="num">
                                      <p:cBhvr>
                                        <p:cTn id="45" dur="500" fill="hold"/>
                                        <p:tgtEl>
                                          <p:spTgt spid="14"/>
                                        </p:tgtEl>
                                        <p:attrNameLst>
                                          <p:attrName>ppt_h</p:attrName>
                                        </p:attrNameLst>
                                      </p:cBhvr>
                                      <p:tavLst>
                                        <p:tav tm="0">
                                          <p:val>
                                            <p:fltVal val="0"/>
                                          </p:val>
                                        </p:tav>
                                        <p:tav tm="100000">
                                          <p:val>
                                            <p:strVal val="#ppt_h"/>
                                          </p:val>
                                        </p:tav>
                                      </p:tavLst>
                                    </p:anim>
                                    <p:animEffect transition="in" filter="fade">
                                      <p:cBhvr>
                                        <p:cTn id="46" dur="500"/>
                                        <p:tgtEl>
                                          <p:spTgt spid="14"/>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2" fill="hold" nodeType="afterEffect">
                                  <p:stCondLst>
                                    <p:cond delay="0"/>
                                  </p:stCondLst>
                                  <p:childTnLst>
                                    <p:set>
                                      <p:cBhvr>
                                        <p:cTn id="55" dur="1" fill="hold">
                                          <p:stCondLst>
                                            <p:cond delay="0"/>
                                          </p:stCondLst>
                                        </p:cTn>
                                        <p:tgtEl>
                                          <p:spTgt spid="33"/>
                                        </p:tgtEl>
                                        <p:attrNameLst>
                                          <p:attrName>style.visibility</p:attrName>
                                        </p:attrNameLst>
                                      </p:cBhvr>
                                      <p:to>
                                        <p:strVal val="visible"/>
                                      </p:to>
                                    </p:set>
                                    <p:anim calcmode="lin" valueType="num">
                                      <p:cBhvr additive="base">
                                        <p:cTn id="56" dur="500" fill="hold"/>
                                        <p:tgtEl>
                                          <p:spTgt spid="33"/>
                                        </p:tgtEl>
                                        <p:attrNameLst>
                                          <p:attrName>ppt_x</p:attrName>
                                        </p:attrNameLst>
                                      </p:cBhvr>
                                      <p:tavLst>
                                        <p:tav tm="0">
                                          <p:val>
                                            <p:strVal val="1+#ppt_w/2"/>
                                          </p:val>
                                        </p:tav>
                                        <p:tav tm="100000">
                                          <p:val>
                                            <p:strVal val="#ppt_x"/>
                                          </p:val>
                                        </p:tav>
                                      </p:tavLst>
                                    </p:anim>
                                    <p:anim calcmode="lin" valueType="num">
                                      <p:cBhvr additive="base">
                                        <p:cTn id="57" dur="500" fill="hold"/>
                                        <p:tgtEl>
                                          <p:spTgt spid="33"/>
                                        </p:tgtEl>
                                        <p:attrNameLst>
                                          <p:attrName>ppt_y</p:attrName>
                                        </p:attrNameLst>
                                      </p:cBhvr>
                                      <p:tavLst>
                                        <p:tav tm="0">
                                          <p:val>
                                            <p:strVal val="#ppt_y"/>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11"/>
                                        </p:tgtEl>
                                        <p:attrNameLst>
                                          <p:attrName>style.visibility</p:attrName>
                                        </p:attrNameLst>
                                      </p:cBhvr>
                                      <p:to>
                                        <p:strVal val="visible"/>
                                      </p:to>
                                    </p:set>
                                    <p:anim calcmode="lin" valueType="num">
                                      <p:cBhvr>
                                        <p:cTn id="61" dur="500" fill="hold"/>
                                        <p:tgtEl>
                                          <p:spTgt spid="11"/>
                                        </p:tgtEl>
                                        <p:attrNameLst>
                                          <p:attrName>ppt_w</p:attrName>
                                        </p:attrNameLst>
                                      </p:cBhvr>
                                      <p:tavLst>
                                        <p:tav tm="0">
                                          <p:val>
                                            <p:fltVal val="0"/>
                                          </p:val>
                                        </p:tav>
                                        <p:tav tm="100000">
                                          <p:val>
                                            <p:strVal val="#ppt_w"/>
                                          </p:val>
                                        </p:tav>
                                      </p:tavLst>
                                    </p:anim>
                                    <p:anim calcmode="lin" valueType="num">
                                      <p:cBhvr>
                                        <p:cTn id="62" dur="500" fill="hold"/>
                                        <p:tgtEl>
                                          <p:spTgt spid="11"/>
                                        </p:tgtEl>
                                        <p:attrNameLst>
                                          <p:attrName>ppt_h</p:attrName>
                                        </p:attrNameLst>
                                      </p:cBhvr>
                                      <p:tavLst>
                                        <p:tav tm="0">
                                          <p:val>
                                            <p:fltVal val="0"/>
                                          </p:val>
                                        </p:tav>
                                        <p:tav tm="100000">
                                          <p:val>
                                            <p:strVal val="#ppt_h"/>
                                          </p:val>
                                        </p:tav>
                                      </p:tavLst>
                                    </p:anim>
                                    <p:animEffect transition="in" filter="fade">
                                      <p:cBhvr>
                                        <p:cTn id="63" dur="500"/>
                                        <p:tgtEl>
                                          <p:spTgt spid="11"/>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4" grpId="0" animBg="1"/>
      <p:bldP spid="29" grpId="0" animBg="1"/>
      <p:bldP spid="19" grpId="0"/>
      <p:bldP spid="24" grpId="0"/>
      <p:bldP spid="28" grpId="0"/>
      <p:bldP spid="18" grpId="0" animBg="1"/>
      <p:bldP spid="3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6" name="Freeform: Shape 55">
            <a:extLst>
              <a:ext uri="{FF2B5EF4-FFF2-40B4-BE49-F238E27FC236}">
                <a16:creationId xmlns:a16="http://schemas.microsoft.com/office/drawing/2014/main" id="{289BE3A2-F1F1-416F-BE0A-C1C89269650A}"/>
              </a:ext>
            </a:extLst>
          </p:cNvPr>
          <p:cNvSpPr/>
          <p:nvPr/>
        </p:nvSpPr>
        <p:spPr>
          <a:xfrm>
            <a:off x="8006113"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B9F357A-88A4-481E-A5A4-B151EED9A9EE}"/>
              </a:ext>
            </a:extLst>
          </p:cNvPr>
          <p:cNvSpPr/>
          <p:nvPr/>
        </p:nvSpPr>
        <p:spPr>
          <a:xfrm>
            <a:off x="4540377" y="189147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B5485BA3-7A5E-45A2-9F79-6181E278EB7F}"/>
              </a:ext>
            </a:extLst>
          </p:cNvPr>
          <p:cNvSpPr/>
          <p:nvPr/>
        </p:nvSpPr>
        <p:spPr>
          <a:xfrm>
            <a:off x="1095022" y="1882715"/>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4ECA9950-554F-49B3-9BE9-FE99587EE3F1}"/>
              </a:ext>
            </a:extLst>
          </p:cNvPr>
          <p:cNvSpPr/>
          <p:nvPr/>
        </p:nvSpPr>
        <p:spPr>
          <a:xfrm>
            <a:off x="1095022" y="418948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B0653AC6-E432-446A-BBAA-6B30658AD215}"/>
              </a:ext>
            </a:extLst>
          </p:cNvPr>
          <p:cNvSpPr/>
          <p:nvPr/>
        </p:nvSpPr>
        <p:spPr>
          <a:xfrm>
            <a:off x="4512154" y="4189482"/>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Freeform: Shape 77">
            <a:extLst>
              <a:ext uri="{FF2B5EF4-FFF2-40B4-BE49-F238E27FC236}">
                <a16:creationId xmlns:a16="http://schemas.microsoft.com/office/drawing/2014/main" id="{E8E881BA-DE6C-4D84-9A78-501BA1993420}"/>
              </a:ext>
            </a:extLst>
          </p:cNvPr>
          <p:cNvSpPr/>
          <p:nvPr/>
        </p:nvSpPr>
        <p:spPr>
          <a:xfrm>
            <a:off x="8006113" y="4189481"/>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solidFill>
            <a:schemeClr val="tx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BCB21AF-191B-4058-88C6-600ED9B2132A}"/>
              </a:ext>
            </a:extLst>
          </p:cNvPr>
          <p:cNvSpPr/>
          <p:nvPr/>
        </p:nvSpPr>
        <p:spPr>
          <a:xfrm>
            <a:off x="8006113"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3">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a:extLst>
              <a:ext uri="{FF2B5EF4-FFF2-40B4-BE49-F238E27FC236}">
                <a16:creationId xmlns:a16="http://schemas.microsoft.com/office/drawing/2014/main" id="{A12EBA74-BBBE-474D-AA3F-41AC6892BD29}"/>
              </a:ext>
            </a:extLst>
          </p:cNvPr>
          <p:cNvSpPr txBox="1"/>
          <p:nvPr/>
        </p:nvSpPr>
        <p:spPr>
          <a:xfrm>
            <a:off x="8159204" y="2676269"/>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1" name="Group 70">
            <a:extLst>
              <a:ext uri="{FF2B5EF4-FFF2-40B4-BE49-F238E27FC236}">
                <a16:creationId xmlns:a16="http://schemas.microsoft.com/office/drawing/2014/main" id="{4A8A4B8B-F4AC-4523-9173-D61A5703365D}"/>
              </a:ext>
            </a:extLst>
          </p:cNvPr>
          <p:cNvGrpSpPr/>
          <p:nvPr/>
        </p:nvGrpSpPr>
        <p:grpSpPr>
          <a:xfrm>
            <a:off x="8006113" y="1894003"/>
            <a:ext cx="3098801" cy="748170"/>
            <a:chOff x="8006113" y="1894003"/>
            <a:chExt cx="3098801" cy="748170"/>
          </a:xfrm>
        </p:grpSpPr>
        <p:sp>
          <p:nvSpPr>
            <p:cNvPr id="46" name="Freeform: Shape 45">
              <a:extLst>
                <a:ext uri="{FF2B5EF4-FFF2-40B4-BE49-F238E27FC236}">
                  <a16:creationId xmlns:a16="http://schemas.microsoft.com/office/drawing/2014/main" id="{E804FC8A-1E27-44B4-A563-E80ACBF499AB}"/>
                </a:ext>
              </a:extLst>
            </p:cNvPr>
            <p:cNvSpPr/>
            <p:nvPr/>
          </p:nvSpPr>
          <p:spPr>
            <a:xfrm>
              <a:off x="8006113"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AE9F8CF6-4466-4C78-83BB-8A260E373727}"/>
                </a:ext>
              </a:extLst>
            </p:cNvPr>
            <p:cNvSpPr txBox="1"/>
            <p:nvPr/>
          </p:nvSpPr>
          <p:spPr>
            <a:xfrm>
              <a:off x="8159204" y="2020338"/>
              <a:ext cx="471981" cy="430887"/>
            </a:xfrm>
            <a:prstGeom prst="rect">
              <a:avLst/>
            </a:prstGeom>
            <a:noFill/>
          </p:spPr>
          <p:txBody>
            <a:bodyPr wrap="square" rtlCol="0">
              <a:spAutoFit/>
            </a:bodyPr>
            <a:lstStyle/>
            <a:p>
              <a:r>
                <a:rPr lang="en-US" sz="2200" b="1" dirty="0">
                  <a:solidFill>
                    <a:srgbClr val="44546B"/>
                  </a:solidFill>
                </a:rPr>
                <a:t>03</a:t>
              </a:r>
            </a:p>
          </p:txBody>
        </p:sp>
        <p:sp>
          <p:nvSpPr>
            <p:cNvPr id="49" name="TextBox 48">
              <a:extLst>
                <a:ext uri="{FF2B5EF4-FFF2-40B4-BE49-F238E27FC236}">
                  <a16:creationId xmlns:a16="http://schemas.microsoft.com/office/drawing/2014/main" id="{2F86FD1C-2F36-4646-A9FF-231BC712B006}"/>
                </a:ext>
              </a:extLst>
            </p:cNvPr>
            <p:cNvSpPr txBox="1"/>
            <p:nvPr/>
          </p:nvSpPr>
          <p:spPr>
            <a:xfrm>
              <a:off x="8736646"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r>
                <a:rPr lang="en-US" sz="1300" dirty="0">
                  <a:solidFill>
                    <a:srgbClr val="44546B"/>
                  </a:solidFill>
                  <a:latin typeface="Candara" panose="020E0502030303020204" pitchFamily="34" charset="0"/>
                </a:rPr>
                <a:t> </a:t>
              </a:r>
            </a:p>
          </p:txBody>
        </p:sp>
      </p:grpSp>
      <p:sp>
        <p:nvSpPr>
          <p:cNvPr id="39" name="Freeform: Shape 38">
            <a:extLst>
              <a:ext uri="{FF2B5EF4-FFF2-40B4-BE49-F238E27FC236}">
                <a16:creationId xmlns:a16="http://schemas.microsoft.com/office/drawing/2014/main" id="{827B1657-4859-45A9-8B96-C5AA40BFE8B1}"/>
              </a:ext>
            </a:extLst>
          </p:cNvPr>
          <p:cNvSpPr/>
          <p:nvPr/>
        </p:nvSpPr>
        <p:spPr>
          <a:xfrm>
            <a:off x="4540377" y="189400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4">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FB3E5DCB-3A38-4355-ABC3-A5FC7CEF6B29}"/>
              </a:ext>
            </a:extLst>
          </p:cNvPr>
          <p:cNvSpPr txBox="1"/>
          <p:nvPr/>
        </p:nvSpPr>
        <p:spPr>
          <a:xfrm>
            <a:off x="4665245" y="2676270"/>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0" name="Group 69">
            <a:extLst>
              <a:ext uri="{FF2B5EF4-FFF2-40B4-BE49-F238E27FC236}">
                <a16:creationId xmlns:a16="http://schemas.microsoft.com/office/drawing/2014/main" id="{283CE30B-5A4D-4EB2-BE4F-5755DEA766F6}"/>
              </a:ext>
            </a:extLst>
          </p:cNvPr>
          <p:cNvGrpSpPr/>
          <p:nvPr/>
        </p:nvGrpSpPr>
        <p:grpSpPr>
          <a:xfrm>
            <a:off x="4540377" y="1894003"/>
            <a:ext cx="3098801" cy="748170"/>
            <a:chOff x="4540377" y="1894003"/>
            <a:chExt cx="3098801" cy="748170"/>
          </a:xfrm>
        </p:grpSpPr>
        <p:sp>
          <p:nvSpPr>
            <p:cNvPr id="40" name="Freeform: Shape 39">
              <a:extLst>
                <a:ext uri="{FF2B5EF4-FFF2-40B4-BE49-F238E27FC236}">
                  <a16:creationId xmlns:a16="http://schemas.microsoft.com/office/drawing/2014/main" id="{E9A402F1-9AE8-42DC-95FA-856A060E661F}"/>
                </a:ext>
              </a:extLst>
            </p:cNvPr>
            <p:cNvSpPr/>
            <p:nvPr/>
          </p:nvSpPr>
          <p:spPr>
            <a:xfrm>
              <a:off x="4540377" y="189400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DBEC853-1157-4F2A-BFC1-49315CFBC285}"/>
                </a:ext>
              </a:extLst>
            </p:cNvPr>
            <p:cNvSpPr txBox="1"/>
            <p:nvPr/>
          </p:nvSpPr>
          <p:spPr>
            <a:xfrm>
              <a:off x="4693468" y="2020338"/>
              <a:ext cx="471981" cy="430887"/>
            </a:xfrm>
            <a:prstGeom prst="rect">
              <a:avLst/>
            </a:prstGeom>
            <a:noFill/>
          </p:spPr>
          <p:txBody>
            <a:bodyPr wrap="square" rtlCol="0">
              <a:spAutoFit/>
            </a:bodyPr>
            <a:lstStyle/>
            <a:p>
              <a:r>
                <a:rPr lang="en-US" sz="2200" b="1" dirty="0">
                  <a:solidFill>
                    <a:srgbClr val="5C9AD3"/>
                  </a:solidFill>
                </a:rPr>
                <a:t>02</a:t>
              </a:r>
            </a:p>
          </p:txBody>
        </p:sp>
        <p:sp>
          <p:nvSpPr>
            <p:cNvPr id="43" name="TextBox 42">
              <a:extLst>
                <a:ext uri="{FF2B5EF4-FFF2-40B4-BE49-F238E27FC236}">
                  <a16:creationId xmlns:a16="http://schemas.microsoft.com/office/drawing/2014/main" id="{EE21ECD4-B7EC-41E7-B642-1DDD633A5247}"/>
                </a:ext>
              </a:extLst>
            </p:cNvPr>
            <p:cNvSpPr txBox="1"/>
            <p:nvPr/>
          </p:nvSpPr>
          <p:spPr>
            <a:xfrm>
              <a:off x="5270910" y="2066505"/>
              <a:ext cx="2026817" cy="33855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r>
                <a:rPr lang="en-US" sz="1300" dirty="0">
                  <a:solidFill>
                    <a:srgbClr val="5C9AD3"/>
                  </a:solidFill>
                  <a:latin typeface="Candara" panose="020E0502030303020204" pitchFamily="34" charset="0"/>
                </a:rPr>
                <a:t> </a:t>
              </a:r>
            </a:p>
          </p:txBody>
        </p:sp>
      </p:grpSp>
      <p:sp>
        <p:nvSpPr>
          <p:cNvPr id="13" name="Freeform: Shape 12">
            <a:extLst>
              <a:ext uri="{FF2B5EF4-FFF2-40B4-BE49-F238E27FC236}">
                <a16:creationId xmlns:a16="http://schemas.microsoft.com/office/drawing/2014/main" id="{DE021A3E-3758-4351-897F-DEB1CD80C681}"/>
              </a:ext>
            </a:extLst>
          </p:cNvPr>
          <p:cNvSpPr/>
          <p:nvPr/>
        </p:nvSpPr>
        <p:spPr>
          <a:xfrm>
            <a:off x="1095022" y="1885243"/>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5">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BE316D5D-06C5-473E-80C8-70E5F7EC5AAF}"/>
              </a:ext>
            </a:extLst>
          </p:cNvPr>
          <p:cNvSpPr txBox="1"/>
          <p:nvPr/>
        </p:nvSpPr>
        <p:spPr>
          <a:xfrm>
            <a:off x="1250935" y="2677071"/>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69" name="Group 68">
            <a:extLst>
              <a:ext uri="{FF2B5EF4-FFF2-40B4-BE49-F238E27FC236}">
                <a16:creationId xmlns:a16="http://schemas.microsoft.com/office/drawing/2014/main" id="{59605D5E-1006-4B84-AC6C-7A67112A45BE}"/>
              </a:ext>
            </a:extLst>
          </p:cNvPr>
          <p:cNvGrpSpPr/>
          <p:nvPr/>
        </p:nvGrpSpPr>
        <p:grpSpPr>
          <a:xfrm>
            <a:off x="1095022" y="1885243"/>
            <a:ext cx="3098801" cy="748170"/>
            <a:chOff x="1095022" y="1885243"/>
            <a:chExt cx="3098801" cy="748170"/>
          </a:xfrm>
        </p:grpSpPr>
        <p:sp>
          <p:nvSpPr>
            <p:cNvPr id="17" name="Freeform: Shape 16">
              <a:extLst>
                <a:ext uri="{FF2B5EF4-FFF2-40B4-BE49-F238E27FC236}">
                  <a16:creationId xmlns:a16="http://schemas.microsoft.com/office/drawing/2014/main" id="{93E749F1-8022-4EC1-A825-237CE105729B}"/>
                </a:ext>
              </a:extLst>
            </p:cNvPr>
            <p:cNvSpPr/>
            <p:nvPr/>
          </p:nvSpPr>
          <p:spPr>
            <a:xfrm>
              <a:off x="1095022" y="1885243"/>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A52EDA92-4930-445F-B909-BA29AFCCBD89}"/>
                </a:ext>
              </a:extLst>
            </p:cNvPr>
            <p:cNvSpPr txBox="1"/>
            <p:nvPr/>
          </p:nvSpPr>
          <p:spPr>
            <a:xfrm>
              <a:off x="1248113" y="2011578"/>
              <a:ext cx="471981" cy="430887"/>
            </a:xfrm>
            <a:prstGeom prst="rect">
              <a:avLst/>
            </a:prstGeom>
            <a:noFill/>
          </p:spPr>
          <p:txBody>
            <a:bodyPr wrap="square" rtlCol="0">
              <a:spAutoFit/>
            </a:bodyPr>
            <a:lstStyle/>
            <a:p>
              <a:r>
                <a:rPr lang="en-US" sz="2200" b="1" dirty="0">
                  <a:solidFill>
                    <a:srgbClr val="FE4A1E"/>
                  </a:solidFill>
                </a:rPr>
                <a:t>01</a:t>
              </a:r>
            </a:p>
          </p:txBody>
        </p:sp>
        <p:sp>
          <p:nvSpPr>
            <p:cNvPr id="36" name="TextBox 35">
              <a:extLst>
                <a:ext uri="{FF2B5EF4-FFF2-40B4-BE49-F238E27FC236}">
                  <a16:creationId xmlns:a16="http://schemas.microsoft.com/office/drawing/2014/main" id="{739E9A45-9BE8-4873-944F-080FCF86E1EB}"/>
                </a:ext>
              </a:extLst>
            </p:cNvPr>
            <p:cNvSpPr txBox="1"/>
            <p:nvPr/>
          </p:nvSpPr>
          <p:spPr>
            <a:xfrm>
              <a:off x="1825555" y="2057745"/>
              <a:ext cx="2026817" cy="33855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r>
                <a:rPr lang="en-US" sz="1300" dirty="0">
                  <a:solidFill>
                    <a:srgbClr val="FE4A1E"/>
                  </a:solidFill>
                  <a:latin typeface="Candara" panose="020E0502030303020204" pitchFamily="34" charset="0"/>
                </a:rPr>
                <a:t> </a:t>
              </a:r>
            </a:p>
          </p:txBody>
        </p:sp>
      </p:grpSp>
      <p:sp>
        <p:nvSpPr>
          <p:cNvPr id="68" name="TextBox 67">
            <a:extLst>
              <a:ext uri="{FF2B5EF4-FFF2-40B4-BE49-F238E27FC236}">
                <a16:creationId xmlns:a16="http://schemas.microsoft.com/office/drawing/2014/main" id="{A480DB18-FB10-4BB1-BDA8-E0B0E9D5E6C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1" name="Freeform: Shape 50">
            <a:extLst>
              <a:ext uri="{FF2B5EF4-FFF2-40B4-BE49-F238E27FC236}">
                <a16:creationId xmlns:a16="http://schemas.microsoft.com/office/drawing/2014/main" id="{47702278-493A-49E9-BF4D-E54807A455EF}"/>
              </a:ext>
            </a:extLst>
          </p:cNvPr>
          <p:cNvSpPr/>
          <p:nvPr/>
        </p:nvSpPr>
        <p:spPr>
          <a:xfrm>
            <a:off x="1095022" y="4194169"/>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6">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Box 53">
            <a:extLst>
              <a:ext uri="{FF2B5EF4-FFF2-40B4-BE49-F238E27FC236}">
                <a16:creationId xmlns:a16="http://schemas.microsoft.com/office/drawing/2014/main" id="{11DFD8A5-DF51-4ED3-882B-D51F4686BE9D}"/>
              </a:ext>
            </a:extLst>
          </p:cNvPr>
          <p:cNvSpPr txBox="1"/>
          <p:nvPr/>
        </p:nvSpPr>
        <p:spPr>
          <a:xfrm>
            <a:off x="1186210" y="4998323"/>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2" name="Group 71">
            <a:extLst>
              <a:ext uri="{FF2B5EF4-FFF2-40B4-BE49-F238E27FC236}">
                <a16:creationId xmlns:a16="http://schemas.microsoft.com/office/drawing/2014/main" id="{81C59858-CD8C-425E-99AA-69D2E25F2414}"/>
              </a:ext>
            </a:extLst>
          </p:cNvPr>
          <p:cNvGrpSpPr/>
          <p:nvPr/>
        </p:nvGrpSpPr>
        <p:grpSpPr>
          <a:xfrm>
            <a:off x="1095022" y="4194169"/>
            <a:ext cx="3098801" cy="748170"/>
            <a:chOff x="1095022" y="4194169"/>
            <a:chExt cx="3098801" cy="748170"/>
          </a:xfrm>
        </p:grpSpPr>
        <p:sp>
          <p:nvSpPr>
            <p:cNvPr id="52" name="Freeform: Shape 51">
              <a:extLst>
                <a:ext uri="{FF2B5EF4-FFF2-40B4-BE49-F238E27FC236}">
                  <a16:creationId xmlns:a16="http://schemas.microsoft.com/office/drawing/2014/main" id="{08C492F7-E07A-4DB6-BFE2-CD34C1E00691}"/>
                </a:ext>
              </a:extLst>
            </p:cNvPr>
            <p:cNvSpPr/>
            <p:nvPr/>
          </p:nvSpPr>
          <p:spPr>
            <a:xfrm>
              <a:off x="1095022" y="4194169"/>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6D4A45AC-F4F8-4201-9D37-4F31B9B36B23}"/>
                </a:ext>
              </a:extLst>
            </p:cNvPr>
            <p:cNvSpPr txBox="1"/>
            <p:nvPr/>
          </p:nvSpPr>
          <p:spPr>
            <a:xfrm>
              <a:off x="1248113" y="4320504"/>
              <a:ext cx="471981" cy="430887"/>
            </a:xfrm>
            <a:prstGeom prst="rect">
              <a:avLst/>
            </a:prstGeom>
            <a:noFill/>
          </p:spPr>
          <p:txBody>
            <a:bodyPr wrap="square" rtlCol="0">
              <a:spAutoFit/>
            </a:bodyPr>
            <a:lstStyle/>
            <a:p>
              <a:r>
                <a:rPr lang="en-US" sz="2200" b="1" dirty="0">
                  <a:solidFill>
                    <a:srgbClr val="7A7A7A"/>
                  </a:solidFill>
                </a:rPr>
                <a:t>04</a:t>
              </a:r>
            </a:p>
          </p:txBody>
        </p:sp>
        <p:sp>
          <p:nvSpPr>
            <p:cNvPr id="55" name="TextBox 54">
              <a:extLst>
                <a:ext uri="{FF2B5EF4-FFF2-40B4-BE49-F238E27FC236}">
                  <a16:creationId xmlns:a16="http://schemas.microsoft.com/office/drawing/2014/main" id="{9D6BD554-89B6-423E-815B-74CF975F3F09}"/>
                </a:ext>
              </a:extLst>
            </p:cNvPr>
            <p:cNvSpPr txBox="1"/>
            <p:nvPr/>
          </p:nvSpPr>
          <p:spPr>
            <a:xfrm>
              <a:off x="1825555" y="4366671"/>
              <a:ext cx="2026817" cy="33855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r>
                <a:rPr lang="en-US" sz="1300" dirty="0">
                  <a:solidFill>
                    <a:srgbClr val="7A7A7A"/>
                  </a:solidFill>
                  <a:latin typeface="Candara" panose="020E0502030303020204" pitchFamily="34" charset="0"/>
                </a:rPr>
                <a:t> </a:t>
              </a:r>
            </a:p>
          </p:txBody>
        </p:sp>
      </p:grpSp>
      <p:sp>
        <p:nvSpPr>
          <p:cNvPr id="57" name="Freeform: Shape 56">
            <a:extLst>
              <a:ext uri="{FF2B5EF4-FFF2-40B4-BE49-F238E27FC236}">
                <a16:creationId xmlns:a16="http://schemas.microsoft.com/office/drawing/2014/main" id="{0EF10EAF-DA98-447F-AADD-479CE8FAFFE8}"/>
              </a:ext>
            </a:extLst>
          </p:cNvPr>
          <p:cNvSpPr/>
          <p:nvPr/>
        </p:nvSpPr>
        <p:spPr>
          <a:xfrm>
            <a:off x="4512154" y="4194168"/>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7">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TextBox 59">
            <a:extLst>
              <a:ext uri="{FF2B5EF4-FFF2-40B4-BE49-F238E27FC236}">
                <a16:creationId xmlns:a16="http://schemas.microsoft.com/office/drawing/2014/main" id="{74DFE3A3-26A3-402F-9587-D72BDE27FA00}"/>
              </a:ext>
            </a:extLst>
          </p:cNvPr>
          <p:cNvSpPr txBox="1"/>
          <p:nvPr/>
        </p:nvSpPr>
        <p:spPr>
          <a:xfrm>
            <a:off x="4693468" y="4995668"/>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3" name="Group 72">
            <a:extLst>
              <a:ext uri="{FF2B5EF4-FFF2-40B4-BE49-F238E27FC236}">
                <a16:creationId xmlns:a16="http://schemas.microsoft.com/office/drawing/2014/main" id="{8E309CA4-34D2-49B9-B254-5FECE0FEFFFA}"/>
              </a:ext>
            </a:extLst>
          </p:cNvPr>
          <p:cNvGrpSpPr/>
          <p:nvPr/>
        </p:nvGrpSpPr>
        <p:grpSpPr>
          <a:xfrm>
            <a:off x="4512154" y="4194168"/>
            <a:ext cx="3098801" cy="748170"/>
            <a:chOff x="4512154" y="4194168"/>
            <a:chExt cx="3098801" cy="748170"/>
          </a:xfrm>
        </p:grpSpPr>
        <p:sp>
          <p:nvSpPr>
            <p:cNvPr id="58" name="Freeform: Shape 57">
              <a:extLst>
                <a:ext uri="{FF2B5EF4-FFF2-40B4-BE49-F238E27FC236}">
                  <a16:creationId xmlns:a16="http://schemas.microsoft.com/office/drawing/2014/main" id="{EBC9A4E6-3307-4306-A339-A2E680D9429F}"/>
                </a:ext>
              </a:extLst>
            </p:cNvPr>
            <p:cNvSpPr/>
            <p:nvPr/>
          </p:nvSpPr>
          <p:spPr>
            <a:xfrm>
              <a:off x="4512154" y="4194168"/>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FD39CC5A-FD0C-4413-A6DA-D712215721E2}"/>
                </a:ext>
              </a:extLst>
            </p:cNvPr>
            <p:cNvSpPr txBox="1"/>
            <p:nvPr/>
          </p:nvSpPr>
          <p:spPr>
            <a:xfrm>
              <a:off x="4665245" y="4320503"/>
              <a:ext cx="471981" cy="430887"/>
            </a:xfrm>
            <a:prstGeom prst="rect">
              <a:avLst/>
            </a:prstGeom>
            <a:noFill/>
          </p:spPr>
          <p:txBody>
            <a:bodyPr wrap="square" rtlCol="0">
              <a:spAutoFit/>
            </a:bodyPr>
            <a:lstStyle/>
            <a:p>
              <a:r>
                <a:rPr lang="en-US" sz="2200" b="1" dirty="0">
                  <a:solidFill>
                    <a:srgbClr val="939393"/>
                  </a:solidFill>
                </a:rPr>
                <a:t>05</a:t>
              </a:r>
            </a:p>
          </p:txBody>
        </p:sp>
        <p:sp>
          <p:nvSpPr>
            <p:cNvPr id="61" name="TextBox 60">
              <a:extLst>
                <a:ext uri="{FF2B5EF4-FFF2-40B4-BE49-F238E27FC236}">
                  <a16:creationId xmlns:a16="http://schemas.microsoft.com/office/drawing/2014/main" id="{A5454ECD-5BE1-4061-B20C-E43600202D18}"/>
                </a:ext>
              </a:extLst>
            </p:cNvPr>
            <p:cNvSpPr txBox="1"/>
            <p:nvPr/>
          </p:nvSpPr>
          <p:spPr>
            <a:xfrm>
              <a:off x="5242687" y="4366670"/>
              <a:ext cx="2026817" cy="338554"/>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r>
                <a:rPr lang="en-US" sz="1300" dirty="0">
                  <a:solidFill>
                    <a:srgbClr val="939393"/>
                  </a:solidFill>
                  <a:latin typeface="Candara" panose="020E0502030303020204" pitchFamily="34" charset="0"/>
                </a:rPr>
                <a:t> </a:t>
              </a:r>
            </a:p>
          </p:txBody>
        </p:sp>
      </p:grpSp>
      <p:sp>
        <p:nvSpPr>
          <p:cNvPr id="63" name="Freeform: Shape 62">
            <a:extLst>
              <a:ext uri="{FF2B5EF4-FFF2-40B4-BE49-F238E27FC236}">
                <a16:creationId xmlns:a16="http://schemas.microsoft.com/office/drawing/2014/main" id="{F9F9867F-9256-4F97-BEEE-E6C18493AADB}"/>
              </a:ext>
            </a:extLst>
          </p:cNvPr>
          <p:cNvSpPr/>
          <p:nvPr/>
        </p:nvSpPr>
        <p:spPr>
          <a:xfrm>
            <a:off x="8006113" y="4194167"/>
            <a:ext cx="3098801" cy="1941695"/>
          </a:xfrm>
          <a:custGeom>
            <a:avLst/>
            <a:gdLst>
              <a:gd name="connsiteX0" fmla="*/ 956741 w 3098801"/>
              <a:gd name="connsiteY0" fmla="*/ 0 h 1941695"/>
              <a:gd name="connsiteX1" fmla="*/ 2187217 w 3098801"/>
              <a:gd name="connsiteY1" fmla="*/ 0 h 1941695"/>
              <a:gd name="connsiteX2" fmla="*/ 2190370 w 3098801"/>
              <a:gd name="connsiteY2" fmla="*/ 318 h 1941695"/>
              <a:gd name="connsiteX3" fmla="*/ 2191929 w 3098801"/>
              <a:gd name="connsiteY3" fmla="*/ 3 h 1941695"/>
              <a:gd name="connsiteX4" fmla="*/ 2741316 w 3098801"/>
              <a:gd name="connsiteY4" fmla="*/ 3 h 1941695"/>
              <a:gd name="connsiteX5" fmla="*/ 2741326 w 3098801"/>
              <a:gd name="connsiteY5" fmla="*/ 5 h 1941695"/>
              <a:gd name="connsiteX6" fmla="*/ 3025422 w 3098801"/>
              <a:gd name="connsiteY6" fmla="*/ 5 h 1941695"/>
              <a:gd name="connsiteX7" fmla="*/ 3098801 w 3098801"/>
              <a:gd name="connsiteY7" fmla="*/ 73384 h 1941695"/>
              <a:gd name="connsiteX8" fmla="*/ 3098801 w 3098801"/>
              <a:gd name="connsiteY8" fmla="*/ 1868315 h 1941695"/>
              <a:gd name="connsiteX9" fmla="*/ 3025422 w 3098801"/>
              <a:gd name="connsiteY9" fmla="*/ 1941694 h 1941695"/>
              <a:gd name="connsiteX10" fmla="*/ 2731913 w 3098801"/>
              <a:gd name="connsiteY10" fmla="*/ 1941694 h 1941695"/>
              <a:gd name="connsiteX11" fmla="*/ 2731903 w 3098801"/>
              <a:gd name="connsiteY11" fmla="*/ 1941692 h 1941695"/>
              <a:gd name="connsiteX12" fmla="*/ 2191929 w 3098801"/>
              <a:gd name="connsiteY12" fmla="*/ 1941692 h 1941695"/>
              <a:gd name="connsiteX13" fmla="*/ 2190350 w 3098801"/>
              <a:gd name="connsiteY13" fmla="*/ 1941373 h 1941695"/>
              <a:gd name="connsiteX14" fmla="*/ 2187217 w 3098801"/>
              <a:gd name="connsiteY14" fmla="*/ 1941689 h 1941695"/>
              <a:gd name="connsiteX15" fmla="*/ 1027301 w 3098801"/>
              <a:gd name="connsiteY15" fmla="*/ 1941689 h 1941695"/>
              <a:gd name="connsiteX16" fmla="*/ 1027286 w 3098801"/>
              <a:gd name="connsiteY16" fmla="*/ 1941692 h 1941695"/>
              <a:gd name="connsiteX17" fmla="*/ 372537 w 3098801"/>
              <a:gd name="connsiteY17" fmla="*/ 1941692 h 1941695"/>
              <a:gd name="connsiteX18" fmla="*/ 369720 w 3098801"/>
              <a:gd name="connsiteY18" fmla="*/ 1941123 h 1941695"/>
              <a:gd name="connsiteX19" fmla="*/ 366888 w 3098801"/>
              <a:gd name="connsiteY19" fmla="*/ 1941695 h 1941695"/>
              <a:gd name="connsiteX20" fmla="*/ 73379 w 3098801"/>
              <a:gd name="connsiteY20" fmla="*/ 1941695 h 1941695"/>
              <a:gd name="connsiteX21" fmla="*/ 0 w 3098801"/>
              <a:gd name="connsiteY21" fmla="*/ 1868316 h 1941695"/>
              <a:gd name="connsiteX22" fmla="*/ 0 w 3098801"/>
              <a:gd name="connsiteY22" fmla="*/ 73385 h 1941695"/>
              <a:gd name="connsiteX23" fmla="*/ 73379 w 3098801"/>
              <a:gd name="connsiteY23" fmla="*/ 6 h 1941695"/>
              <a:gd name="connsiteX24" fmla="*/ 366888 w 3098801"/>
              <a:gd name="connsiteY24" fmla="*/ 6 h 1941695"/>
              <a:gd name="connsiteX25" fmla="*/ 369705 w 3098801"/>
              <a:gd name="connsiteY25" fmla="*/ 575 h 1941695"/>
              <a:gd name="connsiteX26" fmla="*/ 372537 w 3098801"/>
              <a:gd name="connsiteY26" fmla="*/ 3 h 1941695"/>
              <a:gd name="connsiteX27" fmla="*/ 956712 w 3098801"/>
              <a:gd name="connsiteY27" fmla="*/ 3 h 194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1941695">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1868315"/>
                </a:lnTo>
                <a:cubicBezTo>
                  <a:pt x="3098801" y="1908841"/>
                  <a:pt x="3065948" y="1941694"/>
                  <a:pt x="3025422" y="1941694"/>
                </a:cubicBezTo>
                <a:lnTo>
                  <a:pt x="2731913" y="1941694"/>
                </a:lnTo>
                <a:lnTo>
                  <a:pt x="2731903" y="1941692"/>
                </a:lnTo>
                <a:lnTo>
                  <a:pt x="2191929" y="1941692"/>
                </a:lnTo>
                <a:lnTo>
                  <a:pt x="2190350" y="1941373"/>
                </a:lnTo>
                <a:lnTo>
                  <a:pt x="2187217" y="1941689"/>
                </a:lnTo>
                <a:lnTo>
                  <a:pt x="1027301" y="1941689"/>
                </a:lnTo>
                <a:lnTo>
                  <a:pt x="1027286" y="1941692"/>
                </a:lnTo>
                <a:lnTo>
                  <a:pt x="372537" y="1941692"/>
                </a:lnTo>
                <a:lnTo>
                  <a:pt x="369720" y="1941123"/>
                </a:lnTo>
                <a:lnTo>
                  <a:pt x="366888" y="1941695"/>
                </a:lnTo>
                <a:lnTo>
                  <a:pt x="73379" y="1941695"/>
                </a:lnTo>
                <a:cubicBezTo>
                  <a:pt x="32853" y="1941695"/>
                  <a:pt x="0" y="1908842"/>
                  <a:pt x="0" y="1868316"/>
                </a:cubicBezTo>
                <a:lnTo>
                  <a:pt x="0" y="73385"/>
                </a:lnTo>
                <a:cubicBezTo>
                  <a:pt x="0" y="32859"/>
                  <a:pt x="32853" y="6"/>
                  <a:pt x="73379" y="6"/>
                </a:cubicBezTo>
                <a:lnTo>
                  <a:pt x="366888" y="6"/>
                </a:lnTo>
                <a:lnTo>
                  <a:pt x="369705" y="575"/>
                </a:lnTo>
                <a:lnTo>
                  <a:pt x="372537" y="3"/>
                </a:lnTo>
                <a:lnTo>
                  <a:pt x="956712" y="3"/>
                </a:lnTo>
                <a:close/>
              </a:path>
            </a:pathLst>
          </a:custGeom>
          <a:blipFill dpi="0" rotWithShape="1">
            <a:blip r:embed="rId8">
              <a:alphaModFix amt="65000"/>
            </a:blip>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08C5E4CD-5AA5-4106-AD89-EA1B802ACA6D}"/>
              </a:ext>
            </a:extLst>
          </p:cNvPr>
          <p:cNvSpPr txBox="1"/>
          <p:nvPr/>
        </p:nvSpPr>
        <p:spPr>
          <a:xfrm>
            <a:off x="8159204" y="4942337"/>
            <a:ext cx="2412992" cy="95410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 dolor sit amet, consectetur adipiscing elit, sed do eiusmod tempor incididunt.</a:t>
            </a:r>
          </a:p>
        </p:txBody>
      </p:sp>
      <p:grpSp>
        <p:nvGrpSpPr>
          <p:cNvPr id="74" name="Group 73">
            <a:extLst>
              <a:ext uri="{FF2B5EF4-FFF2-40B4-BE49-F238E27FC236}">
                <a16:creationId xmlns:a16="http://schemas.microsoft.com/office/drawing/2014/main" id="{0D6D8A26-7AE4-47DB-B58F-9F390E3E7ADA}"/>
              </a:ext>
            </a:extLst>
          </p:cNvPr>
          <p:cNvGrpSpPr/>
          <p:nvPr/>
        </p:nvGrpSpPr>
        <p:grpSpPr>
          <a:xfrm>
            <a:off x="8006113" y="4194167"/>
            <a:ext cx="3098801" cy="748170"/>
            <a:chOff x="8006113" y="4194167"/>
            <a:chExt cx="3098801" cy="748170"/>
          </a:xfrm>
        </p:grpSpPr>
        <p:sp>
          <p:nvSpPr>
            <p:cNvPr id="64" name="Freeform: Shape 63">
              <a:extLst>
                <a:ext uri="{FF2B5EF4-FFF2-40B4-BE49-F238E27FC236}">
                  <a16:creationId xmlns:a16="http://schemas.microsoft.com/office/drawing/2014/main" id="{9EE102AD-6F4A-4D0A-88F2-84FA8DF9EC17}"/>
                </a:ext>
              </a:extLst>
            </p:cNvPr>
            <p:cNvSpPr/>
            <p:nvPr/>
          </p:nvSpPr>
          <p:spPr>
            <a:xfrm>
              <a:off x="8006113" y="4194167"/>
              <a:ext cx="3098801" cy="748170"/>
            </a:xfrm>
            <a:custGeom>
              <a:avLst/>
              <a:gdLst>
                <a:gd name="connsiteX0" fmla="*/ 956741 w 3098801"/>
                <a:gd name="connsiteY0" fmla="*/ 0 h 748170"/>
                <a:gd name="connsiteX1" fmla="*/ 2187217 w 3098801"/>
                <a:gd name="connsiteY1" fmla="*/ 0 h 748170"/>
                <a:gd name="connsiteX2" fmla="*/ 2190370 w 3098801"/>
                <a:gd name="connsiteY2" fmla="*/ 318 h 748170"/>
                <a:gd name="connsiteX3" fmla="*/ 2191929 w 3098801"/>
                <a:gd name="connsiteY3" fmla="*/ 3 h 748170"/>
                <a:gd name="connsiteX4" fmla="*/ 2741316 w 3098801"/>
                <a:gd name="connsiteY4" fmla="*/ 3 h 748170"/>
                <a:gd name="connsiteX5" fmla="*/ 2741326 w 3098801"/>
                <a:gd name="connsiteY5" fmla="*/ 5 h 748170"/>
                <a:gd name="connsiteX6" fmla="*/ 3025422 w 3098801"/>
                <a:gd name="connsiteY6" fmla="*/ 5 h 748170"/>
                <a:gd name="connsiteX7" fmla="*/ 3098801 w 3098801"/>
                <a:gd name="connsiteY7" fmla="*/ 73384 h 748170"/>
                <a:gd name="connsiteX8" fmla="*/ 3098801 w 3098801"/>
                <a:gd name="connsiteY8" fmla="*/ 578265 h 748170"/>
                <a:gd name="connsiteX9" fmla="*/ 2724135 w 3098801"/>
                <a:gd name="connsiteY9" fmla="*/ 578265 h 748170"/>
                <a:gd name="connsiteX10" fmla="*/ 2721846 w 3098801"/>
                <a:gd name="connsiteY10" fmla="*/ 578580 h 748170"/>
                <a:gd name="connsiteX11" fmla="*/ 2717217 w 3098801"/>
                <a:gd name="connsiteY11" fmla="*/ 578262 h 748170"/>
                <a:gd name="connsiteX12" fmla="*/ 910727 w 3098801"/>
                <a:gd name="connsiteY12" fmla="*/ 578262 h 748170"/>
                <a:gd name="connsiteX13" fmla="*/ 910684 w 3098801"/>
                <a:gd name="connsiteY13" fmla="*/ 578265 h 748170"/>
                <a:gd name="connsiteX14" fmla="*/ 570014 w 3098801"/>
                <a:gd name="connsiteY14" fmla="*/ 578265 h 748170"/>
                <a:gd name="connsiteX15" fmla="*/ 395111 w 3098801"/>
                <a:gd name="connsiteY15" fmla="*/ 748170 h 748170"/>
                <a:gd name="connsiteX16" fmla="*/ 220209 w 3098801"/>
                <a:gd name="connsiteY16" fmla="*/ 578265 h 748170"/>
                <a:gd name="connsiteX17" fmla="*/ 53043 w 3098801"/>
                <a:gd name="connsiteY17" fmla="*/ 578265 h 748170"/>
                <a:gd name="connsiteX18" fmla="*/ 48886 w 3098801"/>
                <a:gd name="connsiteY18" fmla="*/ 578837 h 748170"/>
                <a:gd name="connsiteX19" fmla="*/ 44750 w 3098801"/>
                <a:gd name="connsiteY19" fmla="*/ 578268 h 748170"/>
                <a:gd name="connsiteX20" fmla="*/ 0 w 3098801"/>
                <a:gd name="connsiteY20" fmla="*/ 578268 h 748170"/>
                <a:gd name="connsiteX21" fmla="*/ 0 w 3098801"/>
                <a:gd name="connsiteY21" fmla="*/ 364348 h 748170"/>
                <a:gd name="connsiteX22" fmla="*/ 0 w 3098801"/>
                <a:gd name="connsiteY22" fmla="*/ 73385 h 748170"/>
                <a:gd name="connsiteX23" fmla="*/ 73379 w 3098801"/>
                <a:gd name="connsiteY23" fmla="*/ 6 h 748170"/>
                <a:gd name="connsiteX24" fmla="*/ 366888 w 3098801"/>
                <a:gd name="connsiteY24" fmla="*/ 6 h 748170"/>
                <a:gd name="connsiteX25" fmla="*/ 369705 w 3098801"/>
                <a:gd name="connsiteY25" fmla="*/ 575 h 748170"/>
                <a:gd name="connsiteX26" fmla="*/ 372537 w 3098801"/>
                <a:gd name="connsiteY26" fmla="*/ 3 h 748170"/>
                <a:gd name="connsiteX27" fmla="*/ 956712 w 3098801"/>
                <a:gd name="connsiteY27" fmla="*/ 3 h 748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098801" h="748170">
                  <a:moveTo>
                    <a:pt x="956741" y="0"/>
                  </a:moveTo>
                  <a:lnTo>
                    <a:pt x="2187217" y="0"/>
                  </a:lnTo>
                  <a:lnTo>
                    <a:pt x="2190370" y="318"/>
                  </a:lnTo>
                  <a:lnTo>
                    <a:pt x="2191929" y="3"/>
                  </a:lnTo>
                  <a:lnTo>
                    <a:pt x="2741316" y="3"/>
                  </a:lnTo>
                  <a:lnTo>
                    <a:pt x="2741326" y="5"/>
                  </a:lnTo>
                  <a:lnTo>
                    <a:pt x="3025422" y="5"/>
                  </a:lnTo>
                  <a:cubicBezTo>
                    <a:pt x="3065948" y="5"/>
                    <a:pt x="3098801" y="32858"/>
                    <a:pt x="3098801" y="73384"/>
                  </a:cubicBezTo>
                  <a:lnTo>
                    <a:pt x="3098801" y="578265"/>
                  </a:lnTo>
                  <a:lnTo>
                    <a:pt x="2724135" y="578265"/>
                  </a:lnTo>
                  <a:lnTo>
                    <a:pt x="2721846" y="578580"/>
                  </a:lnTo>
                  <a:lnTo>
                    <a:pt x="2717217" y="578262"/>
                  </a:lnTo>
                  <a:lnTo>
                    <a:pt x="910727" y="578262"/>
                  </a:lnTo>
                  <a:lnTo>
                    <a:pt x="910684" y="578265"/>
                  </a:lnTo>
                  <a:lnTo>
                    <a:pt x="570014" y="578265"/>
                  </a:lnTo>
                  <a:lnTo>
                    <a:pt x="395111" y="748170"/>
                  </a:lnTo>
                  <a:lnTo>
                    <a:pt x="220209" y="578265"/>
                  </a:lnTo>
                  <a:lnTo>
                    <a:pt x="53043" y="578265"/>
                  </a:lnTo>
                  <a:lnTo>
                    <a:pt x="48886" y="578837"/>
                  </a:lnTo>
                  <a:lnTo>
                    <a:pt x="44750" y="578268"/>
                  </a:lnTo>
                  <a:lnTo>
                    <a:pt x="0" y="578268"/>
                  </a:lnTo>
                  <a:lnTo>
                    <a:pt x="0" y="364348"/>
                  </a:lnTo>
                  <a:lnTo>
                    <a:pt x="0" y="73385"/>
                  </a:lnTo>
                  <a:cubicBezTo>
                    <a:pt x="0" y="32859"/>
                    <a:pt x="32853" y="6"/>
                    <a:pt x="73379" y="6"/>
                  </a:cubicBezTo>
                  <a:lnTo>
                    <a:pt x="366888" y="6"/>
                  </a:lnTo>
                  <a:lnTo>
                    <a:pt x="369705" y="575"/>
                  </a:lnTo>
                  <a:lnTo>
                    <a:pt x="372537" y="3"/>
                  </a:lnTo>
                  <a:lnTo>
                    <a:pt x="956712" y="3"/>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C554F112-CE07-4B65-B6D5-CBA3267D0AA9}"/>
                </a:ext>
              </a:extLst>
            </p:cNvPr>
            <p:cNvSpPr txBox="1"/>
            <p:nvPr/>
          </p:nvSpPr>
          <p:spPr>
            <a:xfrm>
              <a:off x="8159204" y="4320502"/>
              <a:ext cx="471981" cy="430887"/>
            </a:xfrm>
            <a:prstGeom prst="rect">
              <a:avLst/>
            </a:prstGeom>
            <a:noFill/>
          </p:spPr>
          <p:txBody>
            <a:bodyPr wrap="square" rtlCol="0">
              <a:spAutoFit/>
            </a:bodyPr>
            <a:lstStyle/>
            <a:p>
              <a:r>
                <a:rPr lang="en-US" sz="2200" b="1" dirty="0">
                  <a:solidFill>
                    <a:srgbClr val="BFBFBF"/>
                  </a:solidFill>
                </a:rPr>
                <a:t>06</a:t>
              </a:r>
            </a:p>
          </p:txBody>
        </p:sp>
        <p:sp>
          <p:nvSpPr>
            <p:cNvPr id="67" name="TextBox 66">
              <a:extLst>
                <a:ext uri="{FF2B5EF4-FFF2-40B4-BE49-F238E27FC236}">
                  <a16:creationId xmlns:a16="http://schemas.microsoft.com/office/drawing/2014/main" id="{88B834AA-06F1-452F-8D67-C75143DAF3D7}"/>
                </a:ext>
              </a:extLst>
            </p:cNvPr>
            <p:cNvSpPr txBox="1"/>
            <p:nvPr/>
          </p:nvSpPr>
          <p:spPr>
            <a:xfrm>
              <a:off x="8736646" y="4366669"/>
              <a:ext cx="2026817" cy="338554"/>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r>
                <a:rPr lang="en-US" sz="1300" dirty="0">
                  <a:solidFill>
                    <a:srgbClr val="BFBFBF"/>
                  </a:solidFill>
                  <a:latin typeface="Candara" panose="020E0502030303020204" pitchFamily="34" charset="0"/>
                </a:rPr>
                <a:t> </a:t>
              </a:r>
            </a:p>
          </p:txBody>
        </p:sp>
      </p:grpSp>
    </p:spTree>
    <p:extLst>
      <p:ext uri="{BB962C8B-B14F-4D97-AF65-F5344CB8AC3E}">
        <p14:creationId xmlns:p14="http://schemas.microsoft.com/office/powerpoint/2010/main" val="2424261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wipe(left)">
                                      <p:cBhvr>
                                        <p:cTn id="7" dur="500"/>
                                        <p:tgtEl>
                                          <p:spTgt spid="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ppt_x"/>
                                          </p:val>
                                        </p:tav>
                                        <p:tav tm="100000">
                                          <p:val>
                                            <p:strVal val="#ppt_x"/>
                                          </p:val>
                                        </p:tav>
                                      </p:tavLst>
                                    </p:anim>
                                    <p:anim calcmode="lin" valueType="num">
                                      <p:cBhvr additive="base">
                                        <p:cTn id="12" dur="500" fill="hold"/>
                                        <p:tgtEl>
                                          <p:spTgt spid="13"/>
                                        </p:tgtEl>
                                        <p:attrNameLst>
                                          <p:attrName>ppt_y</p:attrName>
                                        </p:attrNameLst>
                                      </p:cBhvr>
                                      <p:tavLst>
                                        <p:tav tm="0">
                                          <p:val>
                                            <p:strVal val="1+#ppt_h/2"/>
                                          </p:val>
                                        </p:tav>
                                        <p:tav tm="100000">
                                          <p:val>
                                            <p:strVal val="#ppt_y"/>
                                          </p:val>
                                        </p:tav>
                                      </p:tavLst>
                                    </p:anim>
                                  </p:childTnLst>
                                </p:cTn>
                              </p:par>
                              <p:par>
                                <p:cTn id="13" presetID="2" presetClass="entr" presetSubtype="1" fill="hold" nodeType="withEffect">
                                  <p:stCondLst>
                                    <p:cond delay="0"/>
                                  </p:stCondLst>
                                  <p:childTnLst>
                                    <p:set>
                                      <p:cBhvr>
                                        <p:cTn id="14" dur="1" fill="hold">
                                          <p:stCondLst>
                                            <p:cond delay="0"/>
                                          </p:stCondLst>
                                        </p:cTn>
                                        <p:tgtEl>
                                          <p:spTgt spid="69"/>
                                        </p:tgtEl>
                                        <p:attrNameLst>
                                          <p:attrName>style.visibility</p:attrName>
                                        </p:attrNameLst>
                                      </p:cBhvr>
                                      <p:to>
                                        <p:strVal val="visible"/>
                                      </p:to>
                                    </p:set>
                                    <p:anim calcmode="lin" valueType="num">
                                      <p:cBhvr additive="base">
                                        <p:cTn id="15" dur="500" fill="hold"/>
                                        <p:tgtEl>
                                          <p:spTgt spid="69"/>
                                        </p:tgtEl>
                                        <p:attrNameLst>
                                          <p:attrName>ppt_x</p:attrName>
                                        </p:attrNameLst>
                                      </p:cBhvr>
                                      <p:tavLst>
                                        <p:tav tm="0">
                                          <p:val>
                                            <p:strVal val="#ppt_x"/>
                                          </p:val>
                                        </p:tav>
                                        <p:tav tm="100000">
                                          <p:val>
                                            <p:strVal val="#ppt_x"/>
                                          </p:val>
                                        </p:tav>
                                      </p:tavLst>
                                    </p:anim>
                                    <p:anim calcmode="lin" valueType="num">
                                      <p:cBhvr additive="base">
                                        <p:cTn id="16" dur="500" fill="hold"/>
                                        <p:tgtEl>
                                          <p:spTgt spid="69"/>
                                        </p:tgtEl>
                                        <p:attrNameLst>
                                          <p:attrName>ppt_y</p:attrName>
                                        </p:attrNameLst>
                                      </p:cBhvr>
                                      <p:tavLst>
                                        <p:tav tm="0">
                                          <p:val>
                                            <p:strVal val="0-#ppt_h/2"/>
                                          </p:val>
                                        </p:tav>
                                        <p:tav tm="100000">
                                          <p:val>
                                            <p:strVal val="#ppt_y"/>
                                          </p:val>
                                        </p:tav>
                                      </p:tavLst>
                                    </p:anim>
                                  </p:childTnLst>
                                </p:cTn>
                              </p:par>
                              <p:par>
                                <p:cTn id="17" presetID="10" presetClass="entr" presetSubtype="0" fill="hold" grpId="0" nodeType="withEffect">
                                  <p:stCondLst>
                                    <p:cond delay="0"/>
                                  </p:stCondLst>
                                  <p:childTnLst>
                                    <p:set>
                                      <p:cBhvr>
                                        <p:cTn id="18" dur="1" fill="hold">
                                          <p:stCondLst>
                                            <p:cond delay="0"/>
                                          </p:stCondLst>
                                        </p:cTn>
                                        <p:tgtEl>
                                          <p:spTgt spid="75"/>
                                        </p:tgtEl>
                                        <p:attrNameLst>
                                          <p:attrName>style.visibility</p:attrName>
                                        </p:attrNameLst>
                                      </p:cBhvr>
                                      <p:to>
                                        <p:strVal val="visible"/>
                                      </p:to>
                                    </p:set>
                                    <p:animEffect transition="in" filter="fade">
                                      <p:cBhvr>
                                        <p:cTn id="19" dur="500"/>
                                        <p:tgtEl>
                                          <p:spTgt spid="75"/>
                                        </p:tgtEl>
                                      </p:cBhvr>
                                    </p:animEffect>
                                  </p:childTnLst>
                                </p:cTn>
                              </p:par>
                            </p:childTnLst>
                          </p:cTn>
                        </p:par>
                        <p:par>
                          <p:cTn id="20" fill="hold">
                            <p:stCondLst>
                              <p:cond delay="1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2" presetClass="entr" presetSubtype="4"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additive="base">
                                        <p:cTn id="29" dur="500" fill="hold"/>
                                        <p:tgtEl>
                                          <p:spTgt spid="39"/>
                                        </p:tgtEl>
                                        <p:attrNameLst>
                                          <p:attrName>ppt_x</p:attrName>
                                        </p:attrNameLst>
                                      </p:cBhvr>
                                      <p:tavLst>
                                        <p:tav tm="0">
                                          <p:val>
                                            <p:strVal val="#ppt_x"/>
                                          </p:val>
                                        </p:tav>
                                        <p:tav tm="100000">
                                          <p:val>
                                            <p:strVal val="#ppt_x"/>
                                          </p:val>
                                        </p:tav>
                                      </p:tavLst>
                                    </p:anim>
                                    <p:anim calcmode="lin" valueType="num">
                                      <p:cBhvr additive="base">
                                        <p:cTn id="30" dur="500" fill="hold"/>
                                        <p:tgtEl>
                                          <p:spTgt spid="39"/>
                                        </p:tgtEl>
                                        <p:attrNameLst>
                                          <p:attrName>ppt_y</p:attrName>
                                        </p:attrNameLst>
                                      </p:cBhvr>
                                      <p:tavLst>
                                        <p:tav tm="0">
                                          <p:val>
                                            <p:strVal val="1+#ppt_h/2"/>
                                          </p:val>
                                        </p:tav>
                                        <p:tav tm="100000">
                                          <p:val>
                                            <p:strVal val="#ppt_y"/>
                                          </p:val>
                                        </p:tav>
                                      </p:tavLst>
                                    </p:anim>
                                  </p:childTnLst>
                                </p:cTn>
                              </p:par>
                              <p:par>
                                <p:cTn id="31" presetID="2" presetClass="entr" presetSubtype="1" fill="hold" nodeType="withEffect">
                                  <p:stCondLst>
                                    <p:cond delay="0"/>
                                  </p:stCondLst>
                                  <p:childTnLst>
                                    <p:set>
                                      <p:cBhvr>
                                        <p:cTn id="32" dur="1" fill="hold">
                                          <p:stCondLst>
                                            <p:cond delay="0"/>
                                          </p:stCondLst>
                                        </p:cTn>
                                        <p:tgtEl>
                                          <p:spTgt spid="70"/>
                                        </p:tgtEl>
                                        <p:attrNameLst>
                                          <p:attrName>style.visibility</p:attrName>
                                        </p:attrNameLst>
                                      </p:cBhvr>
                                      <p:to>
                                        <p:strVal val="visible"/>
                                      </p:to>
                                    </p:set>
                                    <p:anim calcmode="lin" valueType="num">
                                      <p:cBhvr additive="base">
                                        <p:cTn id="33" dur="500" fill="hold"/>
                                        <p:tgtEl>
                                          <p:spTgt spid="70"/>
                                        </p:tgtEl>
                                        <p:attrNameLst>
                                          <p:attrName>ppt_x</p:attrName>
                                        </p:attrNameLst>
                                      </p:cBhvr>
                                      <p:tavLst>
                                        <p:tav tm="0">
                                          <p:val>
                                            <p:strVal val="#ppt_x"/>
                                          </p:val>
                                        </p:tav>
                                        <p:tav tm="100000">
                                          <p:val>
                                            <p:strVal val="#ppt_x"/>
                                          </p:val>
                                        </p:tav>
                                      </p:tavLst>
                                    </p:anim>
                                    <p:anim calcmode="lin" valueType="num">
                                      <p:cBhvr additive="base">
                                        <p:cTn id="34" dur="500" fill="hold"/>
                                        <p:tgtEl>
                                          <p:spTgt spid="70"/>
                                        </p:tgtEl>
                                        <p:attrNameLst>
                                          <p:attrName>ppt_y</p:attrName>
                                        </p:attrNameLst>
                                      </p:cBhvr>
                                      <p:tavLst>
                                        <p:tav tm="0">
                                          <p:val>
                                            <p:strVal val="0-#ppt_h/2"/>
                                          </p:val>
                                        </p:tav>
                                        <p:tav tm="100000">
                                          <p:val>
                                            <p:strVal val="#ppt_y"/>
                                          </p:val>
                                        </p:tav>
                                      </p:tavLst>
                                    </p:anim>
                                  </p:childTnLst>
                                </p:cTn>
                              </p:par>
                              <p:par>
                                <p:cTn id="35" presetID="10" presetClass="entr" presetSubtype="0" fill="hold" grpId="0" nodeType="withEffect">
                                  <p:stCondLst>
                                    <p:cond delay="0"/>
                                  </p:stCondLst>
                                  <p:childTnLst>
                                    <p:set>
                                      <p:cBhvr>
                                        <p:cTn id="36" dur="1" fill="hold">
                                          <p:stCondLst>
                                            <p:cond delay="0"/>
                                          </p:stCondLst>
                                        </p:cTn>
                                        <p:tgtEl>
                                          <p:spTgt spid="62"/>
                                        </p:tgtEl>
                                        <p:attrNameLst>
                                          <p:attrName>style.visibility</p:attrName>
                                        </p:attrNameLst>
                                      </p:cBhvr>
                                      <p:to>
                                        <p:strVal val="visible"/>
                                      </p:to>
                                    </p:set>
                                    <p:animEffect transition="in" filter="fade">
                                      <p:cBhvr>
                                        <p:cTn id="37" dur="500"/>
                                        <p:tgtEl>
                                          <p:spTgt spid="62"/>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42"/>
                                        </p:tgtEl>
                                        <p:attrNameLst>
                                          <p:attrName>style.visibility</p:attrName>
                                        </p:attrNameLst>
                                      </p:cBhvr>
                                      <p:to>
                                        <p:strVal val="visible"/>
                                      </p:to>
                                    </p:set>
                                    <p:animEffect transition="in" filter="fade">
                                      <p:cBhvr>
                                        <p:cTn id="41" dur="1000"/>
                                        <p:tgtEl>
                                          <p:spTgt spid="42"/>
                                        </p:tgtEl>
                                      </p:cBhvr>
                                    </p:animEffect>
                                    <p:anim calcmode="lin" valueType="num">
                                      <p:cBhvr>
                                        <p:cTn id="42" dur="1000" fill="hold"/>
                                        <p:tgtEl>
                                          <p:spTgt spid="42"/>
                                        </p:tgtEl>
                                        <p:attrNameLst>
                                          <p:attrName>ppt_x</p:attrName>
                                        </p:attrNameLst>
                                      </p:cBhvr>
                                      <p:tavLst>
                                        <p:tav tm="0">
                                          <p:val>
                                            <p:strVal val="#ppt_x"/>
                                          </p:val>
                                        </p:tav>
                                        <p:tav tm="100000">
                                          <p:val>
                                            <p:strVal val="#ppt_x"/>
                                          </p:val>
                                        </p:tav>
                                      </p:tavLst>
                                    </p:anim>
                                    <p:anim calcmode="lin" valueType="num">
                                      <p:cBhvr>
                                        <p:cTn id="43" dur="1000" fill="hold"/>
                                        <p:tgtEl>
                                          <p:spTgt spid="42"/>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 presetClass="entr" presetSubtype="4" fill="hold" grpId="0" nodeType="afterEffect">
                                  <p:stCondLst>
                                    <p:cond delay="0"/>
                                  </p:stCondLst>
                                  <p:childTnLst>
                                    <p:set>
                                      <p:cBhvr>
                                        <p:cTn id="46" dur="1" fill="hold">
                                          <p:stCondLst>
                                            <p:cond delay="0"/>
                                          </p:stCondLst>
                                        </p:cTn>
                                        <p:tgtEl>
                                          <p:spTgt spid="45"/>
                                        </p:tgtEl>
                                        <p:attrNameLst>
                                          <p:attrName>style.visibility</p:attrName>
                                        </p:attrNameLst>
                                      </p:cBhvr>
                                      <p:to>
                                        <p:strVal val="visible"/>
                                      </p:to>
                                    </p:set>
                                    <p:anim calcmode="lin" valueType="num">
                                      <p:cBhvr additive="base">
                                        <p:cTn id="47" dur="500" fill="hold"/>
                                        <p:tgtEl>
                                          <p:spTgt spid="45"/>
                                        </p:tgtEl>
                                        <p:attrNameLst>
                                          <p:attrName>ppt_x</p:attrName>
                                        </p:attrNameLst>
                                      </p:cBhvr>
                                      <p:tavLst>
                                        <p:tav tm="0">
                                          <p:val>
                                            <p:strVal val="#ppt_x"/>
                                          </p:val>
                                        </p:tav>
                                        <p:tav tm="100000">
                                          <p:val>
                                            <p:strVal val="#ppt_x"/>
                                          </p:val>
                                        </p:tav>
                                      </p:tavLst>
                                    </p:anim>
                                    <p:anim calcmode="lin" valueType="num">
                                      <p:cBhvr additive="base">
                                        <p:cTn id="48" dur="500" fill="hold"/>
                                        <p:tgtEl>
                                          <p:spTgt spid="45"/>
                                        </p:tgtEl>
                                        <p:attrNameLst>
                                          <p:attrName>ppt_y</p:attrName>
                                        </p:attrNameLst>
                                      </p:cBhvr>
                                      <p:tavLst>
                                        <p:tav tm="0">
                                          <p:val>
                                            <p:strVal val="1+#ppt_h/2"/>
                                          </p:val>
                                        </p:tav>
                                        <p:tav tm="100000">
                                          <p:val>
                                            <p:strVal val="#ppt_y"/>
                                          </p:val>
                                        </p:tav>
                                      </p:tavLst>
                                    </p:anim>
                                  </p:childTnLst>
                                </p:cTn>
                              </p:par>
                              <p:par>
                                <p:cTn id="49" presetID="2" presetClass="entr" presetSubtype="1" fill="hold" nodeType="withEffect">
                                  <p:stCondLst>
                                    <p:cond delay="0"/>
                                  </p:stCondLst>
                                  <p:childTnLst>
                                    <p:set>
                                      <p:cBhvr>
                                        <p:cTn id="50" dur="1" fill="hold">
                                          <p:stCondLst>
                                            <p:cond delay="0"/>
                                          </p:stCondLst>
                                        </p:cTn>
                                        <p:tgtEl>
                                          <p:spTgt spid="71"/>
                                        </p:tgtEl>
                                        <p:attrNameLst>
                                          <p:attrName>style.visibility</p:attrName>
                                        </p:attrNameLst>
                                      </p:cBhvr>
                                      <p:to>
                                        <p:strVal val="visible"/>
                                      </p:to>
                                    </p:set>
                                    <p:anim calcmode="lin" valueType="num">
                                      <p:cBhvr additive="base">
                                        <p:cTn id="51" dur="500" fill="hold"/>
                                        <p:tgtEl>
                                          <p:spTgt spid="71"/>
                                        </p:tgtEl>
                                        <p:attrNameLst>
                                          <p:attrName>ppt_x</p:attrName>
                                        </p:attrNameLst>
                                      </p:cBhvr>
                                      <p:tavLst>
                                        <p:tav tm="0">
                                          <p:val>
                                            <p:strVal val="#ppt_x"/>
                                          </p:val>
                                        </p:tav>
                                        <p:tav tm="100000">
                                          <p:val>
                                            <p:strVal val="#ppt_x"/>
                                          </p:val>
                                        </p:tav>
                                      </p:tavLst>
                                    </p:anim>
                                    <p:anim calcmode="lin" valueType="num">
                                      <p:cBhvr additive="base">
                                        <p:cTn id="52" dur="500" fill="hold"/>
                                        <p:tgtEl>
                                          <p:spTgt spid="71"/>
                                        </p:tgtEl>
                                        <p:attrNameLst>
                                          <p:attrName>ppt_y</p:attrName>
                                        </p:attrNameLst>
                                      </p:cBhvr>
                                      <p:tavLst>
                                        <p:tav tm="0">
                                          <p:val>
                                            <p:strVal val="0-#ppt_h/2"/>
                                          </p:val>
                                        </p:tav>
                                        <p:tav tm="100000">
                                          <p:val>
                                            <p:strVal val="#ppt_y"/>
                                          </p:val>
                                        </p:tav>
                                      </p:tavLst>
                                    </p:anim>
                                  </p:childTnLst>
                                </p:cTn>
                              </p:par>
                              <p:par>
                                <p:cTn id="53" presetID="10" presetClass="entr" presetSubtype="0" fill="hold" grpId="0" nodeType="withEffect">
                                  <p:stCondLst>
                                    <p:cond delay="0"/>
                                  </p:stCondLst>
                                  <p:childTnLst>
                                    <p:set>
                                      <p:cBhvr>
                                        <p:cTn id="54" dur="1" fill="hold">
                                          <p:stCondLst>
                                            <p:cond delay="0"/>
                                          </p:stCondLst>
                                        </p:cTn>
                                        <p:tgtEl>
                                          <p:spTgt spid="56"/>
                                        </p:tgtEl>
                                        <p:attrNameLst>
                                          <p:attrName>style.visibility</p:attrName>
                                        </p:attrNameLst>
                                      </p:cBhvr>
                                      <p:to>
                                        <p:strVal val="visible"/>
                                      </p:to>
                                    </p:set>
                                    <p:animEffect transition="in" filter="fade">
                                      <p:cBhvr>
                                        <p:cTn id="55" dur="500"/>
                                        <p:tgtEl>
                                          <p:spTgt spid="56"/>
                                        </p:tgtEl>
                                      </p:cBhvr>
                                    </p:animEffect>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fade">
                                      <p:cBhvr>
                                        <p:cTn id="59" dur="1000"/>
                                        <p:tgtEl>
                                          <p:spTgt spid="48"/>
                                        </p:tgtEl>
                                      </p:cBhvr>
                                    </p:animEffect>
                                    <p:anim calcmode="lin" valueType="num">
                                      <p:cBhvr>
                                        <p:cTn id="60" dur="1000" fill="hold"/>
                                        <p:tgtEl>
                                          <p:spTgt spid="48"/>
                                        </p:tgtEl>
                                        <p:attrNameLst>
                                          <p:attrName>ppt_x</p:attrName>
                                        </p:attrNameLst>
                                      </p:cBhvr>
                                      <p:tavLst>
                                        <p:tav tm="0">
                                          <p:val>
                                            <p:strVal val="#ppt_x"/>
                                          </p:val>
                                        </p:tav>
                                        <p:tav tm="100000">
                                          <p:val>
                                            <p:strVal val="#ppt_x"/>
                                          </p:val>
                                        </p:tav>
                                      </p:tavLst>
                                    </p:anim>
                                    <p:anim calcmode="lin" valueType="num">
                                      <p:cBhvr>
                                        <p:cTn id="61" dur="1000" fill="hold"/>
                                        <p:tgtEl>
                                          <p:spTgt spid="48"/>
                                        </p:tgtEl>
                                        <p:attrNameLst>
                                          <p:attrName>ppt_y</p:attrName>
                                        </p:attrNameLst>
                                      </p:cBhvr>
                                      <p:tavLst>
                                        <p:tav tm="0">
                                          <p:val>
                                            <p:strVal val="#ppt_y+.1"/>
                                          </p:val>
                                        </p:tav>
                                        <p:tav tm="100000">
                                          <p:val>
                                            <p:strVal val="#ppt_y"/>
                                          </p:val>
                                        </p:tav>
                                      </p:tavLst>
                                    </p:anim>
                                  </p:childTnLst>
                                </p:cTn>
                              </p:par>
                            </p:childTnLst>
                          </p:cTn>
                        </p:par>
                        <p:par>
                          <p:cTn id="62" fill="hold">
                            <p:stCondLst>
                              <p:cond delay="5000"/>
                            </p:stCondLst>
                            <p:childTnLst>
                              <p:par>
                                <p:cTn id="63" presetID="2" presetClass="entr" presetSubtype="4" fill="hold" grpId="0" nodeType="afterEffect">
                                  <p:stCondLst>
                                    <p:cond delay="0"/>
                                  </p:stCondLst>
                                  <p:childTnLst>
                                    <p:set>
                                      <p:cBhvr>
                                        <p:cTn id="64" dur="1" fill="hold">
                                          <p:stCondLst>
                                            <p:cond delay="0"/>
                                          </p:stCondLst>
                                        </p:cTn>
                                        <p:tgtEl>
                                          <p:spTgt spid="51"/>
                                        </p:tgtEl>
                                        <p:attrNameLst>
                                          <p:attrName>style.visibility</p:attrName>
                                        </p:attrNameLst>
                                      </p:cBhvr>
                                      <p:to>
                                        <p:strVal val="visible"/>
                                      </p:to>
                                    </p:set>
                                    <p:anim calcmode="lin" valueType="num">
                                      <p:cBhvr additive="base">
                                        <p:cTn id="65" dur="500" fill="hold"/>
                                        <p:tgtEl>
                                          <p:spTgt spid="51"/>
                                        </p:tgtEl>
                                        <p:attrNameLst>
                                          <p:attrName>ppt_x</p:attrName>
                                        </p:attrNameLst>
                                      </p:cBhvr>
                                      <p:tavLst>
                                        <p:tav tm="0">
                                          <p:val>
                                            <p:strVal val="#ppt_x"/>
                                          </p:val>
                                        </p:tav>
                                        <p:tav tm="100000">
                                          <p:val>
                                            <p:strVal val="#ppt_x"/>
                                          </p:val>
                                        </p:tav>
                                      </p:tavLst>
                                    </p:anim>
                                    <p:anim calcmode="lin" valueType="num">
                                      <p:cBhvr additive="base">
                                        <p:cTn id="66" dur="500" fill="hold"/>
                                        <p:tgtEl>
                                          <p:spTgt spid="51"/>
                                        </p:tgtEl>
                                        <p:attrNameLst>
                                          <p:attrName>ppt_y</p:attrName>
                                        </p:attrNameLst>
                                      </p:cBhvr>
                                      <p:tavLst>
                                        <p:tav tm="0">
                                          <p:val>
                                            <p:strVal val="1+#ppt_h/2"/>
                                          </p:val>
                                        </p:tav>
                                        <p:tav tm="100000">
                                          <p:val>
                                            <p:strVal val="#ppt_y"/>
                                          </p:val>
                                        </p:tav>
                                      </p:tavLst>
                                    </p:anim>
                                  </p:childTnLst>
                                </p:cTn>
                              </p:par>
                              <p:par>
                                <p:cTn id="67" presetID="2" presetClass="entr" presetSubtype="1" fill="hold" nodeType="withEffect">
                                  <p:stCondLst>
                                    <p:cond delay="0"/>
                                  </p:stCondLst>
                                  <p:childTnLst>
                                    <p:set>
                                      <p:cBhvr>
                                        <p:cTn id="68" dur="1" fill="hold">
                                          <p:stCondLst>
                                            <p:cond delay="0"/>
                                          </p:stCondLst>
                                        </p:cTn>
                                        <p:tgtEl>
                                          <p:spTgt spid="72"/>
                                        </p:tgtEl>
                                        <p:attrNameLst>
                                          <p:attrName>style.visibility</p:attrName>
                                        </p:attrNameLst>
                                      </p:cBhvr>
                                      <p:to>
                                        <p:strVal val="visible"/>
                                      </p:to>
                                    </p:set>
                                    <p:anim calcmode="lin" valueType="num">
                                      <p:cBhvr additive="base">
                                        <p:cTn id="69" dur="500" fill="hold"/>
                                        <p:tgtEl>
                                          <p:spTgt spid="72"/>
                                        </p:tgtEl>
                                        <p:attrNameLst>
                                          <p:attrName>ppt_x</p:attrName>
                                        </p:attrNameLst>
                                      </p:cBhvr>
                                      <p:tavLst>
                                        <p:tav tm="0">
                                          <p:val>
                                            <p:strVal val="#ppt_x"/>
                                          </p:val>
                                        </p:tav>
                                        <p:tav tm="100000">
                                          <p:val>
                                            <p:strVal val="#ppt_x"/>
                                          </p:val>
                                        </p:tav>
                                      </p:tavLst>
                                    </p:anim>
                                    <p:anim calcmode="lin" valueType="num">
                                      <p:cBhvr additive="base">
                                        <p:cTn id="70" dur="500" fill="hold"/>
                                        <p:tgtEl>
                                          <p:spTgt spid="72"/>
                                        </p:tgtEl>
                                        <p:attrNameLst>
                                          <p:attrName>ppt_y</p:attrName>
                                        </p:attrNameLst>
                                      </p:cBhvr>
                                      <p:tavLst>
                                        <p:tav tm="0">
                                          <p:val>
                                            <p:strVal val="0-#ppt_h/2"/>
                                          </p:val>
                                        </p:tav>
                                        <p:tav tm="100000">
                                          <p:val>
                                            <p:strVal val="#ppt_y"/>
                                          </p:val>
                                        </p:tav>
                                      </p:tavLst>
                                    </p:anim>
                                  </p:childTnLst>
                                </p:cTn>
                              </p:par>
                              <p:par>
                                <p:cTn id="71" presetID="10" presetClass="entr" presetSubtype="0" fill="hold" grpId="0" nodeType="withEffect">
                                  <p:stCondLst>
                                    <p:cond delay="0"/>
                                  </p:stCondLst>
                                  <p:childTnLst>
                                    <p:set>
                                      <p:cBhvr>
                                        <p:cTn id="72" dur="1" fill="hold">
                                          <p:stCondLst>
                                            <p:cond delay="0"/>
                                          </p:stCondLst>
                                        </p:cTn>
                                        <p:tgtEl>
                                          <p:spTgt spid="76"/>
                                        </p:tgtEl>
                                        <p:attrNameLst>
                                          <p:attrName>style.visibility</p:attrName>
                                        </p:attrNameLst>
                                      </p:cBhvr>
                                      <p:to>
                                        <p:strVal val="visible"/>
                                      </p:to>
                                    </p:set>
                                    <p:animEffect transition="in" filter="fade">
                                      <p:cBhvr>
                                        <p:cTn id="73" dur="500"/>
                                        <p:tgtEl>
                                          <p:spTgt spid="76"/>
                                        </p:tgtEl>
                                      </p:cBhvr>
                                    </p:animEffect>
                                  </p:childTnLst>
                                </p:cTn>
                              </p:par>
                            </p:childTnLst>
                          </p:cTn>
                        </p:par>
                        <p:par>
                          <p:cTn id="74" fill="hold">
                            <p:stCondLst>
                              <p:cond delay="5500"/>
                            </p:stCondLst>
                            <p:childTnLst>
                              <p:par>
                                <p:cTn id="75" presetID="42" presetClass="entr" presetSubtype="0"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Effect transition="in" filter="fade">
                                      <p:cBhvr>
                                        <p:cTn id="77" dur="1000"/>
                                        <p:tgtEl>
                                          <p:spTgt spid="54"/>
                                        </p:tgtEl>
                                      </p:cBhvr>
                                    </p:animEffect>
                                    <p:anim calcmode="lin" valueType="num">
                                      <p:cBhvr>
                                        <p:cTn id="78" dur="1000" fill="hold"/>
                                        <p:tgtEl>
                                          <p:spTgt spid="54"/>
                                        </p:tgtEl>
                                        <p:attrNameLst>
                                          <p:attrName>ppt_x</p:attrName>
                                        </p:attrNameLst>
                                      </p:cBhvr>
                                      <p:tavLst>
                                        <p:tav tm="0">
                                          <p:val>
                                            <p:strVal val="#ppt_x"/>
                                          </p:val>
                                        </p:tav>
                                        <p:tav tm="100000">
                                          <p:val>
                                            <p:strVal val="#ppt_x"/>
                                          </p:val>
                                        </p:tav>
                                      </p:tavLst>
                                    </p:anim>
                                    <p:anim calcmode="lin" valueType="num">
                                      <p:cBhvr>
                                        <p:cTn id="79" dur="1000" fill="hold"/>
                                        <p:tgtEl>
                                          <p:spTgt spid="54"/>
                                        </p:tgtEl>
                                        <p:attrNameLst>
                                          <p:attrName>ppt_y</p:attrName>
                                        </p:attrNameLst>
                                      </p:cBhvr>
                                      <p:tavLst>
                                        <p:tav tm="0">
                                          <p:val>
                                            <p:strVal val="#ppt_y+.1"/>
                                          </p:val>
                                        </p:tav>
                                        <p:tav tm="100000">
                                          <p:val>
                                            <p:strVal val="#ppt_y"/>
                                          </p:val>
                                        </p:tav>
                                      </p:tavLst>
                                    </p:anim>
                                  </p:childTnLst>
                                </p:cTn>
                              </p:par>
                            </p:childTnLst>
                          </p:cTn>
                        </p:par>
                        <p:par>
                          <p:cTn id="80" fill="hold">
                            <p:stCondLst>
                              <p:cond delay="6500"/>
                            </p:stCondLst>
                            <p:childTnLst>
                              <p:par>
                                <p:cTn id="81" presetID="2" presetClass="entr" presetSubtype="4"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additive="base">
                                        <p:cTn id="83" dur="500" fill="hold"/>
                                        <p:tgtEl>
                                          <p:spTgt spid="57"/>
                                        </p:tgtEl>
                                        <p:attrNameLst>
                                          <p:attrName>ppt_x</p:attrName>
                                        </p:attrNameLst>
                                      </p:cBhvr>
                                      <p:tavLst>
                                        <p:tav tm="0">
                                          <p:val>
                                            <p:strVal val="#ppt_x"/>
                                          </p:val>
                                        </p:tav>
                                        <p:tav tm="100000">
                                          <p:val>
                                            <p:strVal val="#ppt_x"/>
                                          </p:val>
                                        </p:tav>
                                      </p:tavLst>
                                    </p:anim>
                                    <p:anim calcmode="lin" valueType="num">
                                      <p:cBhvr additive="base">
                                        <p:cTn id="84" dur="500" fill="hold"/>
                                        <p:tgtEl>
                                          <p:spTgt spid="57"/>
                                        </p:tgtEl>
                                        <p:attrNameLst>
                                          <p:attrName>ppt_y</p:attrName>
                                        </p:attrNameLst>
                                      </p:cBhvr>
                                      <p:tavLst>
                                        <p:tav tm="0">
                                          <p:val>
                                            <p:strVal val="1+#ppt_h/2"/>
                                          </p:val>
                                        </p:tav>
                                        <p:tav tm="100000">
                                          <p:val>
                                            <p:strVal val="#ppt_y"/>
                                          </p:val>
                                        </p:tav>
                                      </p:tavLst>
                                    </p:anim>
                                  </p:childTnLst>
                                </p:cTn>
                              </p:par>
                              <p:par>
                                <p:cTn id="85" presetID="2" presetClass="entr" presetSubtype="1" fill="hold" nodeType="withEffect">
                                  <p:stCondLst>
                                    <p:cond delay="0"/>
                                  </p:stCondLst>
                                  <p:childTnLst>
                                    <p:set>
                                      <p:cBhvr>
                                        <p:cTn id="86" dur="1" fill="hold">
                                          <p:stCondLst>
                                            <p:cond delay="0"/>
                                          </p:stCondLst>
                                        </p:cTn>
                                        <p:tgtEl>
                                          <p:spTgt spid="73"/>
                                        </p:tgtEl>
                                        <p:attrNameLst>
                                          <p:attrName>style.visibility</p:attrName>
                                        </p:attrNameLst>
                                      </p:cBhvr>
                                      <p:to>
                                        <p:strVal val="visible"/>
                                      </p:to>
                                    </p:set>
                                    <p:anim calcmode="lin" valueType="num">
                                      <p:cBhvr additive="base">
                                        <p:cTn id="87" dur="500" fill="hold"/>
                                        <p:tgtEl>
                                          <p:spTgt spid="73"/>
                                        </p:tgtEl>
                                        <p:attrNameLst>
                                          <p:attrName>ppt_x</p:attrName>
                                        </p:attrNameLst>
                                      </p:cBhvr>
                                      <p:tavLst>
                                        <p:tav tm="0">
                                          <p:val>
                                            <p:strVal val="#ppt_x"/>
                                          </p:val>
                                        </p:tav>
                                        <p:tav tm="100000">
                                          <p:val>
                                            <p:strVal val="#ppt_x"/>
                                          </p:val>
                                        </p:tav>
                                      </p:tavLst>
                                    </p:anim>
                                    <p:anim calcmode="lin" valueType="num">
                                      <p:cBhvr additive="base">
                                        <p:cTn id="88" dur="500" fill="hold"/>
                                        <p:tgtEl>
                                          <p:spTgt spid="73"/>
                                        </p:tgtEl>
                                        <p:attrNameLst>
                                          <p:attrName>ppt_y</p:attrName>
                                        </p:attrNameLst>
                                      </p:cBhvr>
                                      <p:tavLst>
                                        <p:tav tm="0">
                                          <p:val>
                                            <p:strVal val="0-#ppt_h/2"/>
                                          </p:val>
                                        </p:tav>
                                        <p:tav tm="100000">
                                          <p:val>
                                            <p:strVal val="#ppt_y"/>
                                          </p:val>
                                        </p:tav>
                                      </p:tavLst>
                                    </p:anim>
                                  </p:childTnLst>
                                </p:cTn>
                              </p:par>
                              <p:par>
                                <p:cTn id="89" presetID="10" presetClass="entr" presetSubtype="0" fill="hold" grpId="0" nodeType="withEffect">
                                  <p:stCondLst>
                                    <p:cond delay="0"/>
                                  </p:stCondLst>
                                  <p:childTnLst>
                                    <p:set>
                                      <p:cBhvr>
                                        <p:cTn id="90" dur="1" fill="hold">
                                          <p:stCondLst>
                                            <p:cond delay="0"/>
                                          </p:stCondLst>
                                        </p:cTn>
                                        <p:tgtEl>
                                          <p:spTgt spid="77"/>
                                        </p:tgtEl>
                                        <p:attrNameLst>
                                          <p:attrName>style.visibility</p:attrName>
                                        </p:attrNameLst>
                                      </p:cBhvr>
                                      <p:to>
                                        <p:strVal val="visible"/>
                                      </p:to>
                                    </p:set>
                                    <p:animEffect transition="in" filter="fade">
                                      <p:cBhvr>
                                        <p:cTn id="91" dur="500"/>
                                        <p:tgtEl>
                                          <p:spTgt spid="77"/>
                                        </p:tgtEl>
                                      </p:cBhvr>
                                    </p:animEffect>
                                  </p:childTnLst>
                                </p:cTn>
                              </p:par>
                            </p:childTnLst>
                          </p:cTn>
                        </p:par>
                        <p:par>
                          <p:cTn id="92" fill="hold">
                            <p:stCondLst>
                              <p:cond delay="7000"/>
                            </p:stCondLst>
                            <p:childTnLst>
                              <p:par>
                                <p:cTn id="93" presetID="42" presetClass="entr" presetSubtype="0" fill="hold" grpId="0" nodeType="afterEffect">
                                  <p:stCondLst>
                                    <p:cond delay="0"/>
                                  </p:stCondLst>
                                  <p:childTnLst>
                                    <p:set>
                                      <p:cBhvr>
                                        <p:cTn id="94" dur="1" fill="hold">
                                          <p:stCondLst>
                                            <p:cond delay="0"/>
                                          </p:stCondLst>
                                        </p:cTn>
                                        <p:tgtEl>
                                          <p:spTgt spid="60"/>
                                        </p:tgtEl>
                                        <p:attrNameLst>
                                          <p:attrName>style.visibility</p:attrName>
                                        </p:attrNameLst>
                                      </p:cBhvr>
                                      <p:to>
                                        <p:strVal val="visible"/>
                                      </p:to>
                                    </p:set>
                                    <p:animEffect transition="in" filter="fade">
                                      <p:cBhvr>
                                        <p:cTn id="95" dur="1000"/>
                                        <p:tgtEl>
                                          <p:spTgt spid="60"/>
                                        </p:tgtEl>
                                      </p:cBhvr>
                                    </p:animEffect>
                                    <p:anim calcmode="lin" valueType="num">
                                      <p:cBhvr>
                                        <p:cTn id="96" dur="1000" fill="hold"/>
                                        <p:tgtEl>
                                          <p:spTgt spid="60"/>
                                        </p:tgtEl>
                                        <p:attrNameLst>
                                          <p:attrName>ppt_x</p:attrName>
                                        </p:attrNameLst>
                                      </p:cBhvr>
                                      <p:tavLst>
                                        <p:tav tm="0">
                                          <p:val>
                                            <p:strVal val="#ppt_x"/>
                                          </p:val>
                                        </p:tav>
                                        <p:tav tm="100000">
                                          <p:val>
                                            <p:strVal val="#ppt_x"/>
                                          </p:val>
                                        </p:tav>
                                      </p:tavLst>
                                    </p:anim>
                                    <p:anim calcmode="lin" valueType="num">
                                      <p:cBhvr>
                                        <p:cTn id="97" dur="1000" fill="hold"/>
                                        <p:tgtEl>
                                          <p:spTgt spid="60"/>
                                        </p:tgtEl>
                                        <p:attrNameLst>
                                          <p:attrName>ppt_y</p:attrName>
                                        </p:attrNameLst>
                                      </p:cBhvr>
                                      <p:tavLst>
                                        <p:tav tm="0">
                                          <p:val>
                                            <p:strVal val="#ppt_y+.1"/>
                                          </p:val>
                                        </p:tav>
                                        <p:tav tm="100000">
                                          <p:val>
                                            <p:strVal val="#ppt_y"/>
                                          </p:val>
                                        </p:tav>
                                      </p:tavLst>
                                    </p:anim>
                                  </p:childTnLst>
                                </p:cTn>
                              </p:par>
                            </p:childTnLst>
                          </p:cTn>
                        </p:par>
                        <p:par>
                          <p:cTn id="98" fill="hold">
                            <p:stCondLst>
                              <p:cond delay="8000"/>
                            </p:stCondLst>
                            <p:childTnLst>
                              <p:par>
                                <p:cTn id="99" presetID="2" presetClass="entr" presetSubtype="4" fill="hold" grpId="0"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additive="base">
                                        <p:cTn id="101" dur="500" fill="hold"/>
                                        <p:tgtEl>
                                          <p:spTgt spid="63"/>
                                        </p:tgtEl>
                                        <p:attrNameLst>
                                          <p:attrName>ppt_x</p:attrName>
                                        </p:attrNameLst>
                                      </p:cBhvr>
                                      <p:tavLst>
                                        <p:tav tm="0">
                                          <p:val>
                                            <p:strVal val="#ppt_x"/>
                                          </p:val>
                                        </p:tav>
                                        <p:tav tm="100000">
                                          <p:val>
                                            <p:strVal val="#ppt_x"/>
                                          </p:val>
                                        </p:tav>
                                      </p:tavLst>
                                    </p:anim>
                                    <p:anim calcmode="lin" valueType="num">
                                      <p:cBhvr additive="base">
                                        <p:cTn id="102" dur="500" fill="hold"/>
                                        <p:tgtEl>
                                          <p:spTgt spid="63"/>
                                        </p:tgtEl>
                                        <p:attrNameLst>
                                          <p:attrName>ppt_y</p:attrName>
                                        </p:attrNameLst>
                                      </p:cBhvr>
                                      <p:tavLst>
                                        <p:tav tm="0">
                                          <p:val>
                                            <p:strVal val="1+#ppt_h/2"/>
                                          </p:val>
                                        </p:tav>
                                        <p:tav tm="100000">
                                          <p:val>
                                            <p:strVal val="#ppt_y"/>
                                          </p:val>
                                        </p:tav>
                                      </p:tavLst>
                                    </p:anim>
                                  </p:childTnLst>
                                </p:cTn>
                              </p:par>
                              <p:par>
                                <p:cTn id="103" presetID="2" presetClass="entr" presetSubtype="1" fill="hold" nodeType="withEffect">
                                  <p:stCondLst>
                                    <p:cond delay="0"/>
                                  </p:stCondLst>
                                  <p:childTnLst>
                                    <p:set>
                                      <p:cBhvr>
                                        <p:cTn id="104" dur="1" fill="hold">
                                          <p:stCondLst>
                                            <p:cond delay="0"/>
                                          </p:stCondLst>
                                        </p:cTn>
                                        <p:tgtEl>
                                          <p:spTgt spid="74"/>
                                        </p:tgtEl>
                                        <p:attrNameLst>
                                          <p:attrName>style.visibility</p:attrName>
                                        </p:attrNameLst>
                                      </p:cBhvr>
                                      <p:to>
                                        <p:strVal val="visible"/>
                                      </p:to>
                                    </p:set>
                                    <p:anim calcmode="lin" valueType="num">
                                      <p:cBhvr additive="base">
                                        <p:cTn id="105" dur="500" fill="hold"/>
                                        <p:tgtEl>
                                          <p:spTgt spid="74"/>
                                        </p:tgtEl>
                                        <p:attrNameLst>
                                          <p:attrName>ppt_x</p:attrName>
                                        </p:attrNameLst>
                                      </p:cBhvr>
                                      <p:tavLst>
                                        <p:tav tm="0">
                                          <p:val>
                                            <p:strVal val="#ppt_x"/>
                                          </p:val>
                                        </p:tav>
                                        <p:tav tm="100000">
                                          <p:val>
                                            <p:strVal val="#ppt_x"/>
                                          </p:val>
                                        </p:tav>
                                      </p:tavLst>
                                    </p:anim>
                                    <p:anim calcmode="lin" valueType="num">
                                      <p:cBhvr additive="base">
                                        <p:cTn id="106" dur="500" fill="hold"/>
                                        <p:tgtEl>
                                          <p:spTgt spid="74"/>
                                        </p:tgtEl>
                                        <p:attrNameLst>
                                          <p:attrName>ppt_y</p:attrName>
                                        </p:attrNameLst>
                                      </p:cBhvr>
                                      <p:tavLst>
                                        <p:tav tm="0">
                                          <p:val>
                                            <p:strVal val="0-#ppt_h/2"/>
                                          </p:val>
                                        </p:tav>
                                        <p:tav tm="100000">
                                          <p:val>
                                            <p:strVal val="#ppt_y"/>
                                          </p:val>
                                        </p:tav>
                                      </p:tavLst>
                                    </p:anim>
                                  </p:childTnLst>
                                </p:cTn>
                              </p:par>
                              <p:par>
                                <p:cTn id="107" presetID="10" presetClass="entr" presetSubtype="0" fill="hold" grpId="0" nodeType="withEffect">
                                  <p:stCondLst>
                                    <p:cond delay="0"/>
                                  </p:stCondLst>
                                  <p:childTnLst>
                                    <p:set>
                                      <p:cBhvr>
                                        <p:cTn id="108" dur="1" fill="hold">
                                          <p:stCondLst>
                                            <p:cond delay="0"/>
                                          </p:stCondLst>
                                        </p:cTn>
                                        <p:tgtEl>
                                          <p:spTgt spid="78"/>
                                        </p:tgtEl>
                                        <p:attrNameLst>
                                          <p:attrName>style.visibility</p:attrName>
                                        </p:attrNameLst>
                                      </p:cBhvr>
                                      <p:to>
                                        <p:strVal val="visible"/>
                                      </p:to>
                                    </p:set>
                                    <p:animEffect transition="in" filter="fade">
                                      <p:cBhvr>
                                        <p:cTn id="109" dur="500"/>
                                        <p:tgtEl>
                                          <p:spTgt spid="78"/>
                                        </p:tgtEl>
                                      </p:cBhvr>
                                    </p:animEffect>
                                  </p:childTnLst>
                                </p:cTn>
                              </p:par>
                            </p:childTnLst>
                          </p:cTn>
                        </p:par>
                        <p:par>
                          <p:cTn id="110" fill="hold">
                            <p:stCondLst>
                              <p:cond delay="8500"/>
                            </p:stCondLst>
                            <p:childTnLst>
                              <p:par>
                                <p:cTn id="111" presetID="42" presetClass="entr" presetSubtype="0" fill="hold" grpId="0" nodeType="afterEffect">
                                  <p:stCondLst>
                                    <p:cond delay="0"/>
                                  </p:stCondLst>
                                  <p:childTnLst>
                                    <p:set>
                                      <p:cBhvr>
                                        <p:cTn id="112" dur="1" fill="hold">
                                          <p:stCondLst>
                                            <p:cond delay="0"/>
                                          </p:stCondLst>
                                        </p:cTn>
                                        <p:tgtEl>
                                          <p:spTgt spid="66"/>
                                        </p:tgtEl>
                                        <p:attrNameLst>
                                          <p:attrName>style.visibility</p:attrName>
                                        </p:attrNameLst>
                                      </p:cBhvr>
                                      <p:to>
                                        <p:strVal val="visible"/>
                                      </p:to>
                                    </p:set>
                                    <p:animEffect transition="in" filter="fade">
                                      <p:cBhvr>
                                        <p:cTn id="113" dur="1000"/>
                                        <p:tgtEl>
                                          <p:spTgt spid="66"/>
                                        </p:tgtEl>
                                      </p:cBhvr>
                                    </p:animEffect>
                                    <p:anim calcmode="lin" valueType="num">
                                      <p:cBhvr>
                                        <p:cTn id="114" dur="1000" fill="hold"/>
                                        <p:tgtEl>
                                          <p:spTgt spid="66"/>
                                        </p:tgtEl>
                                        <p:attrNameLst>
                                          <p:attrName>ppt_x</p:attrName>
                                        </p:attrNameLst>
                                      </p:cBhvr>
                                      <p:tavLst>
                                        <p:tav tm="0">
                                          <p:val>
                                            <p:strVal val="#ppt_x"/>
                                          </p:val>
                                        </p:tav>
                                        <p:tav tm="100000">
                                          <p:val>
                                            <p:strVal val="#ppt_x"/>
                                          </p:val>
                                        </p:tav>
                                      </p:tavLst>
                                    </p:anim>
                                    <p:anim calcmode="lin" valueType="num">
                                      <p:cBhvr>
                                        <p:cTn id="115"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62" grpId="0" animBg="1"/>
      <p:bldP spid="75" grpId="0" animBg="1"/>
      <p:bldP spid="76" grpId="0" animBg="1"/>
      <p:bldP spid="77" grpId="0" animBg="1"/>
      <p:bldP spid="78" grpId="0" animBg="1"/>
      <p:bldP spid="45" grpId="0" animBg="1"/>
      <p:bldP spid="48" grpId="0"/>
      <p:bldP spid="39" grpId="0" animBg="1"/>
      <p:bldP spid="42" grpId="0"/>
      <p:bldP spid="13" grpId="0" animBg="1"/>
      <p:bldP spid="35" grpId="0"/>
      <p:bldP spid="68" grpId="0"/>
      <p:bldP spid="51" grpId="0" animBg="1"/>
      <p:bldP spid="54" grpId="0"/>
      <p:bldP spid="57" grpId="0" animBg="1"/>
      <p:bldP spid="60" grpId="0"/>
      <p:bldP spid="63" grpId="0" animBg="1"/>
      <p:bldP spid="6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70" y="3357298"/>
            <a:ext cx="1685199" cy="2538704"/>
            <a:chOff x="9128193" y="4524476"/>
            <a:chExt cx="3098184" cy="1038127"/>
          </a:xfrm>
        </p:grpSpPr>
        <p:sp>
          <p:nvSpPr>
            <p:cNvPr id="12" name="Text Placeholder 3"/>
            <p:cNvSpPr txBox="1">
              <a:spLocks/>
            </p:cNvSpPr>
            <p:nvPr/>
          </p:nvSpPr>
          <p:spPr>
            <a:xfrm>
              <a:off x="9305552" y="4732282"/>
              <a:ext cx="2920825"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3" y="4524476"/>
              <a:ext cx="3015164" cy="151027"/>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p:txBody>
        </p:sp>
      </p:grpSp>
      <p:grpSp>
        <p:nvGrpSpPr>
          <p:cNvPr id="14" name="Group 13"/>
          <p:cNvGrpSpPr/>
          <p:nvPr/>
        </p:nvGrpSpPr>
        <p:grpSpPr>
          <a:xfrm>
            <a:off x="7547137" y="3357318"/>
            <a:ext cx="1684543" cy="2538688"/>
            <a:chOff x="9128194" y="4524476"/>
            <a:chExt cx="3096979" cy="1038119"/>
          </a:xfrm>
        </p:grpSpPr>
        <p:sp>
          <p:nvSpPr>
            <p:cNvPr id="15" name="Text Placeholder 3"/>
            <p:cNvSpPr txBox="1">
              <a:spLocks/>
            </p:cNvSpPr>
            <p:nvPr/>
          </p:nvSpPr>
          <p:spPr>
            <a:xfrm>
              <a:off x="9304347"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151027"/>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p:txBody>
        </p:sp>
      </p:grpSp>
      <p:grpSp>
        <p:nvGrpSpPr>
          <p:cNvPr id="17" name="Group 16"/>
          <p:cNvGrpSpPr/>
          <p:nvPr/>
        </p:nvGrpSpPr>
        <p:grpSpPr>
          <a:xfrm>
            <a:off x="9328805" y="3357318"/>
            <a:ext cx="1683886" cy="2538688"/>
            <a:chOff x="9128194" y="4524476"/>
            <a:chExt cx="3095771" cy="1038119"/>
          </a:xfrm>
        </p:grpSpPr>
        <p:sp>
          <p:nvSpPr>
            <p:cNvPr id="18" name="Text Placeholder 3"/>
            <p:cNvSpPr txBox="1">
              <a:spLocks/>
            </p:cNvSpPr>
            <p:nvPr/>
          </p:nvSpPr>
          <p:spPr>
            <a:xfrm>
              <a:off x="9303139" y="473227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151027"/>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365248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70" name="Group 69"/>
          <p:cNvGrpSpPr/>
          <p:nvPr/>
        </p:nvGrpSpPr>
        <p:grpSpPr>
          <a:xfrm>
            <a:off x="370046" y="304456"/>
            <a:ext cx="5845156" cy="1230983"/>
            <a:chOff x="587022" y="976809"/>
            <a:chExt cx="5845156" cy="1230983"/>
          </a:xfrm>
        </p:grpSpPr>
        <p:sp>
          <p:nvSpPr>
            <p:cNvPr id="71" name="TextBox 7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72" name="TextBox 71"/>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79" name="Rectangle 78"/>
          <p:cNvSpPr/>
          <p:nvPr/>
        </p:nvSpPr>
        <p:spPr>
          <a:xfrm rot="2669719">
            <a:off x="692902" y="2478269"/>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rot="2669719">
            <a:off x="681611" y="3869658"/>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rot="2669719">
            <a:off x="687257" y="5170709"/>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6"/>
          <p:cNvSpPr>
            <a:spLocks noChangeArrowheads="1"/>
          </p:cNvSpPr>
          <p:nvPr/>
        </p:nvSpPr>
        <p:spPr bwMode="auto">
          <a:xfrm>
            <a:off x="819142" y="2622083"/>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83" name="Freeform 15"/>
          <p:cNvSpPr>
            <a:spLocks noChangeArrowheads="1"/>
          </p:cNvSpPr>
          <p:nvPr/>
        </p:nvSpPr>
        <p:spPr bwMode="auto">
          <a:xfrm>
            <a:off x="807850" y="3994752"/>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84" name="Freeform 5"/>
          <p:cNvSpPr>
            <a:spLocks noChangeArrowheads="1"/>
          </p:cNvSpPr>
          <p:nvPr/>
        </p:nvSpPr>
        <p:spPr bwMode="auto">
          <a:xfrm>
            <a:off x="813496" y="5300484"/>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85" name="Text Box 10"/>
          <p:cNvSpPr txBox="1">
            <a:spLocks noChangeArrowheads="1"/>
          </p:cNvSpPr>
          <p:nvPr/>
        </p:nvSpPr>
        <p:spPr bwMode="auto">
          <a:xfrm>
            <a:off x="1411715" y="2560774"/>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6" name="Text Box 10"/>
          <p:cNvSpPr txBox="1">
            <a:spLocks noChangeArrowheads="1"/>
          </p:cNvSpPr>
          <p:nvPr/>
        </p:nvSpPr>
        <p:spPr bwMode="auto">
          <a:xfrm>
            <a:off x="1411715" y="394734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sp>
        <p:nvSpPr>
          <p:cNvPr id="87" name="Text Box 10"/>
          <p:cNvSpPr txBox="1">
            <a:spLocks noChangeArrowheads="1"/>
          </p:cNvSpPr>
          <p:nvPr/>
        </p:nvSpPr>
        <p:spPr bwMode="auto">
          <a:xfrm>
            <a:off x="1411715" y="5242605"/>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chemeClr val="bg1"/>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a:t>
            </a:r>
          </a:p>
        </p:txBody>
      </p:sp>
      <p:grpSp>
        <p:nvGrpSpPr>
          <p:cNvPr id="93" name="Group 92"/>
          <p:cNvGrpSpPr/>
          <p:nvPr/>
        </p:nvGrpSpPr>
        <p:grpSpPr>
          <a:xfrm>
            <a:off x="4961426" y="-1"/>
            <a:ext cx="7246731" cy="6858003"/>
            <a:chOff x="4961426" y="-1"/>
            <a:chExt cx="7246731" cy="6858003"/>
          </a:xfrm>
        </p:grpSpPr>
        <p:grpSp>
          <p:nvGrpSpPr>
            <p:cNvPr id="92" name="Group 91"/>
            <p:cNvGrpSpPr/>
            <p:nvPr/>
          </p:nvGrpSpPr>
          <p:grpSpPr>
            <a:xfrm>
              <a:off x="4961426" y="-1"/>
              <a:ext cx="5078533" cy="6858003"/>
              <a:chOff x="4961426" y="-1"/>
              <a:chExt cx="5078533" cy="6858003"/>
            </a:xfrm>
          </p:grpSpPr>
          <p:sp>
            <p:nvSpPr>
              <p:cNvPr id="27" name="Freeform 26"/>
              <p:cNvSpPr/>
              <p:nvPr/>
            </p:nvSpPr>
            <p:spPr>
              <a:xfrm>
                <a:off x="6255016" y="910008"/>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8005407" y="-1"/>
                <a:ext cx="2034552" cy="843006"/>
              </a:xfrm>
              <a:custGeom>
                <a:avLst/>
                <a:gdLst>
                  <a:gd name="connsiteX0" fmla="*/ 280962 w 2034552"/>
                  <a:gd name="connsiteY0" fmla="*/ 0 h 843006"/>
                  <a:gd name="connsiteX1" fmla="*/ 2034552 w 2034552"/>
                  <a:gd name="connsiteY1" fmla="*/ 0 h 843006"/>
                  <a:gd name="connsiteX2" fmla="*/ 1805956 w 2034552"/>
                  <a:gd name="connsiteY2" fmla="*/ 468691 h 843006"/>
                  <a:gd name="connsiteX3" fmla="*/ 1804948 w 2034552"/>
                  <a:gd name="connsiteY3" fmla="*/ 474434 h 843006"/>
                  <a:gd name="connsiteX4" fmla="*/ 1633214 w 2034552"/>
                  <a:gd name="connsiteY4" fmla="*/ 707447 h 843006"/>
                  <a:gd name="connsiteX5" fmla="*/ 1373719 w 2034552"/>
                  <a:gd name="connsiteY5" fmla="*/ 835703 h 843006"/>
                  <a:gd name="connsiteX6" fmla="*/ 1363341 w 2034552"/>
                  <a:gd name="connsiteY6" fmla="*/ 835679 h 843006"/>
                  <a:gd name="connsiteX7" fmla="*/ 1359148 w 2034552"/>
                  <a:gd name="connsiteY7" fmla="*/ 838505 h 843006"/>
                  <a:gd name="connsiteX8" fmla="*/ 1336856 w 2034552"/>
                  <a:gd name="connsiteY8" fmla="*/ 843006 h 843006"/>
                  <a:gd name="connsiteX9" fmla="*/ 193728 w 2034552"/>
                  <a:gd name="connsiteY9" fmla="*/ 843006 h 843006"/>
                  <a:gd name="connsiteX10" fmla="*/ 171436 w 2034552"/>
                  <a:gd name="connsiteY10" fmla="*/ 838505 h 843006"/>
                  <a:gd name="connsiteX11" fmla="*/ 164945 w 2034552"/>
                  <a:gd name="connsiteY11" fmla="*/ 834129 h 843006"/>
                  <a:gd name="connsiteX12" fmla="*/ 157172 w 2034552"/>
                  <a:gd name="connsiteY12" fmla="*/ 833606 h 843006"/>
                  <a:gd name="connsiteX13" fmla="*/ 11752 w 2034552"/>
                  <a:gd name="connsiteY13" fmla="*/ 689316 h 843006"/>
                  <a:gd name="connsiteX14" fmla="*/ 12599 w 2034552"/>
                  <a:gd name="connsiteY14" fmla="*/ 542692 h 843006"/>
                  <a:gd name="connsiteX15" fmla="*/ 30134 w 2034552"/>
                  <a:gd name="connsiteY15" fmla="*/ 514273 h 843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034552" h="843006">
                    <a:moveTo>
                      <a:pt x="280962" y="0"/>
                    </a:moveTo>
                    <a:lnTo>
                      <a:pt x="2034552" y="0"/>
                    </a:lnTo>
                    <a:lnTo>
                      <a:pt x="1805956" y="468691"/>
                    </a:lnTo>
                    <a:lnTo>
                      <a:pt x="1804948" y="474434"/>
                    </a:lnTo>
                    <a:cubicBezTo>
                      <a:pt x="1784695" y="545183"/>
                      <a:pt x="1722968" y="632254"/>
                      <a:pt x="1633214" y="707447"/>
                    </a:cubicBezTo>
                    <a:cubicBezTo>
                      <a:pt x="1543460" y="782640"/>
                      <a:pt x="1446921" y="828157"/>
                      <a:pt x="1373719" y="835703"/>
                    </a:cubicBezTo>
                    <a:lnTo>
                      <a:pt x="1363341" y="835679"/>
                    </a:lnTo>
                    <a:lnTo>
                      <a:pt x="1359148" y="838505"/>
                    </a:lnTo>
                    <a:cubicBezTo>
                      <a:pt x="1352296" y="841403"/>
                      <a:pt x="1344763" y="843006"/>
                      <a:pt x="1336856" y="843006"/>
                    </a:cubicBezTo>
                    <a:lnTo>
                      <a:pt x="193728" y="843006"/>
                    </a:lnTo>
                    <a:cubicBezTo>
                      <a:pt x="185821" y="843006"/>
                      <a:pt x="178288" y="841403"/>
                      <a:pt x="171436" y="838505"/>
                    </a:cubicBezTo>
                    <a:lnTo>
                      <a:pt x="164945" y="834129"/>
                    </a:lnTo>
                    <a:lnTo>
                      <a:pt x="157172" y="833606"/>
                    </a:lnTo>
                    <a:cubicBezTo>
                      <a:pt x="95079" y="822007"/>
                      <a:pt x="36588" y="767120"/>
                      <a:pt x="11752" y="689316"/>
                    </a:cubicBezTo>
                    <a:cubicBezTo>
                      <a:pt x="-4805" y="637446"/>
                      <a:pt x="-3269" y="585212"/>
                      <a:pt x="12599" y="542692"/>
                    </a:cubicBezTo>
                    <a:lnTo>
                      <a:pt x="30134" y="514273"/>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a:off x="5339109" y="4517569"/>
                <a:ext cx="2365012" cy="1793324"/>
              </a:xfrm>
              <a:custGeom>
                <a:avLst/>
                <a:gdLst>
                  <a:gd name="connsiteX0" fmla="*/ 992181 w 2365012"/>
                  <a:gd name="connsiteY0" fmla="*/ 0 h 1793324"/>
                  <a:gd name="connsiteX1" fmla="*/ 1028601 w 2365012"/>
                  <a:gd name="connsiteY1" fmla="*/ 2284 h 1793324"/>
                  <a:gd name="connsiteX2" fmla="*/ 2158463 w 2365012"/>
                  <a:gd name="connsiteY2" fmla="*/ 2284 h 1793324"/>
                  <a:gd name="connsiteX3" fmla="*/ 2180755 w 2365012"/>
                  <a:gd name="connsiteY3" fmla="*/ 6784 h 1793324"/>
                  <a:gd name="connsiteX4" fmla="*/ 2187733 w 2365012"/>
                  <a:gd name="connsiteY4" fmla="*/ 11489 h 1793324"/>
                  <a:gd name="connsiteX5" fmla="*/ 2206522 w 2365012"/>
                  <a:gd name="connsiteY5" fmla="*/ 10406 h 1793324"/>
                  <a:gd name="connsiteX6" fmla="*/ 2351942 w 2365012"/>
                  <a:gd name="connsiteY6" fmla="*/ 154697 h 1793324"/>
                  <a:gd name="connsiteX7" fmla="*/ 2363678 w 2365012"/>
                  <a:gd name="connsiteY7" fmla="*/ 231515 h 1793324"/>
                  <a:gd name="connsiteX8" fmla="*/ 2362080 w 2365012"/>
                  <a:gd name="connsiteY8" fmla="*/ 240376 h 1793324"/>
                  <a:gd name="connsiteX9" fmla="*/ 2365012 w 2365012"/>
                  <a:gd name="connsiteY9" fmla="*/ 261267 h 1793324"/>
                  <a:gd name="connsiteX10" fmla="*/ 2359285 w 2365012"/>
                  <a:gd name="connsiteY10" fmla="*/ 283277 h 1793324"/>
                  <a:gd name="connsiteX11" fmla="*/ 2351452 w 2365012"/>
                  <a:gd name="connsiteY11" fmla="*/ 299336 h 1793324"/>
                  <a:gd name="connsiteX12" fmla="*/ 2351095 w 2365012"/>
                  <a:gd name="connsiteY12" fmla="*/ 301320 h 1793324"/>
                  <a:gd name="connsiteX13" fmla="*/ 2348183 w 2365012"/>
                  <a:gd name="connsiteY13" fmla="*/ 306040 h 1793324"/>
                  <a:gd name="connsiteX14" fmla="*/ 2069350 w 2365012"/>
                  <a:gd name="connsiteY14" fmla="*/ 877734 h 1793324"/>
                  <a:gd name="connsiteX15" fmla="*/ 2069954 w 2365012"/>
                  <a:gd name="connsiteY15" fmla="*/ 877734 h 1793324"/>
                  <a:gd name="connsiteX16" fmla="*/ 1805956 w 2365012"/>
                  <a:gd name="connsiteY16" fmla="*/ 1419009 h 1793324"/>
                  <a:gd name="connsiteX17" fmla="*/ 1804948 w 2365012"/>
                  <a:gd name="connsiteY17" fmla="*/ 1424752 h 1793324"/>
                  <a:gd name="connsiteX18" fmla="*/ 1633214 w 2365012"/>
                  <a:gd name="connsiteY18" fmla="*/ 1657765 h 1793324"/>
                  <a:gd name="connsiteX19" fmla="*/ 1373719 w 2365012"/>
                  <a:gd name="connsiteY19" fmla="*/ 1786021 h 1793324"/>
                  <a:gd name="connsiteX20" fmla="*/ 1363341 w 2365012"/>
                  <a:gd name="connsiteY20" fmla="*/ 1785997 h 1793324"/>
                  <a:gd name="connsiteX21" fmla="*/ 1359148 w 2365012"/>
                  <a:gd name="connsiteY21" fmla="*/ 1788823 h 1793324"/>
                  <a:gd name="connsiteX22" fmla="*/ 1336856 w 2365012"/>
                  <a:gd name="connsiteY22" fmla="*/ 1793324 h 1793324"/>
                  <a:gd name="connsiteX23" fmla="*/ 193728 w 2365012"/>
                  <a:gd name="connsiteY23" fmla="*/ 1793324 h 1793324"/>
                  <a:gd name="connsiteX24" fmla="*/ 171436 w 2365012"/>
                  <a:gd name="connsiteY24" fmla="*/ 1788823 h 1793324"/>
                  <a:gd name="connsiteX25" fmla="*/ 164945 w 2365012"/>
                  <a:gd name="connsiteY25" fmla="*/ 1784447 h 1793324"/>
                  <a:gd name="connsiteX26" fmla="*/ 157172 w 2365012"/>
                  <a:gd name="connsiteY26" fmla="*/ 1783924 h 1793324"/>
                  <a:gd name="connsiteX27" fmla="*/ 11752 w 2365012"/>
                  <a:gd name="connsiteY27" fmla="*/ 1639634 h 1793324"/>
                  <a:gd name="connsiteX28" fmla="*/ 12599 w 2365012"/>
                  <a:gd name="connsiteY28" fmla="*/ 1493010 h 1793324"/>
                  <a:gd name="connsiteX29" fmla="*/ 30134 w 2365012"/>
                  <a:gd name="connsiteY29" fmla="*/ 1464591 h 1793324"/>
                  <a:gd name="connsiteX30" fmla="*/ 305393 w 2365012"/>
                  <a:gd name="connsiteY30" fmla="*/ 900229 h 1793324"/>
                  <a:gd name="connsiteX31" fmla="*/ 304788 w 2365012"/>
                  <a:gd name="connsiteY31" fmla="*/ 900229 h 1793324"/>
                  <a:gd name="connsiteX32" fmla="*/ 557181 w 2365012"/>
                  <a:gd name="connsiteY32" fmla="*/ 382746 h 1793324"/>
                  <a:gd name="connsiteX33" fmla="*/ 560951 w 2365012"/>
                  <a:gd name="connsiteY33" fmla="*/ 361268 h 1793324"/>
                  <a:gd name="connsiteX34" fmla="*/ 732685 w 2365012"/>
                  <a:gd name="connsiteY34" fmla="*/ 128255 h 1793324"/>
                  <a:gd name="connsiteX35" fmla="*/ 992181 w 2365012"/>
                  <a:gd name="connsiteY35"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2365012" h="1793324">
                    <a:moveTo>
                      <a:pt x="992181" y="0"/>
                    </a:moveTo>
                    <a:lnTo>
                      <a:pt x="1028601" y="2284"/>
                    </a:lnTo>
                    <a:lnTo>
                      <a:pt x="2158463" y="2284"/>
                    </a:lnTo>
                    <a:cubicBezTo>
                      <a:pt x="2166370" y="2284"/>
                      <a:pt x="2173904" y="3886"/>
                      <a:pt x="2180755" y="6784"/>
                    </a:cubicBezTo>
                    <a:lnTo>
                      <a:pt x="2187733" y="11489"/>
                    </a:lnTo>
                    <a:lnTo>
                      <a:pt x="2206522" y="10406"/>
                    </a:lnTo>
                    <a:cubicBezTo>
                      <a:pt x="2268616" y="22006"/>
                      <a:pt x="2327107" y="76893"/>
                      <a:pt x="2351942" y="154697"/>
                    </a:cubicBezTo>
                    <a:cubicBezTo>
                      <a:pt x="2360221" y="180631"/>
                      <a:pt x="2363976" y="206657"/>
                      <a:pt x="2363678" y="231515"/>
                    </a:cubicBezTo>
                    <a:lnTo>
                      <a:pt x="2362080" y="240376"/>
                    </a:lnTo>
                    <a:lnTo>
                      <a:pt x="2365012" y="261267"/>
                    </a:lnTo>
                    <a:cubicBezTo>
                      <a:pt x="2364614" y="268696"/>
                      <a:pt x="2362752" y="276169"/>
                      <a:pt x="2359285" y="283277"/>
                    </a:cubicBezTo>
                    <a:lnTo>
                      <a:pt x="2351452" y="299336"/>
                    </a:lnTo>
                    <a:lnTo>
                      <a:pt x="2351095" y="301320"/>
                    </a:lnTo>
                    <a:lnTo>
                      <a:pt x="2348183" y="306040"/>
                    </a:lnTo>
                    <a:lnTo>
                      <a:pt x="2069350" y="877734"/>
                    </a:lnTo>
                    <a:lnTo>
                      <a:pt x="2069954" y="877734"/>
                    </a:lnTo>
                    <a:lnTo>
                      <a:pt x="1805956" y="1419009"/>
                    </a:lnTo>
                    <a:lnTo>
                      <a:pt x="1804948" y="1424752"/>
                    </a:lnTo>
                    <a:cubicBezTo>
                      <a:pt x="1784695" y="1495501"/>
                      <a:pt x="1722968" y="1582572"/>
                      <a:pt x="1633214" y="1657765"/>
                    </a:cubicBezTo>
                    <a:cubicBezTo>
                      <a:pt x="1543460" y="1732958"/>
                      <a:pt x="1446921" y="1778475"/>
                      <a:pt x="1373719" y="1786021"/>
                    </a:cubicBezTo>
                    <a:lnTo>
                      <a:pt x="1363341" y="1785997"/>
                    </a:lnTo>
                    <a:lnTo>
                      <a:pt x="1359148" y="1788823"/>
                    </a:lnTo>
                    <a:cubicBezTo>
                      <a:pt x="1352296" y="1791721"/>
                      <a:pt x="1344763" y="1793324"/>
                      <a:pt x="1336856" y="1793324"/>
                    </a:cubicBez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64"/>
              <p:cNvSpPr/>
              <p:nvPr/>
            </p:nvSpPr>
            <p:spPr>
              <a:xfrm>
                <a:off x="4961426" y="6377165"/>
                <a:ext cx="1855672" cy="480837"/>
              </a:xfrm>
              <a:custGeom>
                <a:avLst/>
                <a:gdLst>
                  <a:gd name="connsiteX0" fmla="*/ 482841 w 1855672"/>
                  <a:gd name="connsiteY0" fmla="*/ 0 h 480837"/>
                  <a:gd name="connsiteX1" fmla="*/ 519261 w 1855672"/>
                  <a:gd name="connsiteY1" fmla="*/ 2284 h 480837"/>
                  <a:gd name="connsiteX2" fmla="*/ 1649123 w 1855672"/>
                  <a:gd name="connsiteY2" fmla="*/ 2284 h 480837"/>
                  <a:gd name="connsiteX3" fmla="*/ 1671415 w 1855672"/>
                  <a:gd name="connsiteY3" fmla="*/ 6784 h 480837"/>
                  <a:gd name="connsiteX4" fmla="*/ 1678393 w 1855672"/>
                  <a:gd name="connsiteY4" fmla="*/ 11489 h 480837"/>
                  <a:gd name="connsiteX5" fmla="*/ 1697182 w 1855672"/>
                  <a:gd name="connsiteY5" fmla="*/ 10406 h 480837"/>
                  <a:gd name="connsiteX6" fmla="*/ 1842602 w 1855672"/>
                  <a:gd name="connsiteY6" fmla="*/ 154697 h 480837"/>
                  <a:gd name="connsiteX7" fmla="*/ 1854338 w 1855672"/>
                  <a:gd name="connsiteY7" fmla="*/ 231515 h 480837"/>
                  <a:gd name="connsiteX8" fmla="*/ 1852740 w 1855672"/>
                  <a:gd name="connsiteY8" fmla="*/ 240376 h 480837"/>
                  <a:gd name="connsiteX9" fmla="*/ 1855672 w 1855672"/>
                  <a:gd name="connsiteY9" fmla="*/ 261267 h 480837"/>
                  <a:gd name="connsiteX10" fmla="*/ 1849945 w 1855672"/>
                  <a:gd name="connsiteY10" fmla="*/ 283277 h 480837"/>
                  <a:gd name="connsiteX11" fmla="*/ 1842112 w 1855672"/>
                  <a:gd name="connsiteY11" fmla="*/ 299336 h 480837"/>
                  <a:gd name="connsiteX12" fmla="*/ 1841755 w 1855672"/>
                  <a:gd name="connsiteY12" fmla="*/ 301320 h 480837"/>
                  <a:gd name="connsiteX13" fmla="*/ 1838843 w 1855672"/>
                  <a:gd name="connsiteY13" fmla="*/ 306040 h 480837"/>
                  <a:gd name="connsiteX14" fmla="*/ 1753590 w 1855672"/>
                  <a:gd name="connsiteY14" fmla="*/ 480837 h 480837"/>
                  <a:gd name="connsiteX15" fmla="*/ 0 w 1855672"/>
                  <a:gd name="connsiteY15" fmla="*/ 480837 h 480837"/>
                  <a:gd name="connsiteX16" fmla="*/ 47841 w 1855672"/>
                  <a:gd name="connsiteY16" fmla="*/ 382746 h 480837"/>
                  <a:gd name="connsiteX17" fmla="*/ 51611 w 1855672"/>
                  <a:gd name="connsiteY17" fmla="*/ 361268 h 480837"/>
                  <a:gd name="connsiteX18" fmla="*/ 223345 w 1855672"/>
                  <a:gd name="connsiteY18" fmla="*/ 128255 h 480837"/>
                  <a:gd name="connsiteX19" fmla="*/ 482841 w 1855672"/>
                  <a:gd name="connsiteY19" fmla="*/ 0 h 480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855672" h="480837">
                    <a:moveTo>
                      <a:pt x="482841" y="0"/>
                    </a:moveTo>
                    <a:lnTo>
                      <a:pt x="519261" y="2284"/>
                    </a:lnTo>
                    <a:lnTo>
                      <a:pt x="1649123" y="2284"/>
                    </a:lnTo>
                    <a:cubicBezTo>
                      <a:pt x="1657030" y="2284"/>
                      <a:pt x="1664564" y="3886"/>
                      <a:pt x="1671415" y="6784"/>
                    </a:cubicBezTo>
                    <a:lnTo>
                      <a:pt x="1678393" y="11489"/>
                    </a:lnTo>
                    <a:lnTo>
                      <a:pt x="1697182" y="10406"/>
                    </a:lnTo>
                    <a:cubicBezTo>
                      <a:pt x="1759276" y="22006"/>
                      <a:pt x="1817767" y="76893"/>
                      <a:pt x="1842602" y="154697"/>
                    </a:cubicBezTo>
                    <a:cubicBezTo>
                      <a:pt x="1850881" y="180631"/>
                      <a:pt x="1854636" y="206657"/>
                      <a:pt x="1854338" y="231515"/>
                    </a:cubicBezTo>
                    <a:lnTo>
                      <a:pt x="1852740" y="240376"/>
                    </a:lnTo>
                    <a:lnTo>
                      <a:pt x="1855672" y="261267"/>
                    </a:lnTo>
                    <a:cubicBezTo>
                      <a:pt x="1855274" y="268696"/>
                      <a:pt x="1853412" y="276169"/>
                      <a:pt x="1849945" y="283277"/>
                    </a:cubicBezTo>
                    <a:lnTo>
                      <a:pt x="1842112" y="299336"/>
                    </a:lnTo>
                    <a:lnTo>
                      <a:pt x="1841755" y="301320"/>
                    </a:lnTo>
                    <a:lnTo>
                      <a:pt x="1838843" y="306040"/>
                    </a:lnTo>
                    <a:lnTo>
                      <a:pt x="1753590" y="480837"/>
                    </a:lnTo>
                    <a:lnTo>
                      <a:pt x="0" y="480837"/>
                    </a:lnTo>
                    <a:lnTo>
                      <a:pt x="47841" y="382746"/>
                    </a:lnTo>
                    <a:lnTo>
                      <a:pt x="51611" y="361268"/>
                    </a:lnTo>
                    <a:cubicBezTo>
                      <a:pt x="71865" y="290520"/>
                      <a:pt x="133591" y="203448"/>
                      <a:pt x="223345" y="128255"/>
                    </a:cubicBezTo>
                    <a:cubicBezTo>
                      <a:pt x="313099" y="53063"/>
                      <a:pt x="409638" y="7545"/>
                      <a:pt x="482841"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1" name="Group 90"/>
            <p:cNvGrpSpPr/>
            <p:nvPr/>
          </p:nvGrpSpPr>
          <p:grpSpPr>
            <a:xfrm>
              <a:off x="6814748" y="30244"/>
              <a:ext cx="4937778" cy="6827757"/>
              <a:chOff x="6814748" y="30244"/>
              <a:chExt cx="4937778" cy="6827757"/>
            </a:xfrm>
          </p:grpSpPr>
          <p:sp>
            <p:nvSpPr>
              <p:cNvPr id="31" name="Freeform 30"/>
              <p:cNvSpPr/>
              <p:nvPr/>
            </p:nvSpPr>
            <p:spPr>
              <a:xfrm>
                <a:off x="8533642" y="30244"/>
                <a:ext cx="3218884" cy="3542782"/>
              </a:xfrm>
              <a:custGeom>
                <a:avLst/>
                <a:gdLst>
                  <a:gd name="connsiteX0" fmla="*/ 1846053 w 3218884"/>
                  <a:gd name="connsiteY0" fmla="*/ 0 h 3542782"/>
                  <a:gd name="connsiteX1" fmla="*/ 1882473 w 3218884"/>
                  <a:gd name="connsiteY1" fmla="*/ 2284 h 3542782"/>
                  <a:gd name="connsiteX2" fmla="*/ 3012335 w 3218884"/>
                  <a:gd name="connsiteY2" fmla="*/ 2284 h 3542782"/>
                  <a:gd name="connsiteX3" fmla="*/ 3034627 w 3218884"/>
                  <a:gd name="connsiteY3" fmla="*/ 6784 h 3542782"/>
                  <a:gd name="connsiteX4" fmla="*/ 3041605 w 3218884"/>
                  <a:gd name="connsiteY4" fmla="*/ 11489 h 3542782"/>
                  <a:gd name="connsiteX5" fmla="*/ 3060394 w 3218884"/>
                  <a:gd name="connsiteY5" fmla="*/ 10406 h 3542782"/>
                  <a:gd name="connsiteX6" fmla="*/ 3205814 w 3218884"/>
                  <a:gd name="connsiteY6" fmla="*/ 154697 h 3542782"/>
                  <a:gd name="connsiteX7" fmla="*/ 3217550 w 3218884"/>
                  <a:gd name="connsiteY7" fmla="*/ 231515 h 3542782"/>
                  <a:gd name="connsiteX8" fmla="*/ 3215952 w 3218884"/>
                  <a:gd name="connsiteY8" fmla="*/ 240376 h 3542782"/>
                  <a:gd name="connsiteX9" fmla="*/ 3218884 w 3218884"/>
                  <a:gd name="connsiteY9" fmla="*/ 261267 h 3542782"/>
                  <a:gd name="connsiteX10" fmla="*/ 3213157 w 3218884"/>
                  <a:gd name="connsiteY10" fmla="*/ 283277 h 3542782"/>
                  <a:gd name="connsiteX11" fmla="*/ 3205324 w 3218884"/>
                  <a:gd name="connsiteY11" fmla="*/ 299336 h 3542782"/>
                  <a:gd name="connsiteX12" fmla="*/ 3204967 w 3218884"/>
                  <a:gd name="connsiteY12" fmla="*/ 301320 h 3542782"/>
                  <a:gd name="connsiteX13" fmla="*/ 3202055 w 3218884"/>
                  <a:gd name="connsiteY13" fmla="*/ 306040 h 3542782"/>
                  <a:gd name="connsiteX14" fmla="*/ 1805956 w 3218884"/>
                  <a:gd name="connsiteY14" fmla="*/ 3168467 h 3542782"/>
                  <a:gd name="connsiteX15" fmla="*/ 1804948 w 3218884"/>
                  <a:gd name="connsiteY15" fmla="*/ 3174210 h 3542782"/>
                  <a:gd name="connsiteX16" fmla="*/ 1633214 w 3218884"/>
                  <a:gd name="connsiteY16" fmla="*/ 3407223 h 3542782"/>
                  <a:gd name="connsiteX17" fmla="*/ 1373719 w 3218884"/>
                  <a:gd name="connsiteY17" fmla="*/ 3535479 h 3542782"/>
                  <a:gd name="connsiteX18" fmla="*/ 1363341 w 3218884"/>
                  <a:gd name="connsiteY18" fmla="*/ 3535455 h 3542782"/>
                  <a:gd name="connsiteX19" fmla="*/ 1359148 w 3218884"/>
                  <a:gd name="connsiteY19" fmla="*/ 3538281 h 3542782"/>
                  <a:gd name="connsiteX20" fmla="*/ 1336856 w 3218884"/>
                  <a:gd name="connsiteY20" fmla="*/ 3542782 h 3542782"/>
                  <a:gd name="connsiteX21" fmla="*/ 193728 w 3218884"/>
                  <a:gd name="connsiteY21" fmla="*/ 3542782 h 3542782"/>
                  <a:gd name="connsiteX22" fmla="*/ 171436 w 3218884"/>
                  <a:gd name="connsiteY22" fmla="*/ 3538281 h 3542782"/>
                  <a:gd name="connsiteX23" fmla="*/ 164945 w 3218884"/>
                  <a:gd name="connsiteY23" fmla="*/ 3533905 h 3542782"/>
                  <a:gd name="connsiteX24" fmla="*/ 157172 w 3218884"/>
                  <a:gd name="connsiteY24" fmla="*/ 3533382 h 3542782"/>
                  <a:gd name="connsiteX25" fmla="*/ 11752 w 3218884"/>
                  <a:gd name="connsiteY25" fmla="*/ 3389092 h 3542782"/>
                  <a:gd name="connsiteX26" fmla="*/ 12599 w 3218884"/>
                  <a:gd name="connsiteY26" fmla="*/ 3242468 h 3542782"/>
                  <a:gd name="connsiteX27" fmla="*/ 30134 w 3218884"/>
                  <a:gd name="connsiteY27" fmla="*/ 3214049 h 3542782"/>
                  <a:gd name="connsiteX28" fmla="*/ 1411053 w 3218884"/>
                  <a:gd name="connsiteY28" fmla="*/ 382746 h 3542782"/>
                  <a:gd name="connsiteX29" fmla="*/ 1414823 w 3218884"/>
                  <a:gd name="connsiteY29" fmla="*/ 361268 h 3542782"/>
                  <a:gd name="connsiteX30" fmla="*/ 1586557 w 3218884"/>
                  <a:gd name="connsiteY30" fmla="*/ 128255 h 3542782"/>
                  <a:gd name="connsiteX31" fmla="*/ 1846053 w 3218884"/>
                  <a:gd name="connsiteY31"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3218884" h="3542782">
                    <a:moveTo>
                      <a:pt x="1846053" y="0"/>
                    </a:moveTo>
                    <a:lnTo>
                      <a:pt x="1882473" y="2284"/>
                    </a:lnTo>
                    <a:lnTo>
                      <a:pt x="3012335" y="2284"/>
                    </a:lnTo>
                    <a:cubicBezTo>
                      <a:pt x="3020242" y="2284"/>
                      <a:pt x="3027776" y="3886"/>
                      <a:pt x="3034627" y="6784"/>
                    </a:cubicBezTo>
                    <a:lnTo>
                      <a:pt x="3041605" y="11489"/>
                    </a:lnTo>
                    <a:lnTo>
                      <a:pt x="3060394" y="10406"/>
                    </a:lnTo>
                    <a:cubicBezTo>
                      <a:pt x="3122488" y="22006"/>
                      <a:pt x="3180979" y="76893"/>
                      <a:pt x="3205814" y="154697"/>
                    </a:cubicBezTo>
                    <a:cubicBezTo>
                      <a:pt x="3214093" y="180631"/>
                      <a:pt x="3217848" y="206657"/>
                      <a:pt x="3217550" y="231515"/>
                    </a:cubicBezTo>
                    <a:lnTo>
                      <a:pt x="3215952" y="240376"/>
                    </a:lnTo>
                    <a:lnTo>
                      <a:pt x="3218884" y="261267"/>
                    </a:lnTo>
                    <a:cubicBezTo>
                      <a:pt x="3218486" y="268696"/>
                      <a:pt x="3216624" y="276169"/>
                      <a:pt x="3213157" y="283277"/>
                    </a:cubicBezTo>
                    <a:lnTo>
                      <a:pt x="3205324" y="299336"/>
                    </a:lnTo>
                    <a:lnTo>
                      <a:pt x="3204967" y="301320"/>
                    </a:lnTo>
                    <a:lnTo>
                      <a:pt x="3202055" y="306040"/>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4"/>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a:off x="6814748" y="3670557"/>
                <a:ext cx="3175773" cy="3187444"/>
              </a:xfrm>
              <a:custGeom>
                <a:avLst/>
                <a:gdLst>
                  <a:gd name="connsiteX0" fmla="*/ 1802942 w 3175773"/>
                  <a:gd name="connsiteY0" fmla="*/ 0 h 3187444"/>
                  <a:gd name="connsiteX1" fmla="*/ 1839362 w 3175773"/>
                  <a:gd name="connsiteY1" fmla="*/ 2284 h 3187444"/>
                  <a:gd name="connsiteX2" fmla="*/ 2969224 w 3175773"/>
                  <a:gd name="connsiteY2" fmla="*/ 2284 h 3187444"/>
                  <a:gd name="connsiteX3" fmla="*/ 2991516 w 3175773"/>
                  <a:gd name="connsiteY3" fmla="*/ 6784 h 3187444"/>
                  <a:gd name="connsiteX4" fmla="*/ 2998494 w 3175773"/>
                  <a:gd name="connsiteY4" fmla="*/ 11489 h 3187444"/>
                  <a:gd name="connsiteX5" fmla="*/ 3017283 w 3175773"/>
                  <a:gd name="connsiteY5" fmla="*/ 10406 h 3187444"/>
                  <a:gd name="connsiteX6" fmla="*/ 3162703 w 3175773"/>
                  <a:gd name="connsiteY6" fmla="*/ 154697 h 3187444"/>
                  <a:gd name="connsiteX7" fmla="*/ 3174439 w 3175773"/>
                  <a:gd name="connsiteY7" fmla="*/ 231515 h 3187444"/>
                  <a:gd name="connsiteX8" fmla="*/ 3172841 w 3175773"/>
                  <a:gd name="connsiteY8" fmla="*/ 240376 h 3187444"/>
                  <a:gd name="connsiteX9" fmla="*/ 3175773 w 3175773"/>
                  <a:gd name="connsiteY9" fmla="*/ 261267 h 3187444"/>
                  <a:gd name="connsiteX10" fmla="*/ 3170046 w 3175773"/>
                  <a:gd name="connsiteY10" fmla="*/ 283277 h 3187444"/>
                  <a:gd name="connsiteX11" fmla="*/ 3162213 w 3175773"/>
                  <a:gd name="connsiteY11" fmla="*/ 299336 h 3187444"/>
                  <a:gd name="connsiteX12" fmla="*/ 3161856 w 3175773"/>
                  <a:gd name="connsiteY12" fmla="*/ 301320 h 3187444"/>
                  <a:gd name="connsiteX13" fmla="*/ 3158944 w 3175773"/>
                  <a:gd name="connsiteY13" fmla="*/ 306040 h 3187444"/>
                  <a:gd name="connsiteX14" fmla="*/ 1762845 w 3175773"/>
                  <a:gd name="connsiteY14" fmla="*/ 3168467 h 3187444"/>
                  <a:gd name="connsiteX15" fmla="*/ 1761837 w 3175773"/>
                  <a:gd name="connsiteY15" fmla="*/ 3174210 h 3187444"/>
                  <a:gd name="connsiteX16" fmla="*/ 1756429 w 3175773"/>
                  <a:gd name="connsiteY16" fmla="*/ 3187444 h 3187444"/>
                  <a:gd name="connsiteX17" fmla="*/ 0 w 3175773"/>
                  <a:gd name="connsiteY17" fmla="*/ 3187444 h 3187444"/>
                  <a:gd name="connsiteX18" fmla="*/ 1367942 w 3175773"/>
                  <a:gd name="connsiteY18" fmla="*/ 382746 h 3187444"/>
                  <a:gd name="connsiteX19" fmla="*/ 1371712 w 3175773"/>
                  <a:gd name="connsiteY19" fmla="*/ 361268 h 3187444"/>
                  <a:gd name="connsiteX20" fmla="*/ 1543446 w 3175773"/>
                  <a:gd name="connsiteY20" fmla="*/ 128255 h 3187444"/>
                  <a:gd name="connsiteX21" fmla="*/ 1802942 w 3175773"/>
                  <a:gd name="connsiteY21" fmla="*/ 0 h 3187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175773" h="3187444">
                    <a:moveTo>
                      <a:pt x="1802942" y="0"/>
                    </a:moveTo>
                    <a:lnTo>
                      <a:pt x="1839362" y="2284"/>
                    </a:lnTo>
                    <a:lnTo>
                      <a:pt x="2969224" y="2284"/>
                    </a:lnTo>
                    <a:cubicBezTo>
                      <a:pt x="2977131" y="2284"/>
                      <a:pt x="2984665" y="3886"/>
                      <a:pt x="2991516" y="6784"/>
                    </a:cubicBezTo>
                    <a:lnTo>
                      <a:pt x="2998494" y="11489"/>
                    </a:lnTo>
                    <a:lnTo>
                      <a:pt x="3017283" y="10406"/>
                    </a:lnTo>
                    <a:cubicBezTo>
                      <a:pt x="3079377" y="22006"/>
                      <a:pt x="3137868" y="76893"/>
                      <a:pt x="3162703" y="154697"/>
                    </a:cubicBezTo>
                    <a:cubicBezTo>
                      <a:pt x="3170982" y="180631"/>
                      <a:pt x="3174737" y="206657"/>
                      <a:pt x="3174439" y="231515"/>
                    </a:cubicBezTo>
                    <a:lnTo>
                      <a:pt x="3172841" y="240376"/>
                    </a:lnTo>
                    <a:lnTo>
                      <a:pt x="3175773" y="261267"/>
                    </a:lnTo>
                    <a:cubicBezTo>
                      <a:pt x="3175375" y="268696"/>
                      <a:pt x="3173513" y="276169"/>
                      <a:pt x="3170046" y="283277"/>
                    </a:cubicBezTo>
                    <a:lnTo>
                      <a:pt x="3162213" y="299336"/>
                    </a:lnTo>
                    <a:lnTo>
                      <a:pt x="3161856" y="301320"/>
                    </a:lnTo>
                    <a:lnTo>
                      <a:pt x="3158944" y="306040"/>
                    </a:lnTo>
                    <a:lnTo>
                      <a:pt x="1762845" y="3168467"/>
                    </a:lnTo>
                    <a:lnTo>
                      <a:pt x="1761837" y="3174210"/>
                    </a:lnTo>
                    <a:lnTo>
                      <a:pt x="1756429" y="3187444"/>
                    </a:lnTo>
                    <a:lnTo>
                      <a:pt x="0" y="3187444"/>
                    </a:lnTo>
                    <a:lnTo>
                      <a:pt x="1367942" y="382746"/>
                    </a:lnTo>
                    <a:lnTo>
                      <a:pt x="1371712" y="361268"/>
                    </a:lnTo>
                    <a:cubicBezTo>
                      <a:pt x="1391966" y="290520"/>
                      <a:pt x="1453692" y="203448"/>
                      <a:pt x="1543446" y="128255"/>
                    </a:cubicBezTo>
                    <a:cubicBezTo>
                      <a:pt x="1633200" y="53063"/>
                      <a:pt x="1729739" y="7545"/>
                      <a:pt x="1802942" y="0"/>
                    </a:cubicBezTo>
                    <a:close/>
                  </a:path>
                </a:pathLst>
              </a:custGeom>
              <a:blipFill>
                <a:blip r:embed="rId5"/>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0" name="Group 89"/>
            <p:cNvGrpSpPr/>
            <p:nvPr/>
          </p:nvGrpSpPr>
          <p:grpSpPr>
            <a:xfrm>
              <a:off x="8665846" y="-1"/>
              <a:ext cx="3542311" cy="6858002"/>
              <a:chOff x="8665846" y="-1"/>
              <a:chExt cx="3542311" cy="6858002"/>
            </a:xfrm>
          </p:grpSpPr>
          <p:sp>
            <p:nvSpPr>
              <p:cNvPr id="56" name="Freeform 55"/>
              <p:cNvSpPr/>
              <p:nvPr/>
            </p:nvSpPr>
            <p:spPr>
              <a:xfrm>
                <a:off x="9169659" y="2540417"/>
                <a:ext cx="3038498" cy="3542782"/>
              </a:xfrm>
              <a:custGeom>
                <a:avLst/>
                <a:gdLst>
                  <a:gd name="connsiteX0" fmla="*/ 1846053 w 3038498"/>
                  <a:gd name="connsiteY0" fmla="*/ 0 h 3542782"/>
                  <a:gd name="connsiteX1" fmla="*/ 1882473 w 3038498"/>
                  <a:gd name="connsiteY1" fmla="*/ 2284 h 3542782"/>
                  <a:gd name="connsiteX2" fmla="*/ 3012335 w 3038498"/>
                  <a:gd name="connsiteY2" fmla="*/ 2284 h 3542782"/>
                  <a:gd name="connsiteX3" fmla="*/ 3034627 w 3038498"/>
                  <a:gd name="connsiteY3" fmla="*/ 6784 h 3542782"/>
                  <a:gd name="connsiteX4" fmla="*/ 3038498 w 3038498"/>
                  <a:gd name="connsiteY4" fmla="*/ 9394 h 3542782"/>
                  <a:gd name="connsiteX5" fmla="*/ 3038498 w 3038498"/>
                  <a:gd name="connsiteY5" fmla="*/ 641382 h 3542782"/>
                  <a:gd name="connsiteX6" fmla="*/ 1805956 w 3038498"/>
                  <a:gd name="connsiteY6" fmla="*/ 3168467 h 3542782"/>
                  <a:gd name="connsiteX7" fmla="*/ 1804948 w 3038498"/>
                  <a:gd name="connsiteY7" fmla="*/ 3174210 h 3542782"/>
                  <a:gd name="connsiteX8" fmla="*/ 1633214 w 3038498"/>
                  <a:gd name="connsiteY8" fmla="*/ 3407223 h 3542782"/>
                  <a:gd name="connsiteX9" fmla="*/ 1373719 w 3038498"/>
                  <a:gd name="connsiteY9" fmla="*/ 3535479 h 3542782"/>
                  <a:gd name="connsiteX10" fmla="*/ 1363341 w 3038498"/>
                  <a:gd name="connsiteY10" fmla="*/ 3535455 h 3542782"/>
                  <a:gd name="connsiteX11" fmla="*/ 1359148 w 3038498"/>
                  <a:gd name="connsiteY11" fmla="*/ 3538281 h 3542782"/>
                  <a:gd name="connsiteX12" fmla="*/ 1336856 w 3038498"/>
                  <a:gd name="connsiteY12" fmla="*/ 3542782 h 3542782"/>
                  <a:gd name="connsiteX13" fmla="*/ 193728 w 3038498"/>
                  <a:gd name="connsiteY13" fmla="*/ 3542782 h 3542782"/>
                  <a:gd name="connsiteX14" fmla="*/ 171436 w 3038498"/>
                  <a:gd name="connsiteY14" fmla="*/ 3538281 h 3542782"/>
                  <a:gd name="connsiteX15" fmla="*/ 164945 w 3038498"/>
                  <a:gd name="connsiteY15" fmla="*/ 3533905 h 3542782"/>
                  <a:gd name="connsiteX16" fmla="*/ 157172 w 3038498"/>
                  <a:gd name="connsiteY16" fmla="*/ 3533382 h 3542782"/>
                  <a:gd name="connsiteX17" fmla="*/ 11752 w 3038498"/>
                  <a:gd name="connsiteY17" fmla="*/ 3389092 h 3542782"/>
                  <a:gd name="connsiteX18" fmla="*/ 12599 w 3038498"/>
                  <a:gd name="connsiteY18" fmla="*/ 3242468 h 3542782"/>
                  <a:gd name="connsiteX19" fmla="*/ 30134 w 3038498"/>
                  <a:gd name="connsiteY19" fmla="*/ 3214049 h 3542782"/>
                  <a:gd name="connsiteX20" fmla="*/ 1411053 w 3038498"/>
                  <a:gd name="connsiteY20" fmla="*/ 382746 h 3542782"/>
                  <a:gd name="connsiteX21" fmla="*/ 1414823 w 3038498"/>
                  <a:gd name="connsiteY21" fmla="*/ 361268 h 3542782"/>
                  <a:gd name="connsiteX22" fmla="*/ 1586557 w 3038498"/>
                  <a:gd name="connsiteY22" fmla="*/ 128255 h 3542782"/>
                  <a:gd name="connsiteX23" fmla="*/ 1846053 w 3038498"/>
                  <a:gd name="connsiteY23" fmla="*/ 0 h 35427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038498" h="3542782">
                    <a:moveTo>
                      <a:pt x="1846053" y="0"/>
                    </a:moveTo>
                    <a:lnTo>
                      <a:pt x="1882473" y="2284"/>
                    </a:lnTo>
                    <a:lnTo>
                      <a:pt x="3012335" y="2284"/>
                    </a:lnTo>
                    <a:cubicBezTo>
                      <a:pt x="3020242" y="2284"/>
                      <a:pt x="3027776" y="3886"/>
                      <a:pt x="3034627" y="6784"/>
                    </a:cubicBezTo>
                    <a:lnTo>
                      <a:pt x="3038498" y="9394"/>
                    </a:lnTo>
                    <a:lnTo>
                      <a:pt x="3038498" y="641382"/>
                    </a:lnTo>
                    <a:lnTo>
                      <a:pt x="1805956" y="3168467"/>
                    </a:lnTo>
                    <a:lnTo>
                      <a:pt x="1804948" y="3174210"/>
                    </a:lnTo>
                    <a:cubicBezTo>
                      <a:pt x="1784695" y="3244959"/>
                      <a:pt x="1722968" y="3332030"/>
                      <a:pt x="1633214" y="3407223"/>
                    </a:cubicBezTo>
                    <a:cubicBezTo>
                      <a:pt x="1543460" y="3482416"/>
                      <a:pt x="1446921" y="3527933"/>
                      <a:pt x="1373719" y="3535479"/>
                    </a:cubicBezTo>
                    <a:lnTo>
                      <a:pt x="1363341" y="3535455"/>
                    </a:lnTo>
                    <a:lnTo>
                      <a:pt x="1359148" y="3538281"/>
                    </a:lnTo>
                    <a:cubicBezTo>
                      <a:pt x="1352296" y="3541179"/>
                      <a:pt x="1344763" y="3542782"/>
                      <a:pt x="1336856" y="3542782"/>
                    </a:cubicBezTo>
                    <a:lnTo>
                      <a:pt x="193728" y="3542782"/>
                    </a:lnTo>
                    <a:cubicBezTo>
                      <a:pt x="185821" y="3542782"/>
                      <a:pt x="178288" y="3541179"/>
                      <a:pt x="171436" y="3538281"/>
                    </a:cubicBezTo>
                    <a:lnTo>
                      <a:pt x="164945" y="3533905"/>
                    </a:lnTo>
                    <a:lnTo>
                      <a:pt x="157172" y="3533382"/>
                    </a:lnTo>
                    <a:cubicBezTo>
                      <a:pt x="95079" y="3521783"/>
                      <a:pt x="36588" y="3466896"/>
                      <a:pt x="11752" y="3389092"/>
                    </a:cubicBezTo>
                    <a:cubicBezTo>
                      <a:pt x="-4805" y="3337222"/>
                      <a:pt x="-3269" y="3284988"/>
                      <a:pt x="12599" y="3242468"/>
                    </a:cubicBezTo>
                    <a:lnTo>
                      <a:pt x="30134" y="3214049"/>
                    </a:lnTo>
                    <a:lnTo>
                      <a:pt x="1411053" y="382746"/>
                    </a:lnTo>
                    <a:lnTo>
                      <a:pt x="1414823" y="361268"/>
                    </a:lnTo>
                    <a:cubicBezTo>
                      <a:pt x="1435077" y="290520"/>
                      <a:pt x="1496803" y="203448"/>
                      <a:pt x="1586557" y="128255"/>
                    </a:cubicBezTo>
                    <a:cubicBezTo>
                      <a:pt x="1676311" y="53063"/>
                      <a:pt x="1772850" y="7545"/>
                      <a:pt x="1846053" y="0"/>
                    </a:cubicBezTo>
                    <a:close/>
                  </a:path>
                </a:pathLst>
              </a:custGeom>
              <a:blipFill>
                <a:blip r:embed="rId6"/>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a:off x="11804923" y="-1"/>
                <a:ext cx="387077" cy="654898"/>
              </a:xfrm>
              <a:custGeom>
                <a:avLst/>
                <a:gdLst>
                  <a:gd name="connsiteX0" fmla="*/ 189215 w 387077"/>
                  <a:gd name="connsiteY0" fmla="*/ 0 h 654898"/>
                  <a:gd name="connsiteX1" fmla="*/ 387077 w 387077"/>
                  <a:gd name="connsiteY1" fmla="*/ 0 h 654898"/>
                  <a:gd name="connsiteX2" fmla="*/ 387077 w 387077"/>
                  <a:gd name="connsiteY2" fmla="*/ 654898 h 654898"/>
                  <a:gd name="connsiteX3" fmla="*/ 193728 w 387077"/>
                  <a:gd name="connsiteY3" fmla="*/ 654898 h 654898"/>
                  <a:gd name="connsiteX4" fmla="*/ 171436 w 387077"/>
                  <a:gd name="connsiteY4" fmla="*/ 650397 h 654898"/>
                  <a:gd name="connsiteX5" fmla="*/ 164945 w 387077"/>
                  <a:gd name="connsiteY5" fmla="*/ 646021 h 654898"/>
                  <a:gd name="connsiteX6" fmla="*/ 157172 w 387077"/>
                  <a:gd name="connsiteY6" fmla="*/ 645498 h 654898"/>
                  <a:gd name="connsiteX7" fmla="*/ 11752 w 387077"/>
                  <a:gd name="connsiteY7" fmla="*/ 501208 h 654898"/>
                  <a:gd name="connsiteX8" fmla="*/ 12599 w 387077"/>
                  <a:gd name="connsiteY8" fmla="*/ 354584 h 654898"/>
                  <a:gd name="connsiteX9" fmla="*/ 30134 w 387077"/>
                  <a:gd name="connsiteY9" fmla="*/ 326165 h 6548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87077" h="654898">
                    <a:moveTo>
                      <a:pt x="189215" y="0"/>
                    </a:moveTo>
                    <a:lnTo>
                      <a:pt x="387077" y="0"/>
                    </a:lnTo>
                    <a:lnTo>
                      <a:pt x="387077" y="654898"/>
                    </a:lnTo>
                    <a:lnTo>
                      <a:pt x="193728" y="654898"/>
                    </a:lnTo>
                    <a:cubicBezTo>
                      <a:pt x="185821" y="654898"/>
                      <a:pt x="178288" y="653295"/>
                      <a:pt x="171436" y="650397"/>
                    </a:cubicBezTo>
                    <a:lnTo>
                      <a:pt x="164945" y="646021"/>
                    </a:lnTo>
                    <a:lnTo>
                      <a:pt x="157172" y="645498"/>
                    </a:lnTo>
                    <a:cubicBezTo>
                      <a:pt x="95079" y="633899"/>
                      <a:pt x="36588" y="579012"/>
                      <a:pt x="11752" y="501208"/>
                    </a:cubicBezTo>
                    <a:cubicBezTo>
                      <a:pt x="-4805" y="449338"/>
                      <a:pt x="-3269" y="397104"/>
                      <a:pt x="12599" y="354584"/>
                    </a:cubicBezTo>
                    <a:lnTo>
                      <a:pt x="30134" y="326165"/>
                    </a:lnTo>
                    <a:close/>
                  </a:path>
                </a:pathLst>
              </a:custGeom>
              <a:solidFill>
                <a:srgbClr val="BFBFBF"/>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p:nvPr/>
            </p:nvSpPr>
            <p:spPr>
              <a:xfrm>
                <a:off x="8665846" y="6163143"/>
                <a:ext cx="1960058" cy="694858"/>
              </a:xfrm>
              <a:custGeom>
                <a:avLst/>
                <a:gdLst>
                  <a:gd name="connsiteX0" fmla="*/ 587227 w 1960058"/>
                  <a:gd name="connsiteY0" fmla="*/ 0 h 694858"/>
                  <a:gd name="connsiteX1" fmla="*/ 623647 w 1960058"/>
                  <a:gd name="connsiteY1" fmla="*/ 2284 h 694858"/>
                  <a:gd name="connsiteX2" fmla="*/ 1753509 w 1960058"/>
                  <a:gd name="connsiteY2" fmla="*/ 2284 h 694858"/>
                  <a:gd name="connsiteX3" fmla="*/ 1775801 w 1960058"/>
                  <a:gd name="connsiteY3" fmla="*/ 6784 h 694858"/>
                  <a:gd name="connsiteX4" fmla="*/ 1782779 w 1960058"/>
                  <a:gd name="connsiteY4" fmla="*/ 11489 h 694858"/>
                  <a:gd name="connsiteX5" fmla="*/ 1801568 w 1960058"/>
                  <a:gd name="connsiteY5" fmla="*/ 10406 h 694858"/>
                  <a:gd name="connsiteX6" fmla="*/ 1946988 w 1960058"/>
                  <a:gd name="connsiteY6" fmla="*/ 154697 h 694858"/>
                  <a:gd name="connsiteX7" fmla="*/ 1958724 w 1960058"/>
                  <a:gd name="connsiteY7" fmla="*/ 231515 h 694858"/>
                  <a:gd name="connsiteX8" fmla="*/ 1957126 w 1960058"/>
                  <a:gd name="connsiteY8" fmla="*/ 240376 h 694858"/>
                  <a:gd name="connsiteX9" fmla="*/ 1960058 w 1960058"/>
                  <a:gd name="connsiteY9" fmla="*/ 261267 h 694858"/>
                  <a:gd name="connsiteX10" fmla="*/ 1954331 w 1960058"/>
                  <a:gd name="connsiteY10" fmla="*/ 283277 h 694858"/>
                  <a:gd name="connsiteX11" fmla="*/ 1946498 w 1960058"/>
                  <a:gd name="connsiteY11" fmla="*/ 299336 h 694858"/>
                  <a:gd name="connsiteX12" fmla="*/ 1946141 w 1960058"/>
                  <a:gd name="connsiteY12" fmla="*/ 301320 h 694858"/>
                  <a:gd name="connsiteX13" fmla="*/ 1943229 w 1960058"/>
                  <a:gd name="connsiteY13" fmla="*/ 306040 h 694858"/>
                  <a:gd name="connsiteX14" fmla="*/ 1753590 w 1960058"/>
                  <a:gd name="connsiteY14" fmla="*/ 694858 h 694858"/>
                  <a:gd name="connsiteX15" fmla="*/ 0 w 1960058"/>
                  <a:gd name="connsiteY15" fmla="*/ 694858 h 694858"/>
                  <a:gd name="connsiteX16" fmla="*/ 152227 w 1960058"/>
                  <a:gd name="connsiteY16" fmla="*/ 382746 h 694858"/>
                  <a:gd name="connsiteX17" fmla="*/ 155997 w 1960058"/>
                  <a:gd name="connsiteY17" fmla="*/ 361268 h 694858"/>
                  <a:gd name="connsiteX18" fmla="*/ 327731 w 1960058"/>
                  <a:gd name="connsiteY18" fmla="*/ 128255 h 694858"/>
                  <a:gd name="connsiteX19" fmla="*/ 587227 w 1960058"/>
                  <a:gd name="connsiteY19" fmla="*/ 0 h 694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960058" h="694858">
                    <a:moveTo>
                      <a:pt x="587227" y="0"/>
                    </a:moveTo>
                    <a:lnTo>
                      <a:pt x="623647" y="2284"/>
                    </a:lnTo>
                    <a:lnTo>
                      <a:pt x="1753509" y="2284"/>
                    </a:lnTo>
                    <a:cubicBezTo>
                      <a:pt x="1761416" y="2284"/>
                      <a:pt x="1768950" y="3886"/>
                      <a:pt x="1775801" y="6784"/>
                    </a:cubicBezTo>
                    <a:lnTo>
                      <a:pt x="1782779" y="11489"/>
                    </a:lnTo>
                    <a:lnTo>
                      <a:pt x="1801568" y="10406"/>
                    </a:lnTo>
                    <a:cubicBezTo>
                      <a:pt x="1863662" y="22006"/>
                      <a:pt x="1922153" y="76893"/>
                      <a:pt x="1946988" y="154697"/>
                    </a:cubicBezTo>
                    <a:cubicBezTo>
                      <a:pt x="1955267" y="180631"/>
                      <a:pt x="1959022" y="206657"/>
                      <a:pt x="1958724" y="231515"/>
                    </a:cubicBezTo>
                    <a:lnTo>
                      <a:pt x="1957126" y="240376"/>
                    </a:lnTo>
                    <a:lnTo>
                      <a:pt x="1960058" y="261267"/>
                    </a:lnTo>
                    <a:cubicBezTo>
                      <a:pt x="1959660" y="268696"/>
                      <a:pt x="1957798" y="276169"/>
                      <a:pt x="1954331" y="283277"/>
                    </a:cubicBezTo>
                    <a:lnTo>
                      <a:pt x="1946498" y="299336"/>
                    </a:lnTo>
                    <a:lnTo>
                      <a:pt x="1946141" y="301320"/>
                    </a:lnTo>
                    <a:lnTo>
                      <a:pt x="1943229" y="306040"/>
                    </a:lnTo>
                    <a:lnTo>
                      <a:pt x="1753590" y="694858"/>
                    </a:lnTo>
                    <a:lnTo>
                      <a:pt x="0" y="694858"/>
                    </a:lnTo>
                    <a:lnTo>
                      <a:pt x="152227" y="382746"/>
                    </a:lnTo>
                    <a:lnTo>
                      <a:pt x="155997" y="361268"/>
                    </a:lnTo>
                    <a:cubicBezTo>
                      <a:pt x="176251" y="290520"/>
                      <a:pt x="237977" y="203448"/>
                      <a:pt x="327731" y="128255"/>
                    </a:cubicBezTo>
                    <a:cubicBezTo>
                      <a:pt x="417485" y="53063"/>
                      <a:pt x="514024" y="7545"/>
                      <a:pt x="587227" y="0"/>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66"/>
              <p:cNvSpPr/>
              <p:nvPr/>
            </p:nvSpPr>
            <p:spPr>
              <a:xfrm>
                <a:off x="10918244" y="694742"/>
                <a:ext cx="1273427" cy="1793324"/>
              </a:xfrm>
              <a:custGeom>
                <a:avLst/>
                <a:gdLst>
                  <a:gd name="connsiteX0" fmla="*/ 992181 w 1273427"/>
                  <a:gd name="connsiteY0" fmla="*/ 0 h 1793324"/>
                  <a:gd name="connsiteX1" fmla="*/ 1028601 w 1273427"/>
                  <a:gd name="connsiteY1" fmla="*/ 2284 h 1793324"/>
                  <a:gd name="connsiteX2" fmla="*/ 1273427 w 1273427"/>
                  <a:gd name="connsiteY2" fmla="*/ 2284 h 1793324"/>
                  <a:gd name="connsiteX3" fmla="*/ 1273427 w 1273427"/>
                  <a:gd name="connsiteY3" fmla="*/ 1793324 h 1793324"/>
                  <a:gd name="connsiteX4" fmla="*/ 193728 w 1273427"/>
                  <a:gd name="connsiteY4" fmla="*/ 1793324 h 1793324"/>
                  <a:gd name="connsiteX5" fmla="*/ 171436 w 1273427"/>
                  <a:gd name="connsiteY5" fmla="*/ 1788823 h 1793324"/>
                  <a:gd name="connsiteX6" fmla="*/ 164945 w 1273427"/>
                  <a:gd name="connsiteY6" fmla="*/ 1784447 h 1793324"/>
                  <a:gd name="connsiteX7" fmla="*/ 157172 w 1273427"/>
                  <a:gd name="connsiteY7" fmla="*/ 1783924 h 1793324"/>
                  <a:gd name="connsiteX8" fmla="*/ 11752 w 1273427"/>
                  <a:gd name="connsiteY8" fmla="*/ 1639634 h 1793324"/>
                  <a:gd name="connsiteX9" fmla="*/ 12599 w 1273427"/>
                  <a:gd name="connsiteY9" fmla="*/ 1493010 h 1793324"/>
                  <a:gd name="connsiteX10" fmla="*/ 30134 w 1273427"/>
                  <a:gd name="connsiteY10" fmla="*/ 1464591 h 1793324"/>
                  <a:gd name="connsiteX11" fmla="*/ 305393 w 1273427"/>
                  <a:gd name="connsiteY11" fmla="*/ 900229 h 1793324"/>
                  <a:gd name="connsiteX12" fmla="*/ 304788 w 1273427"/>
                  <a:gd name="connsiteY12" fmla="*/ 900229 h 1793324"/>
                  <a:gd name="connsiteX13" fmla="*/ 557181 w 1273427"/>
                  <a:gd name="connsiteY13" fmla="*/ 382746 h 1793324"/>
                  <a:gd name="connsiteX14" fmla="*/ 560951 w 1273427"/>
                  <a:gd name="connsiteY14" fmla="*/ 361268 h 1793324"/>
                  <a:gd name="connsiteX15" fmla="*/ 732685 w 1273427"/>
                  <a:gd name="connsiteY15" fmla="*/ 128255 h 1793324"/>
                  <a:gd name="connsiteX16" fmla="*/ 992181 w 1273427"/>
                  <a:gd name="connsiteY16" fmla="*/ 0 h 1793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273427" h="1793324">
                    <a:moveTo>
                      <a:pt x="992181" y="0"/>
                    </a:moveTo>
                    <a:lnTo>
                      <a:pt x="1028601" y="2284"/>
                    </a:lnTo>
                    <a:lnTo>
                      <a:pt x="1273427" y="2284"/>
                    </a:lnTo>
                    <a:lnTo>
                      <a:pt x="1273427" y="1793324"/>
                    </a:lnTo>
                    <a:lnTo>
                      <a:pt x="193728" y="1793324"/>
                    </a:lnTo>
                    <a:cubicBezTo>
                      <a:pt x="185821" y="1793324"/>
                      <a:pt x="178288" y="1791721"/>
                      <a:pt x="171436" y="1788823"/>
                    </a:cubicBezTo>
                    <a:lnTo>
                      <a:pt x="164945" y="1784447"/>
                    </a:lnTo>
                    <a:lnTo>
                      <a:pt x="157172" y="1783924"/>
                    </a:lnTo>
                    <a:cubicBezTo>
                      <a:pt x="95079" y="1772325"/>
                      <a:pt x="36588" y="1717438"/>
                      <a:pt x="11752" y="1639634"/>
                    </a:cubicBezTo>
                    <a:cubicBezTo>
                      <a:pt x="-4805" y="1587764"/>
                      <a:pt x="-3269" y="1535530"/>
                      <a:pt x="12599" y="1493010"/>
                    </a:cubicBezTo>
                    <a:lnTo>
                      <a:pt x="30134" y="1464591"/>
                    </a:lnTo>
                    <a:lnTo>
                      <a:pt x="305393" y="900229"/>
                    </a:lnTo>
                    <a:lnTo>
                      <a:pt x="304788" y="900229"/>
                    </a:lnTo>
                    <a:lnTo>
                      <a:pt x="557181" y="382746"/>
                    </a:lnTo>
                    <a:lnTo>
                      <a:pt x="560951" y="361268"/>
                    </a:lnTo>
                    <a:cubicBezTo>
                      <a:pt x="581205" y="290520"/>
                      <a:pt x="642931" y="203448"/>
                      <a:pt x="732685" y="128255"/>
                    </a:cubicBezTo>
                    <a:cubicBezTo>
                      <a:pt x="822439" y="53063"/>
                      <a:pt x="918978" y="7545"/>
                      <a:pt x="992181" y="0"/>
                    </a:cubicBezTo>
                    <a:close/>
                  </a:path>
                </a:pathLst>
              </a:custGeom>
              <a:solidFill>
                <a:srgbClr val="93939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Freeform 58"/>
            <p:cNvSpPr/>
            <p:nvPr/>
          </p:nvSpPr>
          <p:spPr>
            <a:xfrm>
              <a:off x="10469863" y="3645305"/>
              <a:ext cx="1729933" cy="3212697"/>
            </a:xfrm>
            <a:custGeom>
              <a:avLst/>
              <a:gdLst>
                <a:gd name="connsiteX0" fmla="*/ 1729933 w 1729933"/>
                <a:gd name="connsiteY0" fmla="*/ 0 h 3212697"/>
                <a:gd name="connsiteX1" fmla="*/ 1729933 w 1729933"/>
                <a:gd name="connsiteY1" fmla="*/ 3212697 h 3212697"/>
                <a:gd name="connsiteX2" fmla="*/ 0 w 1729933"/>
                <a:gd name="connsiteY2" fmla="*/ 3212697 h 3212697"/>
                <a:gd name="connsiteX3" fmla="*/ 177 w 1729933"/>
                <a:gd name="connsiteY3" fmla="*/ 3211712 h 3212697"/>
                <a:gd name="connsiteX4" fmla="*/ 17712 w 1729933"/>
                <a:gd name="connsiteY4" fmla="*/ 3183293 h 3212697"/>
                <a:gd name="connsiteX5" fmla="*/ 1398631 w 1729933"/>
                <a:gd name="connsiteY5" fmla="*/ 351990 h 3212697"/>
                <a:gd name="connsiteX6" fmla="*/ 1402401 w 1729933"/>
                <a:gd name="connsiteY6" fmla="*/ 330512 h 3212697"/>
                <a:gd name="connsiteX7" fmla="*/ 1574135 w 1729933"/>
                <a:gd name="connsiteY7" fmla="*/ 97499 h 3212697"/>
                <a:gd name="connsiteX8" fmla="*/ 1710090 w 1729933"/>
                <a:gd name="connsiteY8" fmla="*/ 8004 h 32126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29933" h="3212697">
                  <a:moveTo>
                    <a:pt x="1729933" y="0"/>
                  </a:moveTo>
                  <a:lnTo>
                    <a:pt x="1729933" y="3212697"/>
                  </a:lnTo>
                  <a:lnTo>
                    <a:pt x="0" y="3212697"/>
                  </a:lnTo>
                  <a:lnTo>
                    <a:pt x="177" y="3211712"/>
                  </a:lnTo>
                  <a:lnTo>
                    <a:pt x="17712" y="3183293"/>
                  </a:lnTo>
                  <a:lnTo>
                    <a:pt x="1398631" y="351990"/>
                  </a:lnTo>
                  <a:lnTo>
                    <a:pt x="1402401" y="330512"/>
                  </a:lnTo>
                  <a:cubicBezTo>
                    <a:pt x="1422655" y="259764"/>
                    <a:pt x="1484381" y="172692"/>
                    <a:pt x="1574135" y="97499"/>
                  </a:cubicBezTo>
                  <a:cubicBezTo>
                    <a:pt x="1619012" y="59903"/>
                    <a:pt x="1665585" y="29726"/>
                    <a:pt x="1710090" y="8004"/>
                  </a:cubicBezTo>
                  <a:close/>
                </a:path>
              </a:pathLst>
            </a:custGeom>
            <a:solidFill>
              <a:srgbClr val="7A7A7A"/>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644950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750"/>
                                        <p:tgtEl>
                                          <p:spTgt spid="70"/>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1500" fill="hold"/>
                                        <p:tgtEl>
                                          <p:spTgt spid="93"/>
                                        </p:tgtEl>
                                        <p:attrNameLst>
                                          <p:attrName>ppt_x</p:attrName>
                                        </p:attrNameLst>
                                      </p:cBhvr>
                                      <p:tavLst>
                                        <p:tav tm="0">
                                          <p:val>
                                            <p:strVal val="1+#ppt_w/2"/>
                                          </p:val>
                                        </p:tav>
                                        <p:tav tm="100000">
                                          <p:val>
                                            <p:strVal val="#ppt_x"/>
                                          </p:val>
                                        </p:tav>
                                      </p:tavLst>
                                    </p:anim>
                                    <p:anim calcmode="lin" valueType="num">
                                      <p:cBhvr additive="base">
                                        <p:cTn id="12" dur="1500" fill="hold"/>
                                        <p:tgtEl>
                                          <p:spTgt spid="93"/>
                                        </p:tgtEl>
                                        <p:attrNameLst>
                                          <p:attrName>ppt_y</p:attrName>
                                        </p:attrNameLst>
                                      </p:cBhvr>
                                      <p:tavLst>
                                        <p:tav tm="0">
                                          <p:val>
                                            <p:strVal val="#ppt_y"/>
                                          </p:val>
                                        </p:tav>
                                        <p:tav tm="100000">
                                          <p:val>
                                            <p:strVal val="#ppt_y"/>
                                          </p:val>
                                        </p:tav>
                                      </p:tavLst>
                                    </p:anim>
                                  </p:childTnLst>
                                </p:cTn>
                              </p:par>
                            </p:childTnLst>
                          </p:cTn>
                        </p:par>
                        <p:par>
                          <p:cTn id="13" fill="hold">
                            <p:stCondLst>
                              <p:cond delay="2250"/>
                            </p:stCondLst>
                            <p:childTnLst>
                              <p:par>
                                <p:cTn id="14" presetID="53" presetClass="entr" presetSubtype="16"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 calcmode="lin" valueType="num">
                                      <p:cBhvr>
                                        <p:cTn id="16" dur="500" fill="hold"/>
                                        <p:tgtEl>
                                          <p:spTgt spid="79"/>
                                        </p:tgtEl>
                                        <p:attrNameLst>
                                          <p:attrName>ppt_w</p:attrName>
                                        </p:attrNameLst>
                                      </p:cBhvr>
                                      <p:tavLst>
                                        <p:tav tm="0">
                                          <p:val>
                                            <p:fltVal val="0"/>
                                          </p:val>
                                        </p:tav>
                                        <p:tav tm="100000">
                                          <p:val>
                                            <p:strVal val="#ppt_w"/>
                                          </p:val>
                                        </p:tav>
                                      </p:tavLst>
                                    </p:anim>
                                    <p:anim calcmode="lin" valueType="num">
                                      <p:cBhvr>
                                        <p:cTn id="17" dur="500" fill="hold"/>
                                        <p:tgtEl>
                                          <p:spTgt spid="79"/>
                                        </p:tgtEl>
                                        <p:attrNameLst>
                                          <p:attrName>ppt_h</p:attrName>
                                        </p:attrNameLst>
                                      </p:cBhvr>
                                      <p:tavLst>
                                        <p:tav tm="0">
                                          <p:val>
                                            <p:fltVal val="0"/>
                                          </p:val>
                                        </p:tav>
                                        <p:tav tm="100000">
                                          <p:val>
                                            <p:strVal val="#ppt_h"/>
                                          </p:val>
                                        </p:tav>
                                      </p:tavLst>
                                    </p:anim>
                                    <p:animEffect transition="in" filter="fade">
                                      <p:cBhvr>
                                        <p:cTn id="18" dur="500"/>
                                        <p:tgtEl>
                                          <p:spTgt spid="7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82"/>
                                        </p:tgtEl>
                                        <p:attrNameLst>
                                          <p:attrName>style.visibility</p:attrName>
                                        </p:attrNameLst>
                                      </p:cBhvr>
                                      <p:to>
                                        <p:strVal val="visible"/>
                                      </p:to>
                                    </p:set>
                                    <p:anim calcmode="lin" valueType="num">
                                      <p:cBhvr>
                                        <p:cTn id="21" dur="500" fill="hold"/>
                                        <p:tgtEl>
                                          <p:spTgt spid="82"/>
                                        </p:tgtEl>
                                        <p:attrNameLst>
                                          <p:attrName>ppt_w</p:attrName>
                                        </p:attrNameLst>
                                      </p:cBhvr>
                                      <p:tavLst>
                                        <p:tav tm="0">
                                          <p:val>
                                            <p:fltVal val="0"/>
                                          </p:val>
                                        </p:tav>
                                        <p:tav tm="100000">
                                          <p:val>
                                            <p:strVal val="#ppt_w"/>
                                          </p:val>
                                        </p:tav>
                                      </p:tavLst>
                                    </p:anim>
                                    <p:anim calcmode="lin" valueType="num">
                                      <p:cBhvr>
                                        <p:cTn id="22" dur="500" fill="hold"/>
                                        <p:tgtEl>
                                          <p:spTgt spid="82"/>
                                        </p:tgtEl>
                                        <p:attrNameLst>
                                          <p:attrName>ppt_h</p:attrName>
                                        </p:attrNameLst>
                                      </p:cBhvr>
                                      <p:tavLst>
                                        <p:tav tm="0">
                                          <p:val>
                                            <p:fltVal val="0"/>
                                          </p:val>
                                        </p:tav>
                                        <p:tav tm="100000">
                                          <p:val>
                                            <p:strVal val="#ppt_h"/>
                                          </p:val>
                                        </p:tav>
                                      </p:tavLst>
                                    </p:anim>
                                    <p:animEffect transition="in" filter="fade">
                                      <p:cBhvr>
                                        <p:cTn id="23" dur="500"/>
                                        <p:tgtEl>
                                          <p:spTgt spid="82"/>
                                        </p:tgtEl>
                                      </p:cBhvr>
                                    </p:animEffect>
                                  </p:childTnLst>
                                </p:cTn>
                              </p:par>
                            </p:childTnLst>
                          </p:cTn>
                        </p:par>
                        <p:par>
                          <p:cTn id="24" fill="hold">
                            <p:stCondLst>
                              <p:cond delay="2750"/>
                            </p:stCondLst>
                            <p:childTnLst>
                              <p:par>
                                <p:cTn id="25" presetID="22" presetClass="entr" presetSubtype="8" fill="hold" grpId="0" nodeType="afterEffect">
                                  <p:stCondLst>
                                    <p:cond delay="0"/>
                                  </p:stCondLst>
                                  <p:childTnLst>
                                    <p:set>
                                      <p:cBhvr>
                                        <p:cTn id="26" dur="1" fill="hold">
                                          <p:stCondLst>
                                            <p:cond delay="0"/>
                                          </p:stCondLst>
                                        </p:cTn>
                                        <p:tgtEl>
                                          <p:spTgt spid="85"/>
                                        </p:tgtEl>
                                        <p:attrNameLst>
                                          <p:attrName>style.visibility</p:attrName>
                                        </p:attrNameLst>
                                      </p:cBhvr>
                                      <p:to>
                                        <p:strVal val="visible"/>
                                      </p:to>
                                    </p:set>
                                    <p:animEffect transition="in" filter="wipe(left)">
                                      <p:cBhvr>
                                        <p:cTn id="27" dur="500"/>
                                        <p:tgtEl>
                                          <p:spTgt spid="85"/>
                                        </p:tgtEl>
                                      </p:cBhvr>
                                    </p:animEffect>
                                  </p:childTnLst>
                                </p:cTn>
                              </p:par>
                            </p:childTnLst>
                          </p:cTn>
                        </p:par>
                        <p:par>
                          <p:cTn id="28" fill="hold">
                            <p:stCondLst>
                              <p:cond delay="3250"/>
                            </p:stCondLst>
                            <p:childTnLst>
                              <p:par>
                                <p:cTn id="29" presetID="53" presetClass="entr" presetSubtype="16" fill="hold" grpId="0" nodeType="after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p:cTn id="31" dur="500" fill="hold"/>
                                        <p:tgtEl>
                                          <p:spTgt spid="80"/>
                                        </p:tgtEl>
                                        <p:attrNameLst>
                                          <p:attrName>ppt_w</p:attrName>
                                        </p:attrNameLst>
                                      </p:cBhvr>
                                      <p:tavLst>
                                        <p:tav tm="0">
                                          <p:val>
                                            <p:fltVal val="0"/>
                                          </p:val>
                                        </p:tav>
                                        <p:tav tm="100000">
                                          <p:val>
                                            <p:strVal val="#ppt_w"/>
                                          </p:val>
                                        </p:tav>
                                      </p:tavLst>
                                    </p:anim>
                                    <p:anim calcmode="lin" valueType="num">
                                      <p:cBhvr>
                                        <p:cTn id="32" dur="500" fill="hold"/>
                                        <p:tgtEl>
                                          <p:spTgt spid="80"/>
                                        </p:tgtEl>
                                        <p:attrNameLst>
                                          <p:attrName>ppt_h</p:attrName>
                                        </p:attrNameLst>
                                      </p:cBhvr>
                                      <p:tavLst>
                                        <p:tav tm="0">
                                          <p:val>
                                            <p:fltVal val="0"/>
                                          </p:val>
                                        </p:tav>
                                        <p:tav tm="100000">
                                          <p:val>
                                            <p:strVal val="#ppt_h"/>
                                          </p:val>
                                        </p:tav>
                                      </p:tavLst>
                                    </p:anim>
                                    <p:animEffect transition="in" filter="fade">
                                      <p:cBhvr>
                                        <p:cTn id="33" dur="500"/>
                                        <p:tgtEl>
                                          <p:spTgt spid="80"/>
                                        </p:tgtEl>
                                      </p:cBhvr>
                                    </p:animEffect>
                                  </p:childTnLst>
                                </p:cTn>
                              </p:par>
                              <p:par>
                                <p:cTn id="34" presetID="53" presetClass="entr" presetSubtype="16" fill="hold" grpId="0" nodeType="withEffect">
                                  <p:stCondLst>
                                    <p:cond delay="0"/>
                                  </p:stCondLst>
                                  <p:childTnLst>
                                    <p:set>
                                      <p:cBhvr>
                                        <p:cTn id="35" dur="1" fill="hold">
                                          <p:stCondLst>
                                            <p:cond delay="0"/>
                                          </p:stCondLst>
                                        </p:cTn>
                                        <p:tgtEl>
                                          <p:spTgt spid="83"/>
                                        </p:tgtEl>
                                        <p:attrNameLst>
                                          <p:attrName>style.visibility</p:attrName>
                                        </p:attrNameLst>
                                      </p:cBhvr>
                                      <p:to>
                                        <p:strVal val="visible"/>
                                      </p:to>
                                    </p:set>
                                    <p:anim calcmode="lin" valueType="num">
                                      <p:cBhvr>
                                        <p:cTn id="36" dur="500" fill="hold"/>
                                        <p:tgtEl>
                                          <p:spTgt spid="83"/>
                                        </p:tgtEl>
                                        <p:attrNameLst>
                                          <p:attrName>ppt_w</p:attrName>
                                        </p:attrNameLst>
                                      </p:cBhvr>
                                      <p:tavLst>
                                        <p:tav tm="0">
                                          <p:val>
                                            <p:fltVal val="0"/>
                                          </p:val>
                                        </p:tav>
                                        <p:tav tm="100000">
                                          <p:val>
                                            <p:strVal val="#ppt_w"/>
                                          </p:val>
                                        </p:tav>
                                      </p:tavLst>
                                    </p:anim>
                                    <p:anim calcmode="lin" valueType="num">
                                      <p:cBhvr>
                                        <p:cTn id="37" dur="500" fill="hold"/>
                                        <p:tgtEl>
                                          <p:spTgt spid="83"/>
                                        </p:tgtEl>
                                        <p:attrNameLst>
                                          <p:attrName>ppt_h</p:attrName>
                                        </p:attrNameLst>
                                      </p:cBhvr>
                                      <p:tavLst>
                                        <p:tav tm="0">
                                          <p:val>
                                            <p:fltVal val="0"/>
                                          </p:val>
                                        </p:tav>
                                        <p:tav tm="100000">
                                          <p:val>
                                            <p:strVal val="#ppt_h"/>
                                          </p:val>
                                        </p:tav>
                                      </p:tavLst>
                                    </p:anim>
                                    <p:animEffect transition="in" filter="fade">
                                      <p:cBhvr>
                                        <p:cTn id="38" dur="500"/>
                                        <p:tgtEl>
                                          <p:spTgt spid="83"/>
                                        </p:tgtEl>
                                      </p:cBhvr>
                                    </p:animEffect>
                                  </p:childTnLst>
                                </p:cTn>
                              </p:par>
                            </p:childTnLst>
                          </p:cTn>
                        </p:par>
                        <p:par>
                          <p:cTn id="39" fill="hold">
                            <p:stCondLst>
                              <p:cond delay="3750"/>
                            </p:stCondLst>
                            <p:childTnLst>
                              <p:par>
                                <p:cTn id="40" presetID="22" presetClass="entr" presetSubtype="8" fill="hold" grpId="0" nodeType="afterEffect">
                                  <p:stCondLst>
                                    <p:cond delay="0"/>
                                  </p:stCondLst>
                                  <p:childTnLst>
                                    <p:set>
                                      <p:cBhvr>
                                        <p:cTn id="41" dur="1" fill="hold">
                                          <p:stCondLst>
                                            <p:cond delay="0"/>
                                          </p:stCondLst>
                                        </p:cTn>
                                        <p:tgtEl>
                                          <p:spTgt spid="86"/>
                                        </p:tgtEl>
                                        <p:attrNameLst>
                                          <p:attrName>style.visibility</p:attrName>
                                        </p:attrNameLst>
                                      </p:cBhvr>
                                      <p:to>
                                        <p:strVal val="visible"/>
                                      </p:to>
                                    </p:set>
                                    <p:animEffect transition="in" filter="wipe(left)">
                                      <p:cBhvr>
                                        <p:cTn id="42" dur="500"/>
                                        <p:tgtEl>
                                          <p:spTgt spid="86"/>
                                        </p:tgtEl>
                                      </p:cBhvr>
                                    </p:animEffect>
                                  </p:childTnLst>
                                </p:cTn>
                              </p:par>
                            </p:childTnLst>
                          </p:cTn>
                        </p:par>
                        <p:par>
                          <p:cTn id="43" fill="hold">
                            <p:stCondLst>
                              <p:cond delay="4250"/>
                            </p:stCondLst>
                            <p:childTnLst>
                              <p:par>
                                <p:cTn id="44" presetID="53" presetClass="entr" presetSubtype="16" fill="hold" grpId="0" nodeType="afterEffect">
                                  <p:stCondLst>
                                    <p:cond delay="0"/>
                                  </p:stCondLst>
                                  <p:childTnLst>
                                    <p:set>
                                      <p:cBhvr>
                                        <p:cTn id="45" dur="1" fill="hold">
                                          <p:stCondLst>
                                            <p:cond delay="0"/>
                                          </p:stCondLst>
                                        </p:cTn>
                                        <p:tgtEl>
                                          <p:spTgt spid="84"/>
                                        </p:tgtEl>
                                        <p:attrNameLst>
                                          <p:attrName>style.visibility</p:attrName>
                                        </p:attrNameLst>
                                      </p:cBhvr>
                                      <p:to>
                                        <p:strVal val="visible"/>
                                      </p:to>
                                    </p:set>
                                    <p:anim calcmode="lin" valueType="num">
                                      <p:cBhvr>
                                        <p:cTn id="46" dur="500" fill="hold"/>
                                        <p:tgtEl>
                                          <p:spTgt spid="84"/>
                                        </p:tgtEl>
                                        <p:attrNameLst>
                                          <p:attrName>ppt_w</p:attrName>
                                        </p:attrNameLst>
                                      </p:cBhvr>
                                      <p:tavLst>
                                        <p:tav tm="0">
                                          <p:val>
                                            <p:fltVal val="0"/>
                                          </p:val>
                                        </p:tav>
                                        <p:tav tm="100000">
                                          <p:val>
                                            <p:strVal val="#ppt_w"/>
                                          </p:val>
                                        </p:tav>
                                      </p:tavLst>
                                    </p:anim>
                                    <p:anim calcmode="lin" valueType="num">
                                      <p:cBhvr>
                                        <p:cTn id="47" dur="500" fill="hold"/>
                                        <p:tgtEl>
                                          <p:spTgt spid="84"/>
                                        </p:tgtEl>
                                        <p:attrNameLst>
                                          <p:attrName>ppt_h</p:attrName>
                                        </p:attrNameLst>
                                      </p:cBhvr>
                                      <p:tavLst>
                                        <p:tav tm="0">
                                          <p:val>
                                            <p:fltVal val="0"/>
                                          </p:val>
                                        </p:tav>
                                        <p:tav tm="100000">
                                          <p:val>
                                            <p:strVal val="#ppt_h"/>
                                          </p:val>
                                        </p:tav>
                                      </p:tavLst>
                                    </p:anim>
                                    <p:animEffect transition="in" filter="fade">
                                      <p:cBhvr>
                                        <p:cTn id="48" dur="500"/>
                                        <p:tgtEl>
                                          <p:spTgt spid="84"/>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22" presetClass="entr" presetSubtype="8" fill="hold" grpId="0" nodeType="afterEffect">
                                  <p:stCondLst>
                                    <p:cond delay="0"/>
                                  </p:stCondLst>
                                  <p:childTnLst>
                                    <p:set>
                                      <p:cBhvr>
                                        <p:cTn id="56" dur="1" fill="hold">
                                          <p:stCondLst>
                                            <p:cond delay="0"/>
                                          </p:stCondLst>
                                        </p:cTn>
                                        <p:tgtEl>
                                          <p:spTgt spid="87"/>
                                        </p:tgtEl>
                                        <p:attrNameLst>
                                          <p:attrName>style.visibility</p:attrName>
                                        </p:attrNameLst>
                                      </p:cBhvr>
                                      <p:to>
                                        <p:strVal val="visible"/>
                                      </p:to>
                                    </p:set>
                                    <p:animEffect transition="in" filter="wipe(left)">
                                      <p:cBhvr>
                                        <p:cTn id="57" dur="500"/>
                                        <p:tgtEl>
                                          <p:spTgt spid="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animBg="1"/>
      <p:bldP spid="80" grpId="0" animBg="1"/>
      <p:bldP spid="81" grpId="0" animBg="1"/>
      <p:bldP spid="82" grpId="0" animBg="1"/>
      <p:bldP spid="83" grpId="0" animBg="1"/>
      <p:bldP spid="84" grpId="0" animBg="1"/>
      <p:bldP spid="85" grpId="0"/>
      <p:bldP spid="86" grpId="0"/>
      <p:bldP spid="8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FE4A1E">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5C9AD3">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7A7A7A">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6"/>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44546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3866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15356499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FE4A1E"/>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5C9AD3"/>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546B"/>
                </a:solidFill>
              </a:rPr>
              <a:t>Lorem Ipsum</a:t>
            </a:r>
          </a:p>
          <a:p>
            <a:pPr defTabSz="1219170">
              <a:spcBef>
                <a:spcPct val="20000"/>
              </a:spcBef>
              <a:defRPr/>
            </a:pPr>
            <a:r>
              <a:rPr lang="en-US" sz="1400" dirty="0">
                <a:solidFill>
                  <a:schemeClr val="bg1"/>
                </a:solidFill>
              </a:rPr>
              <a:t>Lorem ipsum dolor sit amet, consectetur adipiscing elit, sed do eiusmod tempor</a:t>
            </a:r>
          </a:p>
        </p:txBody>
      </p:sp>
      <p:sp>
        <p:nvSpPr>
          <p:cNvPr id="23" name="TextBox 22">
            <a:extLst>
              <a:ext uri="{FF2B5EF4-FFF2-40B4-BE49-F238E27FC236}">
                <a16:creationId xmlns:a16="http://schemas.microsoft.com/office/drawing/2014/main" id="{1152CF65-4A74-4984-98D8-C597D5F83D4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8525428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00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P spid="23"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8093947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93939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BFBFBF"/>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E4A1E"/>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5C9AD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44546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93939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93939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7A7A7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BFBFBF"/>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BFBFBF"/>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1" y="1"/>
            <a:ext cx="12192001"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chemeClr val="bg1"/>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chemeClr val="bg1">
                <a:alpha val="70000"/>
              </a:schemeClr>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E4A1E"/>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5C9AD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7A7A7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E4A1E"/>
              </a:gs>
              <a:gs pos="50000">
                <a:srgbClr val="EA360A"/>
              </a:gs>
              <a:gs pos="75000">
                <a:srgbClr val="D62200"/>
              </a:gs>
              <a:gs pos="95000">
                <a:srgbClr val="C20E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E4A1E"/>
                </a:gs>
                <a:gs pos="50000">
                  <a:srgbClr val="EA360A"/>
                </a:gs>
                <a:gs pos="75000">
                  <a:srgbClr val="D62200"/>
                </a:gs>
                <a:gs pos="95000">
                  <a:srgbClr val="C20E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4985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1000">
                <a:srgbClr val="5C9AD3"/>
              </a:gs>
              <a:gs pos="50000">
                <a:srgbClr val="4886BF"/>
              </a:gs>
              <a:gs pos="75000">
                <a:srgbClr val="3472AB"/>
              </a:gs>
              <a:gs pos="95000">
                <a:srgbClr val="205E97"/>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5C9AD3"/>
                </a:gs>
                <a:gs pos="50000">
                  <a:srgbClr val="4886BF"/>
                </a:gs>
                <a:gs pos="75000">
                  <a:srgbClr val="3472AB"/>
                </a:gs>
                <a:gs pos="95000">
                  <a:srgbClr val="205E97"/>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E4A1E"/>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5C9AD3"/>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44546B"/>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7A7A7A"/>
                </a:solidFill>
                <a:latin typeface="Candara" panose="020E0502030303020204" pitchFamily="34" charset="0"/>
              </a:rPr>
              <a:t>LOREM IPSUM</a:t>
            </a: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E4A1E"/>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5C9AD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44546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7A7A7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0" y="3189767"/>
            <a:ext cx="12192000" cy="3668234"/>
          </a:xfrm>
          <a:prstGeom prst="rect">
            <a:avLst/>
          </a:prstGeom>
          <a:solidFill>
            <a:schemeClr val="tx1">
              <a:alpha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Hexagon 1">
            <a:extLst>
              <a:ext uri="{FF2B5EF4-FFF2-40B4-BE49-F238E27FC236}">
                <a16:creationId xmlns:a16="http://schemas.microsoft.com/office/drawing/2014/main" id="{748FB9D1-11BC-4DA2-8BD5-068F558D5BE0}"/>
              </a:ext>
            </a:extLst>
          </p:cNvPr>
          <p:cNvSpPr/>
          <p:nvPr/>
        </p:nvSpPr>
        <p:spPr>
          <a:xfrm>
            <a:off x="933912" y="2106868"/>
            <a:ext cx="2192062" cy="2194560"/>
          </a:xfrm>
          <a:prstGeom prst="hexagon">
            <a:avLst/>
          </a:prstGeom>
          <a:blipFill>
            <a:blip r:embed="rId3"/>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Hexagon 7">
            <a:extLst>
              <a:ext uri="{FF2B5EF4-FFF2-40B4-BE49-F238E27FC236}">
                <a16:creationId xmlns:a16="http://schemas.microsoft.com/office/drawing/2014/main" id="{AC4F50C6-2132-4660-8A22-C8DE00A5FCBF}"/>
              </a:ext>
            </a:extLst>
          </p:cNvPr>
          <p:cNvSpPr/>
          <p:nvPr/>
        </p:nvSpPr>
        <p:spPr>
          <a:xfrm>
            <a:off x="4999969" y="2092487"/>
            <a:ext cx="2192062" cy="2194560"/>
          </a:xfrm>
          <a:prstGeom prst="hexagon">
            <a:avLst/>
          </a:prstGeom>
          <a:blipFill>
            <a:blip r:embed="rId4"/>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xagon 8">
            <a:extLst>
              <a:ext uri="{FF2B5EF4-FFF2-40B4-BE49-F238E27FC236}">
                <a16:creationId xmlns:a16="http://schemas.microsoft.com/office/drawing/2014/main" id="{23A36412-36FA-4CF7-94CE-1A2224A15833}"/>
              </a:ext>
            </a:extLst>
          </p:cNvPr>
          <p:cNvSpPr/>
          <p:nvPr/>
        </p:nvSpPr>
        <p:spPr>
          <a:xfrm>
            <a:off x="9066026" y="2106868"/>
            <a:ext cx="2192062" cy="2194560"/>
          </a:xfrm>
          <a:prstGeom prst="hexagon">
            <a:avLst/>
          </a:prstGeom>
          <a:blipFill>
            <a:blip r:embed="rId5"/>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511484E-B7AE-43AB-B347-22BA40A496D3}"/>
              </a:ext>
            </a:extLst>
          </p:cNvPr>
          <p:cNvSpPr txBox="1"/>
          <p:nvPr/>
        </p:nvSpPr>
        <p:spPr>
          <a:xfrm>
            <a:off x="581902" y="4502496"/>
            <a:ext cx="2896081" cy="215443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r>
              <a:rPr lang="en-US" sz="3200" b="1" dirty="0">
                <a:solidFill>
                  <a:srgbClr val="FE4A1E"/>
                </a:solidFill>
                <a:latin typeface="Candara" panose="020E0502030303020204" pitchFamily="34" charset="0"/>
              </a:rPr>
              <a:t>72%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2" name="TextBox 11">
            <a:extLst>
              <a:ext uri="{FF2B5EF4-FFF2-40B4-BE49-F238E27FC236}">
                <a16:creationId xmlns:a16="http://schemas.microsoft.com/office/drawing/2014/main" id="{1FF7D8D2-467C-4428-A8C2-14A0580E5AC0}"/>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CC8DB440-E6B8-419D-9A2C-CEF1CBFE782F}"/>
              </a:ext>
            </a:extLst>
          </p:cNvPr>
          <p:cNvSpPr txBox="1"/>
          <p:nvPr/>
        </p:nvSpPr>
        <p:spPr>
          <a:xfrm>
            <a:off x="4647959" y="4502496"/>
            <a:ext cx="2896081" cy="215443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r>
              <a:rPr lang="en-US" sz="3200" b="1" dirty="0">
                <a:solidFill>
                  <a:srgbClr val="5C9AD3"/>
                </a:solidFill>
                <a:latin typeface="Candara" panose="020E0502030303020204" pitchFamily="34" charset="0"/>
              </a:rPr>
              <a:t>42%</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
        <p:nvSpPr>
          <p:cNvPr id="14" name="TextBox 13">
            <a:extLst>
              <a:ext uri="{FF2B5EF4-FFF2-40B4-BE49-F238E27FC236}">
                <a16:creationId xmlns:a16="http://schemas.microsoft.com/office/drawing/2014/main" id="{01457D27-1FC3-4EAC-96EF-76282FB94F5E}"/>
              </a:ext>
            </a:extLst>
          </p:cNvPr>
          <p:cNvSpPr txBox="1"/>
          <p:nvPr/>
        </p:nvSpPr>
        <p:spPr>
          <a:xfrm>
            <a:off x="8714016" y="4502496"/>
            <a:ext cx="2896081" cy="215443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r>
              <a:rPr lang="en-US" sz="3200" b="1" dirty="0">
                <a:solidFill>
                  <a:srgbClr val="44546B"/>
                </a:solidFill>
                <a:latin typeface="Candara" panose="020E0502030303020204" pitchFamily="34" charset="0"/>
              </a:rPr>
              <a:t>14%</a:t>
            </a:r>
          </a:p>
          <a:p>
            <a:pPr algn="ct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441612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0">
                                            <p:txEl>
                                              <p:pRg st="0" end="0"/>
                                            </p:txEl>
                                          </p:spTgt>
                                        </p:tgtEl>
                                        <p:attrNameLst>
                                          <p:attrName>style.visibility</p:attrName>
                                        </p:attrNameLst>
                                      </p:cBhvr>
                                      <p:to>
                                        <p:strVal val="visible"/>
                                      </p:to>
                                    </p:set>
                                    <p:animEffect transition="in" filter="fade">
                                      <p:cBhvr>
                                        <p:cTn id="22" dur="1000"/>
                                        <p:tgtEl>
                                          <p:spTgt spid="10">
                                            <p:txEl>
                                              <p:pRg st="0" end="0"/>
                                            </p:txEl>
                                          </p:spTgt>
                                        </p:tgtEl>
                                      </p:cBhvr>
                                    </p:animEffect>
                                    <p:anim calcmode="lin" valueType="num">
                                      <p:cBhvr>
                                        <p:cTn id="23"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10">
                                            <p:txEl>
                                              <p:pRg st="1" end="1"/>
                                            </p:txEl>
                                          </p:spTgt>
                                        </p:tgtEl>
                                        <p:attrNameLst>
                                          <p:attrName>style.visibility</p:attrName>
                                        </p:attrNameLst>
                                      </p:cBhvr>
                                      <p:to>
                                        <p:strVal val="visible"/>
                                      </p:to>
                                    </p:set>
                                    <p:animEffect transition="in" filter="fade">
                                      <p:cBhvr>
                                        <p:cTn id="28" dur="1000"/>
                                        <p:tgtEl>
                                          <p:spTgt spid="10">
                                            <p:txEl>
                                              <p:pRg st="1" end="1"/>
                                            </p:txEl>
                                          </p:spTgt>
                                        </p:tgtEl>
                                      </p:cBhvr>
                                    </p:animEffect>
                                    <p:anim calcmode="lin" valueType="num">
                                      <p:cBhvr>
                                        <p:cTn id="29"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0"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10">
                                            <p:txEl>
                                              <p:pRg st="3" end="3"/>
                                            </p:txEl>
                                          </p:spTgt>
                                        </p:tgtEl>
                                        <p:attrNameLst>
                                          <p:attrName>style.visibility</p:attrName>
                                        </p:attrNameLst>
                                      </p:cBhvr>
                                      <p:to>
                                        <p:strVal val="visible"/>
                                      </p:to>
                                    </p:set>
                                    <p:animEffect transition="in" filter="fade">
                                      <p:cBhvr>
                                        <p:cTn id="34" dur="1000"/>
                                        <p:tgtEl>
                                          <p:spTgt spid="10">
                                            <p:txEl>
                                              <p:pRg st="3" end="3"/>
                                            </p:txEl>
                                          </p:spTgt>
                                        </p:tgtEl>
                                      </p:cBhvr>
                                    </p:animEffect>
                                    <p:anim calcmode="lin" valueType="num">
                                      <p:cBhvr>
                                        <p:cTn id="35"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36"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53" presetClass="entr" presetSubtype="16" fill="hold" grpId="0" nodeType="afterEffect">
                                  <p:stCondLst>
                                    <p:cond delay="0"/>
                                  </p:stCondLst>
                                  <p:childTnLst>
                                    <p:set>
                                      <p:cBhvr>
                                        <p:cTn id="39" dur="1" fill="hold">
                                          <p:stCondLst>
                                            <p:cond delay="0"/>
                                          </p:stCondLst>
                                        </p:cTn>
                                        <p:tgtEl>
                                          <p:spTgt spid="8"/>
                                        </p:tgtEl>
                                        <p:attrNameLst>
                                          <p:attrName>style.visibility</p:attrName>
                                        </p:attrNameLst>
                                      </p:cBhvr>
                                      <p:to>
                                        <p:strVal val="visible"/>
                                      </p:to>
                                    </p:set>
                                    <p:anim calcmode="lin" valueType="num">
                                      <p:cBhvr>
                                        <p:cTn id="40" dur="500" fill="hold"/>
                                        <p:tgtEl>
                                          <p:spTgt spid="8"/>
                                        </p:tgtEl>
                                        <p:attrNameLst>
                                          <p:attrName>ppt_w</p:attrName>
                                        </p:attrNameLst>
                                      </p:cBhvr>
                                      <p:tavLst>
                                        <p:tav tm="0">
                                          <p:val>
                                            <p:fltVal val="0"/>
                                          </p:val>
                                        </p:tav>
                                        <p:tav tm="100000">
                                          <p:val>
                                            <p:strVal val="#ppt_w"/>
                                          </p:val>
                                        </p:tav>
                                      </p:tavLst>
                                    </p:anim>
                                    <p:anim calcmode="lin" valueType="num">
                                      <p:cBhvr>
                                        <p:cTn id="41" dur="500" fill="hold"/>
                                        <p:tgtEl>
                                          <p:spTgt spid="8"/>
                                        </p:tgtEl>
                                        <p:attrNameLst>
                                          <p:attrName>ppt_h</p:attrName>
                                        </p:attrNameLst>
                                      </p:cBhvr>
                                      <p:tavLst>
                                        <p:tav tm="0">
                                          <p:val>
                                            <p:fltVal val="0"/>
                                          </p:val>
                                        </p:tav>
                                        <p:tav tm="100000">
                                          <p:val>
                                            <p:strVal val="#ppt_h"/>
                                          </p:val>
                                        </p:tav>
                                      </p:tavLst>
                                    </p:anim>
                                    <p:animEffect transition="in" filter="fade">
                                      <p:cBhvr>
                                        <p:cTn id="42" dur="500"/>
                                        <p:tgtEl>
                                          <p:spTgt spid="8"/>
                                        </p:tgtEl>
                                      </p:cBhvr>
                                    </p:animEffect>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13">
                                            <p:txEl>
                                              <p:pRg st="0" end="0"/>
                                            </p:txEl>
                                          </p:spTgt>
                                        </p:tgtEl>
                                        <p:attrNameLst>
                                          <p:attrName>style.visibility</p:attrName>
                                        </p:attrNameLst>
                                      </p:cBhvr>
                                      <p:to>
                                        <p:strVal val="visible"/>
                                      </p:to>
                                    </p:set>
                                    <p:animEffect transition="in" filter="fade">
                                      <p:cBhvr>
                                        <p:cTn id="46" dur="1000"/>
                                        <p:tgtEl>
                                          <p:spTgt spid="13">
                                            <p:txEl>
                                              <p:pRg st="0" end="0"/>
                                            </p:txEl>
                                          </p:spTgt>
                                        </p:tgtEl>
                                      </p:cBhvr>
                                    </p:animEffect>
                                    <p:anim calcmode="lin" valueType="num">
                                      <p:cBhvr>
                                        <p:cTn id="47"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8"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13">
                                            <p:txEl>
                                              <p:pRg st="1" end="1"/>
                                            </p:txEl>
                                          </p:spTgt>
                                        </p:tgtEl>
                                        <p:attrNameLst>
                                          <p:attrName>style.visibility</p:attrName>
                                        </p:attrNameLst>
                                      </p:cBhvr>
                                      <p:to>
                                        <p:strVal val="visible"/>
                                      </p:to>
                                    </p:set>
                                    <p:animEffect transition="in" filter="fade">
                                      <p:cBhvr>
                                        <p:cTn id="52" dur="1000"/>
                                        <p:tgtEl>
                                          <p:spTgt spid="13">
                                            <p:txEl>
                                              <p:pRg st="1" end="1"/>
                                            </p:txEl>
                                          </p:spTgt>
                                        </p:tgtEl>
                                      </p:cBhvr>
                                    </p:animEffect>
                                    <p:anim calcmode="lin" valueType="num">
                                      <p:cBhvr>
                                        <p:cTn id="53"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54"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13">
                                            <p:txEl>
                                              <p:pRg st="3" end="3"/>
                                            </p:txEl>
                                          </p:spTgt>
                                        </p:tgtEl>
                                        <p:attrNameLst>
                                          <p:attrName>style.visibility</p:attrName>
                                        </p:attrNameLst>
                                      </p:cBhvr>
                                      <p:to>
                                        <p:strVal val="visible"/>
                                      </p:to>
                                    </p:set>
                                    <p:animEffect transition="in" filter="fade">
                                      <p:cBhvr>
                                        <p:cTn id="58" dur="1000"/>
                                        <p:tgtEl>
                                          <p:spTgt spid="13">
                                            <p:txEl>
                                              <p:pRg st="3" end="3"/>
                                            </p:txEl>
                                          </p:spTgt>
                                        </p:tgtEl>
                                      </p:cBhvr>
                                    </p:animEffect>
                                    <p:anim calcmode="lin" valueType="num">
                                      <p:cBhvr>
                                        <p:cTn id="59"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60"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53" presetClass="entr" presetSubtype="16" fill="hold" grpId="0" nodeType="afterEffect">
                                  <p:stCondLst>
                                    <p:cond delay="0"/>
                                  </p:stCondLst>
                                  <p:childTnLst>
                                    <p:set>
                                      <p:cBhvr>
                                        <p:cTn id="63" dur="1" fill="hold">
                                          <p:stCondLst>
                                            <p:cond delay="0"/>
                                          </p:stCondLst>
                                        </p:cTn>
                                        <p:tgtEl>
                                          <p:spTgt spid="9"/>
                                        </p:tgtEl>
                                        <p:attrNameLst>
                                          <p:attrName>style.visibility</p:attrName>
                                        </p:attrNameLst>
                                      </p:cBhvr>
                                      <p:to>
                                        <p:strVal val="visible"/>
                                      </p:to>
                                    </p:set>
                                    <p:anim calcmode="lin" valueType="num">
                                      <p:cBhvr>
                                        <p:cTn id="64" dur="500" fill="hold"/>
                                        <p:tgtEl>
                                          <p:spTgt spid="9"/>
                                        </p:tgtEl>
                                        <p:attrNameLst>
                                          <p:attrName>ppt_w</p:attrName>
                                        </p:attrNameLst>
                                      </p:cBhvr>
                                      <p:tavLst>
                                        <p:tav tm="0">
                                          <p:val>
                                            <p:fltVal val="0"/>
                                          </p:val>
                                        </p:tav>
                                        <p:tav tm="100000">
                                          <p:val>
                                            <p:strVal val="#ppt_w"/>
                                          </p:val>
                                        </p:tav>
                                      </p:tavLst>
                                    </p:anim>
                                    <p:anim calcmode="lin" valueType="num">
                                      <p:cBhvr>
                                        <p:cTn id="65" dur="500" fill="hold"/>
                                        <p:tgtEl>
                                          <p:spTgt spid="9"/>
                                        </p:tgtEl>
                                        <p:attrNameLst>
                                          <p:attrName>ppt_h</p:attrName>
                                        </p:attrNameLst>
                                      </p:cBhvr>
                                      <p:tavLst>
                                        <p:tav tm="0">
                                          <p:val>
                                            <p:fltVal val="0"/>
                                          </p:val>
                                        </p:tav>
                                        <p:tav tm="100000">
                                          <p:val>
                                            <p:strVal val="#ppt_h"/>
                                          </p:val>
                                        </p:tav>
                                      </p:tavLst>
                                    </p:anim>
                                    <p:animEffect transition="in" filter="fade">
                                      <p:cBhvr>
                                        <p:cTn id="66" dur="500"/>
                                        <p:tgtEl>
                                          <p:spTgt spid="9"/>
                                        </p:tgtEl>
                                      </p:cBhvr>
                                    </p:animEffect>
                                  </p:childTnLst>
                                </p:cTn>
                              </p:par>
                            </p:childTnLst>
                          </p:cTn>
                        </p:par>
                        <p:par>
                          <p:cTn id="67" fill="hold">
                            <p:stCondLst>
                              <p:cond delay="8500"/>
                            </p:stCondLst>
                            <p:childTnLst>
                              <p:par>
                                <p:cTn id="68" presetID="42" presetClass="entr" presetSubtype="0" fill="hold" grpId="0" nodeType="afterEffect">
                                  <p:stCondLst>
                                    <p:cond delay="0"/>
                                  </p:stCondLst>
                                  <p:childTnLst>
                                    <p:set>
                                      <p:cBhvr>
                                        <p:cTn id="69" dur="1" fill="hold">
                                          <p:stCondLst>
                                            <p:cond delay="0"/>
                                          </p:stCondLst>
                                        </p:cTn>
                                        <p:tgtEl>
                                          <p:spTgt spid="14">
                                            <p:txEl>
                                              <p:pRg st="0" end="0"/>
                                            </p:txEl>
                                          </p:spTgt>
                                        </p:tgtEl>
                                        <p:attrNameLst>
                                          <p:attrName>style.visibility</p:attrName>
                                        </p:attrNameLst>
                                      </p:cBhvr>
                                      <p:to>
                                        <p:strVal val="visible"/>
                                      </p:to>
                                    </p:set>
                                    <p:animEffect transition="in" filter="fade">
                                      <p:cBhvr>
                                        <p:cTn id="70" dur="1000"/>
                                        <p:tgtEl>
                                          <p:spTgt spid="14">
                                            <p:txEl>
                                              <p:pRg st="0" end="0"/>
                                            </p:txEl>
                                          </p:spTgt>
                                        </p:tgtEl>
                                      </p:cBhvr>
                                    </p:animEffect>
                                    <p:anim calcmode="lin" valueType="num">
                                      <p:cBhvr>
                                        <p:cTn id="71"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72"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73" fill="hold">
                            <p:stCondLst>
                              <p:cond delay="9500"/>
                            </p:stCondLst>
                            <p:childTnLst>
                              <p:par>
                                <p:cTn id="74" presetID="42" presetClass="entr" presetSubtype="0" fill="hold" grpId="0" nodeType="afterEffect">
                                  <p:stCondLst>
                                    <p:cond delay="0"/>
                                  </p:stCondLst>
                                  <p:childTnLst>
                                    <p:set>
                                      <p:cBhvr>
                                        <p:cTn id="75" dur="1" fill="hold">
                                          <p:stCondLst>
                                            <p:cond delay="0"/>
                                          </p:stCondLst>
                                        </p:cTn>
                                        <p:tgtEl>
                                          <p:spTgt spid="14">
                                            <p:txEl>
                                              <p:pRg st="1" end="1"/>
                                            </p:txEl>
                                          </p:spTgt>
                                        </p:tgtEl>
                                        <p:attrNameLst>
                                          <p:attrName>style.visibility</p:attrName>
                                        </p:attrNameLst>
                                      </p:cBhvr>
                                      <p:to>
                                        <p:strVal val="visible"/>
                                      </p:to>
                                    </p:set>
                                    <p:animEffect transition="in" filter="fade">
                                      <p:cBhvr>
                                        <p:cTn id="76" dur="1000"/>
                                        <p:tgtEl>
                                          <p:spTgt spid="14">
                                            <p:txEl>
                                              <p:pRg st="1" end="1"/>
                                            </p:txEl>
                                          </p:spTgt>
                                        </p:tgtEl>
                                      </p:cBhvr>
                                    </p:animEffect>
                                    <p:anim calcmode="lin" valueType="num">
                                      <p:cBhvr>
                                        <p:cTn id="77"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78"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79" fill="hold">
                            <p:stCondLst>
                              <p:cond delay="10500"/>
                            </p:stCondLst>
                            <p:childTnLst>
                              <p:par>
                                <p:cTn id="80" presetID="42" presetClass="entr" presetSubtype="0" fill="hold" grpId="0" nodeType="afterEffect">
                                  <p:stCondLst>
                                    <p:cond delay="0"/>
                                  </p:stCondLst>
                                  <p:childTnLst>
                                    <p:set>
                                      <p:cBhvr>
                                        <p:cTn id="81" dur="1" fill="hold">
                                          <p:stCondLst>
                                            <p:cond delay="0"/>
                                          </p:stCondLst>
                                        </p:cTn>
                                        <p:tgtEl>
                                          <p:spTgt spid="14">
                                            <p:txEl>
                                              <p:pRg st="3" end="3"/>
                                            </p:txEl>
                                          </p:spTgt>
                                        </p:tgtEl>
                                        <p:attrNameLst>
                                          <p:attrName>style.visibility</p:attrName>
                                        </p:attrNameLst>
                                      </p:cBhvr>
                                      <p:to>
                                        <p:strVal val="visible"/>
                                      </p:to>
                                    </p:set>
                                    <p:animEffect transition="in" filter="fade">
                                      <p:cBhvr>
                                        <p:cTn id="82" dur="1000"/>
                                        <p:tgtEl>
                                          <p:spTgt spid="14">
                                            <p:txEl>
                                              <p:pRg st="3" end="3"/>
                                            </p:txEl>
                                          </p:spTgt>
                                        </p:tgtEl>
                                      </p:cBhvr>
                                    </p:animEffect>
                                    <p:anim calcmode="lin" valueType="num">
                                      <p:cBhvr>
                                        <p:cTn id="83"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84"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8" grpId="0" animBg="1"/>
      <p:bldP spid="9" grpId="0" animBg="1"/>
      <p:bldP spid="10" grpId="0" build="p"/>
      <p:bldP spid="12" grpId="0"/>
      <p:bldP spid="13" grpId="0" build="p"/>
      <p:bldP spid="1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E4A1E">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a:t>
            </a:r>
          </a:p>
          <a:p>
            <a:r>
              <a:rPr lang="en-US" sz="5400" b="1" dirty="0">
                <a:solidFill>
                  <a:srgbClr val="FE4A1E"/>
                </a:solidFill>
                <a:latin typeface="Candara" panose="020E0502030303020204" pitchFamily="34" charset="0"/>
              </a:rPr>
              <a:t>72%</a:t>
            </a:r>
            <a:endParaRPr lang="en-US" sz="2000" b="1" dirty="0">
              <a:solidFill>
                <a:srgbClr val="FE4A1E"/>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chemeClr val="bg1"/>
              </a:solidFill>
              <a:latin typeface="Candara" panose="020E0502030303020204" pitchFamily="34" charset="0"/>
            </a:endParaRPr>
          </a:p>
          <a:p>
            <a:r>
              <a:rPr lang="en-US" sz="5400" b="1" dirty="0">
                <a:solidFill>
                  <a:srgbClr val="5C9AD3"/>
                </a:solidFill>
                <a:latin typeface="Candara" panose="020E0502030303020204" pitchFamily="34" charset="0"/>
              </a:rPr>
              <a:t>28%</a:t>
            </a:r>
            <a:endParaRPr lang="en-US" sz="2000" b="1" dirty="0">
              <a:solidFill>
                <a:srgbClr val="5C9AD3"/>
              </a:solidFill>
              <a:latin typeface="Candara" panose="020E0502030303020204" pitchFamily="34" charset="0"/>
            </a:endParaRP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1833</TotalTime>
  <Words>6721</Words>
  <Application>Microsoft Office PowerPoint</Application>
  <PresentationFormat>Widescreen</PresentationFormat>
  <Paragraphs>601</Paragraphs>
  <Slides>45</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45</vt:i4>
      </vt:variant>
    </vt:vector>
  </HeadingPairs>
  <TitlesOfParts>
    <vt:vector size="54"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562</cp:revision>
  <dcterms:created xsi:type="dcterms:W3CDTF">2016-09-28T22:08:47Z</dcterms:created>
  <dcterms:modified xsi:type="dcterms:W3CDTF">2018-04-23T15:23:17Z</dcterms:modified>
</cp:coreProperties>
</file>