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F11"/>
    <a:srgbClr val="BFBFBF"/>
    <a:srgbClr val="939393"/>
    <a:srgbClr val="7A7A7A"/>
    <a:srgbClr val="44546B"/>
    <a:srgbClr val="5C9AD3"/>
    <a:srgbClr val="FE4A1E"/>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1770</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451</cp:revision>
  <dcterms:created xsi:type="dcterms:W3CDTF">2016-09-28T22:08:47Z</dcterms:created>
  <dcterms:modified xsi:type="dcterms:W3CDTF">2018-10-20T18:36:34Z</dcterms:modified>
</cp:coreProperties>
</file>