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66" r:id="rId3"/>
    <p:sldId id="368" r:id="rId4"/>
    <p:sldId id="359" r:id="rId5"/>
    <p:sldId id="360" r:id="rId6"/>
    <p:sldId id="356" r:id="rId7"/>
    <p:sldId id="357" r:id="rId8"/>
    <p:sldId id="351" r:id="rId9"/>
    <p:sldId id="362" r:id="rId10"/>
    <p:sldId id="358" r:id="rId11"/>
    <p:sldId id="352" r:id="rId12"/>
    <p:sldId id="361" r:id="rId13"/>
    <p:sldId id="364" r:id="rId14"/>
    <p:sldId id="365" r:id="rId15"/>
    <p:sldId id="363"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608063" y="601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2019-05-28T14:39:15Z</dcterms:modified>
</cp:coreProperties>
</file>