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4" y="4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2018-01-31T16:21:58Z</dcterms:modified>
</cp:coreProperties>
</file>