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427" r:id="rId3"/>
    <p:sldId id="1155" r:id="rId4"/>
    <p:sldId id="1269" r:id="rId5"/>
    <p:sldId id="1202" r:id="rId6"/>
    <p:sldId id="1330" r:id="rId7"/>
    <p:sldId id="1344" r:id="rId8"/>
    <p:sldId id="1357" r:id="rId9"/>
    <p:sldId id="1354" r:id="rId10"/>
    <p:sldId id="132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14" y="47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02,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1898</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559</cp:revision>
  <dcterms:created xsi:type="dcterms:W3CDTF">2016-09-28T22:08:47Z</dcterms:created>
  <dcterms:modified xsi:type="dcterms:W3CDTF">2018-10-18T18:27:03Z</dcterms:modified>
</cp:coreProperties>
</file>