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80"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45325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56544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2018-12-11T00:06:45Z</dcterms:modified>
</cp:coreProperties>
</file>