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5"/>
  </p:notesMasterIdLst>
  <p:sldIdLst>
    <p:sldId id="349" r:id="rId2"/>
    <p:sldId id="495" r:id="rId3"/>
    <p:sldId id="500" r:id="rId4"/>
    <p:sldId id="496" r:id="rId5"/>
    <p:sldId id="498" r:id="rId6"/>
    <p:sldId id="504" r:id="rId7"/>
    <p:sldId id="497" r:id="rId8"/>
    <p:sldId id="494" r:id="rId9"/>
    <p:sldId id="493" r:id="rId10"/>
    <p:sldId id="499" r:id="rId11"/>
    <p:sldId id="502" r:id="rId12"/>
    <p:sldId id="503" r:id="rId13"/>
    <p:sldId id="501" r:id="rId14"/>
    <p:sldId id="507" r:id="rId15"/>
    <p:sldId id="509" r:id="rId16"/>
    <p:sldId id="508" r:id="rId17"/>
    <p:sldId id="510" r:id="rId18"/>
    <p:sldId id="511" r:id="rId19"/>
    <p:sldId id="512" r:id="rId20"/>
    <p:sldId id="488" r:id="rId21"/>
    <p:sldId id="489" r:id="rId22"/>
    <p:sldId id="491" r:id="rId23"/>
    <p:sldId id="490" r:id="rId24"/>
    <p:sldId id="492" r:id="rId25"/>
    <p:sldId id="486" r:id="rId26"/>
    <p:sldId id="487" r:id="rId27"/>
    <p:sldId id="506" r:id="rId28"/>
    <p:sldId id="359" r:id="rId29"/>
    <p:sldId id="459" r:id="rId30"/>
    <p:sldId id="360" r:id="rId31"/>
    <p:sldId id="505" r:id="rId32"/>
    <p:sldId id="351" r:id="rId33"/>
    <p:sldId id="355" r:id="rId34"/>
    <p:sldId id="356" r:id="rId35"/>
    <p:sldId id="357" r:id="rId36"/>
    <p:sldId id="358" r:id="rId37"/>
    <p:sldId id="276" r:id="rId38"/>
    <p:sldId id="277" r:id="rId39"/>
    <p:sldId id="278" r:id="rId40"/>
    <p:sldId id="279" r:id="rId41"/>
    <p:sldId id="280" r:id="rId42"/>
    <p:sldId id="281" r:id="rId43"/>
    <p:sldId id="282" r:id="rId44"/>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5C9AD3"/>
    <a:srgbClr val="FE4A1E"/>
    <a:srgbClr val="44546B"/>
    <a:srgbClr val="7A7A7A"/>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p:cViewPr varScale="1">
        <p:scale>
          <a:sx n="65" d="100"/>
          <a:sy n="65" d="100"/>
        </p:scale>
        <p:origin x="84" y="924"/>
      </p:cViewPr>
      <p:guideLst/>
    </p:cSldViewPr>
  </p:slideViewPr>
  <p:notesTextViewPr>
    <p:cViewPr>
      <p:scale>
        <a:sx n="1" d="1"/>
        <a:sy n="1" d="1"/>
      </p:scale>
      <p:origin x="0" y="0"/>
    </p:cViewPr>
  </p:notesTextViewPr>
  <p:sorterViewPr>
    <p:cViewPr varScale="1">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theme" Target="theme/theme1.xml"/><Relationship Id="rId8" Type="http://schemas.openxmlformats.org/officeDocument/2006/relationships/slide" Target="slides/slide7.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xlsx"/></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doughnutChart>
        <c:varyColors val="1"/>
        <c:ser>
          <c:idx val="0"/>
          <c:order val="0"/>
          <c:tx>
            <c:strRef>
              <c:f>Sheet1!$B$1</c:f>
              <c:strCache>
                <c:ptCount val="1"/>
                <c:pt idx="0">
                  <c:v>Sales</c:v>
                </c:pt>
              </c:strCache>
            </c:strRef>
          </c:tx>
          <c:spPr>
            <a:solidFill>
              <a:srgbClr val="00B0F0"/>
            </a:solidFill>
          </c:spPr>
          <c:dPt>
            <c:idx val="0"/>
            <c:bubble3D val="0"/>
            <c:spPr>
              <a:solidFill>
                <a:srgbClr val="7A7A7A"/>
              </a:solidFill>
            </c:spPr>
            <c:extLst>
              <c:ext xmlns:c16="http://schemas.microsoft.com/office/drawing/2014/chart" uri="{C3380CC4-5D6E-409C-BE32-E72D297353CC}">
                <c16:uniqueId val="{00000001-4D83-4A12-8164-DB49A0302D7B}"/>
              </c:ext>
            </c:extLst>
          </c:dPt>
          <c:dPt>
            <c:idx val="1"/>
            <c:bubble3D val="0"/>
            <c:spPr>
              <a:solidFill>
                <a:srgbClr val="FE4A1E"/>
              </a:solidFill>
            </c:spPr>
            <c:extLst>
              <c:ext xmlns:c16="http://schemas.microsoft.com/office/drawing/2014/chart" uri="{C3380CC4-5D6E-409C-BE32-E72D297353CC}">
                <c16:uniqueId val="{00000003-4D83-4A12-8164-DB49A0302D7B}"/>
              </c:ext>
            </c:extLst>
          </c:dPt>
          <c:dPt>
            <c:idx val="2"/>
            <c:bubble3D val="0"/>
            <c:spPr>
              <a:solidFill>
                <a:srgbClr val="5C9AD3"/>
              </a:solidFill>
            </c:spPr>
            <c:extLst>
              <c:ext xmlns:c16="http://schemas.microsoft.com/office/drawing/2014/chart" uri="{C3380CC4-5D6E-409C-BE32-E72D297353CC}">
                <c16:uniqueId val="{00000005-4D83-4A12-8164-DB49A0302D7B}"/>
              </c:ext>
            </c:extLst>
          </c:dPt>
          <c:dPt>
            <c:idx val="3"/>
            <c:bubble3D val="0"/>
            <c:spPr>
              <a:solidFill>
                <a:srgbClr val="44546B"/>
              </a:solidFill>
            </c:spPr>
            <c:extLst>
              <c:ext xmlns:c16="http://schemas.microsoft.com/office/drawing/2014/chart" uri="{C3380CC4-5D6E-409C-BE32-E72D297353CC}">
                <c16:uniqueId val="{00000007-4D83-4A12-8164-DB49A0302D7B}"/>
              </c:ext>
            </c:extLst>
          </c:dPt>
          <c:cat>
            <c:strRef>
              <c:f>Sheet1!$A$2:$A$5</c:f>
              <c:strCache>
                <c:ptCount val="4"/>
                <c:pt idx="0">
                  <c:v>1st Qtr</c:v>
                </c:pt>
                <c:pt idx="1">
                  <c:v>2nd Qtr</c:v>
                </c:pt>
                <c:pt idx="2">
                  <c:v>3rd Qtr</c:v>
                </c:pt>
                <c:pt idx="3">
                  <c:v>4th Qtr</c:v>
                </c:pt>
              </c:strCache>
            </c:strRef>
          </c:cat>
          <c:val>
            <c:numRef>
              <c:f>Sheet1!$B$2:$B$5</c:f>
              <c:numCache>
                <c:formatCode>General</c:formatCode>
                <c:ptCount val="4"/>
                <c:pt idx="0">
                  <c:v>8.1999999999999993</c:v>
                </c:pt>
                <c:pt idx="1">
                  <c:v>3.2</c:v>
                </c:pt>
                <c:pt idx="2">
                  <c:v>1.4</c:v>
                </c:pt>
                <c:pt idx="3">
                  <c:v>1.2</c:v>
                </c:pt>
              </c:numCache>
            </c:numRef>
          </c:val>
          <c:extLst>
            <c:ext xmlns:c16="http://schemas.microsoft.com/office/drawing/2014/chart" uri="{C3380CC4-5D6E-409C-BE32-E72D297353CC}">
              <c16:uniqueId val="{00000008-4D83-4A12-8164-DB49A0302D7B}"/>
            </c:ext>
          </c:extLst>
        </c:ser>
        <c:dLbls>
          <c:showLegendKey val="0"/>
          <c:showVal val="0"/>
          <c:showCatName val="0"/>
          <c:showSerName val="0"/>
          <c:showPercent val="0"/>
          <c:showBubbleSize val="0"/>
          <c:showLeaderLines val="1"/>
        </c:dLbls>
        <c:firstSliceAng val="0"/>
        <c:holeSize val="72"/>
      </c:doughnutChart>
    </c:plotArea>
    <c:plotVisOnly val="1"/>
    <c:dispBlanksAs val="gap"/>
    <c:showDLblsOverMax val="0"/>
  </c:chart>
  <c:txPr>
    <a:bodyPr/>
    <a:lstStyle/>
    <a:p>
      <a:pPr>
        <a:defRPr sz="1800"/>
      </a:pPr>
      <a:endParaRPr lang="en-US"/>
    </a:p>
  </c:txPr>
  <c:externalData r:id="rId1">
    <c:autoUpdate val="0"/>
  </c:externalData>
</c:chartSpac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11/13/2017</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29552896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5158691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8_team.">
    <p:bg>
      <p:bgPr>
        <a:solidFill>
          <a:schemeClr val="bg2">
            <a:lumMod val="10000"/>
          </a:schemeClr>
        </a:solidFill>
        <a:effectLst/>
      </p:bgPr>
    </p:bg>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3133803" y="377480"/>
            <a:ext cx="5924395" cy="413483"/>
          </a:xfrm>
          <a:prstGeom prst="rect">
            <a:avLst/>
          </a:prstGeom>
        </p:spPr>
        <p:txBody>
          <a:bodyPr wrap="none" lIns="0" tIns="0" rIns="0" bIns="0" anchor="ctr">
            <a:noAutofit/>
          </a:bodyPr>
          <a:lstStyle>
            <a:lvl1pPr algn="ctr">
              <a:defRPr sz="3200"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44" hasCustomPrompt="1"/>
          </p:nvPr>
        </p:nvSpPr>
        <p:spPr>
          <a:xfrm>
            <a:off x="886712" y="1696826"/>
            <a:ext cx="2694597" cy="2694597"/>
          </a:xfrm>
          <a:prstGeom prst="roundRect">
            <a:avLst>
              <a:gd name="adj" fmla="val 12935"/>
            </a:avLst>
          </a:prstGeom>
          <a:ln w="3175">
            <a:solidFill>
              <a:schemeClr val="bg1">
                <a:lumMod val="85000"/>
              </a:schemeClr>
            </a:solidFill>
          </a:ln>
        </p:spPr>
        <p:txBody>
          <a:bodyPr wrap="none" tIns="0" bIns="274320" anchor="b"/>
          <a:lstStyle>
            <a:lvl1pPr algn="ctr" rtl="0">
              <a:buNone/>
              <a:defRPr sz="1867" b="1">
                <a:solidFill>
                  <a:schemeClr val="tx1">
                    <a:lumMod val="50000"/>
                    <a:lumOff val="50000"/>
                  </a:schemeClr>
                </a:solidFill>
              </a:defRPr>
            </a:lvl1pPr>
          </a:lstStyle>
          <a:p>
            <a:r>
              <a:rPr lang="en-US" dirty="0"/>
              <a:t>Click Icon To Add Image </a:t>
            </a:r>
          </a:p>
        </p:txBody>
      </p:sp>
    </p:spTree>
    <p:extLst>
      <p:ext uri="{BB962C8B-B14F-4D97-AF65-F5344CB8AC3E}">
        <p14:creationId xmlns:p14="http://schemas.microsoft.com/office/powerpoint/2010/main" val="10633589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
                                        </p:tgtEl>
                                        <p:attrNameLst>
                                          <p:attrName>style.visibility</p:attrName>
                                        </p:attrNameLst>
                                      </p:cBhvr>
                                      <p:to>
                                        <p:strVal val="visible"/>
                                      </p:to>
                                    </p:set>
                                    <p:anim calcmode="lin" valueType="num">
                                      <p:cBhvr>
                                        <p:cTn id="7" dur="500" fill="hold"/>
                                        <p:tgtEl>
                                          <p:spTgt spid="11"/>
                                        </p:tgtEl>
                                        <p:attrNameLst>
                                          <p:attrName>ppt_w</p:attrName>
                                        </p:attrNameLst>
                                      </p:cBhvr>
                                      <p:tavLst>
                                        <p:tav tm="0">
                                          <p:val>
                                            <p:fltVal val="0"/>
                                          </p:val>
                                        </p:tav>
                                        <p:tav tm="100000">
                                          <p:val>
                                            <p:strVal val="#ppt_w"/>
                                          </p:val>
                                        </p:tav>
                                      </p:tavLst>
                                    </p:anim>
                                    <p:anim calcmode="lin" valueType="num">
                                      <p:cBhvr>
                                        <p:cTn id="8" dur="500" fill="hold"/>
                                        <p:tgtEl>
                                          <p:spTgt spid="11"/>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2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31490426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25873915"/>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589527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11/13/2017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11/13/2017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11/13/2017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11/13/2017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11/13/2017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hyperlink" Target="http://powerpoint.sage-fox.com/" TargetMode="Externa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image" Target="../media/image1.pn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11/13/2017</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1"/>
          </p:cNvPr>
          <p:cNvPicPr>
            <a:picLocks noChangeAspect="1"/>
          </p:cNvPicPr>
          <p:nvPr userDrawn="1"/>
        </p:nvPicPr>
        <p:blipFill>
          <a:blip r:embed="rId22">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80" r:id="rId14"/>
    <p:sldLayoutId id="2147483682" r:id="rId15"/>
    <p:sldLayoutId id="2147483684" r:id="rId16"/>
    <p:sldLayoutId id="2147483685" r:id="rId17"/>
    <p:sldLayoutId id="2147483686" r:id="rId18"/>
    <p:sldLayoutId id="2147483687" r:id="rId19"/>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2.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2.pn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5.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1.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8.jpg"/></Relationships>
</file>

<file path=ppt/slides/_rels/slide22.xml.rels><?xml version="1.0" encoding="UTF-8" standalone="yes"?>
<Relationships xmlns="http://schemas.openxmlformats.org/package/2006/relationships"><Relationship Id="rId8" Type="http://schemas.openxmlformats.org/officeDocument/2006/relationships/image" Target="../media/image24.jpg"/><Relationship Id="rId3" Type="http://schemas.openxmlformats.org/officeDocument/2006/relationships/image" Target="../media/image19.png"/><Relationship Id="rId7" Type="http://schemas.openxmlformats.org/officeDocument/2006/relationships/image" Target="../media/image23.pn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2.jpg"/><Relationship Id="rId5" Type="http://schemas.openxmlformats.org/officeDocument/2006/relationships/image" Target="../media/image21.png"/><Relationship Id="rId4" Type="http://schemas.openxmlformats.org/officeDocument/2006/relationships/image" Target="../media/image20.jpg"/></Relationships>
</file>

<file path=ppt/slides/_rels/slide23.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24.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25.xml.rels><?xml version="1.0" encoding="UTF-8" standalone="yes"?>
<Relationships xmlns="http://schemas.openxmlformats.org/package/2006/relationships"><Relationship Id="rId3" Type="http://schemas.openxmlformats.org/officeDocument/2006/relationships/image" Target="../media/image9.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5.jpg"/><Relationship Id="rId5" Type="http://schemas.openxmlformats.org/officeDocument/2006/relationships/image" Target="../media/image10.jpg"/><Relationship Id="rId4" Type="http://schemas.openxmlformats.org/officeDocument/2006/relationships/image" Target="../media/image29.jpg"/></Relationships>
</file>

<file path=ppt/slides/_rels/slide26.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31.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3.xml"/><Relationship Id="rId6" Type="http://schemas.openxmlformats.org/officeDocument/2006/relationships/image" Target="../media/image12.png"/><Relationship Id="rId5" Type="http://schemas.openxmlformats.org/officeDocument/2006/relationships/hyperlink" Target="http://powerpoint.sage-fox.com/" TargetMode="External"/><Relationship Id="rId4" Type="http://schemas.openxmlformats.org/officeDocument/2006/relationships/image" Target="../media/image33.jpg"/></Relationships>
</file>

<file path=ppt/slides/_rels/slide33.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6.jpg"/><Relationship Id="rId4" Type="http://schemas.openxmlformats.org/officeDocument/2006/relationships/image" Target="../media/image35.jpg"/></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3" Type="http://schemas.openxmlformats.org/officeDocument/2006/relationships/image" Target="../media/image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9.jpg"/><Relationship Id="rId5" Type="http://schemas.openxmlformats.org/officeDocument/2006/relationships/image" Target="../media/image38.jpg"/><Relationship Id="rId4" Type="http://schemas.openxmlformats.org/officeDocument/2006/relationships/image" Target="../media/image37.jpg"/></Relationships>
</file>

<file path=ppt/slides/_rels/slide38.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4.xml"/><Relationship Id="rId5" Type="http://schemas.openxmlformats.org/officeDocument/2006/relationships/image" Target="../media/image6.png"/><Relationship Id="rId4" Type="http://schemas.openxmlformats.org/officeDocument/2006/relationships/image" Target="../media/image4.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7.xml.rels><?xml version="1.0" encoding="UTF-8" standalone="yes"?>
<Relationships xmlns="http://schemas.openxmlformats.org/package/2006/relationships"><Relationship Id="rId3" Type="http://schemas.openxmlformats.org/officeDocument/2006/relationships/image" Target="../media/image7.jpg"/><Relationship Id="rId7" Type="http://schemas.openxmlformats.org/officeDocument/2006/relationships/image" Target="../media/image11.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0.jpg"/><Relationship Id="rId5" Type="http://schemas.openxmlformats.org/officeDocument/2006/relationships/image" Target="../media/image9.jpg"/><Relationship Id="rId4" Type="http://schemas.openxmlformats.org/officeDocument/2006/relationships/image" Target="../media/image8.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5089984" y="357471"/>
            <a:ext cx="6628941" cy="2269864"/>
            <a:chOff x="3055171" y="1968649"/>
            <a:chExt cx="6628941" cy="2269864"/>
          </a:xfrm>
          <a:effectLst>
            <a:outerShdw blurRad="63500" sx="102000" sy="102000" algn="ctr" rotWithShape="0">
              <a:prstClr val="black">
                <a:alpha val="40000"/>
              </a:prstClr>
            </a:outerShdw>
          </a:effectLst>
        </p:grpSpPr>
        <p:sp>
          <p:nvSpPr>
            <p:cNvPr id="22" name="Rounded Rectangle 21"/>
            <p:cNvSpPr/>
            <p:nvPr/>
          </p:nvSpPr>
          <p:spPr>
            <a:xfrm>
              <a:off x="3055171" y="1968649"/>
              <a:ext cx="6628941" cy="2269864"/>
            </a:xfrm>
            <a:prstGeom prst="roundRect">
              <a:avLst>
                <a:gd name="adj" fmla="val 4263"/>
              </a:avLst>
            </a:prstGeom>
            <a:solidFill>
              <a:schemeClr val="tx1">
                <a:alpha val="65000"/>
              </a:schemeClr>
            </a:solidFill>
            <a:ln w="3175">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9" name="Group 48"/>
            <p:cNvGrpSpPr/>
            <p:nvPr/>
          </p:nvGrpSpPr>
          <p:grpSpPr>
            <a:xfrm>
              <a:off x="5489968" y="3395327"/>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chemeClr val="tx1">
                      <a:alpha val="65000"/>
                    </a:scheme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14, 2018</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6350">
                  <a:solidFill>
                    <a:schemeClr val="bg1">
                      <a:alpha val="60000"/>
                    </a:schemeClr>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23" name="TextBox 22"/>
            <p:cNvSpPr txBox="1"/>
            <p:nvPr/>
          </p:nvSpPr>
          <p:spPr>
            <a:xfrm>
              <a:off x="3717881" y="2094942"/>
              <a:ext cx="5303520" cy="1138773"/>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500" fill="hold"/>
                                        <p:tgtEl>
                                          <p:spTgt spid="2"/>
                                        </p:tgtEl>
                                        <p:attrNameLst>
                                          <p:attrName>ppt_w</p:attrName>
                                        </p:attrNameLst>
                                      </p:cBhvr>
                                      <p:tavLst>
                                        <p:tav tm="0">
                                          <p:val>
                                            <p:fltVal val="0"/>
                                          </p:val>
                                        </p:tav>
                                        <p:tav tm="100000">
                                          <p:val>
                                            <p:strVal val="#ppt_w"/>
                                          </p:val>
                                        </p:tav>
                                      </p:tavLst>
                                    </p:anim>
                                    <p:anim calcmode="lin" valueType="num">
                                      <p:cBhvr>
                                        <p:cTn id="8" dur="1500" fill="hold"/>
                                        <p:tgtEl>
                                          <p:spTgt spid="2"/>
                                        </p:tgtEl>
                                        <p:attrNameLst>
                                          <p:attrName>ppt_h</p:attrName>
                                        </p:attrNameLst>
                                      </p:cBhvr>
                                      <p:tavLst>
                                        <p:tav tm="0">
                                          <p:val>
                                            <p:fltVal val="0"/>
                                          </p:val>
                                        </p:tav>
                                        <p:tav tm="100000">
                                          <p:val>
                                            <p:strVal val="#ppt_h"/>
                                          </p:val>
                                        </p:tav>
                                      </p:tavLst>
                                    </p:anim>
                                    <p:animEffect transition="in" filter="fade">
                                      <p:cBhvr>
                                        <p:cTn id="9" dur="1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7" name="Group 46">
            <a:extLst>
              <a:ext uri="{FF2B5EF4-FFF2-40B4-BE49-F238E27FC236}">
                <a16:creationId xmlns:a16="http://schemas.microsoft.com/office/drawing/2014/main" id="{63CB414C-5AFA-45E4-AB81-A94CCF69C557}"/>
              </a:ext>
            </a:extLst>
          </p:cNvPr>
          <p:cNvGrpSpPr/>
          <p:nvPr/>
        </p:nvGrpSpPr>
        <p:grpSpPr>
          <a:xfrm>
            <a:off x="1021973" y="2043954"/>
            <a:ext cx="1549102" cy="1075766"/>
            <a:chOff x="1021973" y="2043954"/>
            <a:chExt cx="1549102" cy="1075766"/>
          </a:xfrm>
        </p:grpSpPr>
        <p:sp>
          <p:nvSpPr>
            <p:cNvPr id="35" name="Rectangle 34">
              <a:extLst>
                <a:ext uri="{FF2B5EF4-FFF2-40B4-BE49-F238E27FC236}">
                  <a16:creationId xmlns:a16="http://schemas.microsoft.com/office/drawing/2014/main" id="{8B91021A-F82A-4EC2-ABEB-1D22DDE9AB2D}"/>
                </a:ext>
              </a:extLst>
            </p:cNvPr>
            <p:cNvSpPr/>
            <p:nvPr/>
          </p:nvSpPr>
          <p:spPr>
            <a:xfrm>
              <a:off x="102197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rapezoid 3">
              <a:extLst>
                <a:ext uri="{FF2B5EF4-FFF2-40B4-BE49-F238E27FC236}">
                  <a16:creationId xmlns:a16="http://schemas.microsoft.com/office/drawing/2014/main" id="{4B82E9B2-CBBE-4792-8D6B-D63ECB28CED3}"/>
                </a:ext>
              </a:extLst>
            </p:cNvPr>
            <p:cNvSpPr/>
            <p:nvPr/>
          </p:nvSpPr>
          <p:spPr>
            <a:xfrm>
              <a:off x="1021973" y="2043954"/>
              <a:ext cx="1549102" cy="978946"/>
            </a:xfrm>
            <a:prstGeom prst="trapezoid">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01</a:t>
              </a:r>
            </a:p>
          </p:txBody>
        </p:sp>
      </p:grpSp>
      <p:grpSp>
        <p:nvGrpSpPr>
          <p:cNvPr id="48" name="Group 47">
            <a:extLst>
              <a:ext uri="{FF2B5EF4-FFF2-40B4-BE49-F238E27FC236}">
                <a16:creationId xmlns:a16="http://schemas.microsoft.com/office/drawing/2014/main" id="{20041405-82C8-4662-9B75-68157A884D27}"/>
              </a:ext>
            </a:extLst>
          </p:cNvPr>
          <p:cNvGrpSpPr/>
          <p:nvPr/>
        </p:nvGrpSpPr>
        <p:grpSpPr>
          <a:xfrm>
            <a:off x="2755747" y="2043954"/>
            <a:ext cx="1549102" cy="1075766"/>
            <a:chOff x="2755747" y="2043954"/>
            <a:chExt cx="1549102" cy="1075766"/>
          </a:xfrm>
        </p:grpSpPr>
        <p:sp>
          <p:nvSpPr>
            <p:cNvPr id="37" name="Rectangle 36">
              <a:extLst>
                <a:ext uri="{FF2B5EF4-FFF2-40B4-BE49-F238E27FC236}">
                  <a16:creationId xmlns:a16="http://schemas.microsoft.com/office/drawing/2014/main" id="{B1A15DD6-7F6B-4D2C-AC10-AF66E8CD9576}"/>
                </a:ext>
              </a:extLst>
            </p:cNvPr>
            <p:cNvSpPr/>
            <p:nvPr/>
          </p:nvSpPr>
          <p:spPr>
            <a:xfrm>
              <a:off x="2755747"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rapezoid 11">
              <a:extLst>
                <a:ext uri="{FF2B5EF4-FFF2-40B4-BE49-F238E27FC236}">
                  <a16:creationId xmlns:a16="http://schemas.microsoft.com/office/drawing/2014/main" id="{E8864AC5-5D67-4CD3-952F-6C007995EFAA}"/>
                </a:ext>
              </a:extLst>
            </p:cNvPr>
            <p:cNvSpPr/>
            <p:nvPr/>
          </p:nvSpPr>
          <p:spPr>
            <a:xfrm>
              <a:off x="2755747" y="2043954"/>
              <a:ext cx="1549102" cy="978946"/>
            </a:xfrm>
            <a:prstGeom prst="trapezoid">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02</a:t>
              </a:r>
            </a:p>
          </p:txBody>
        </p:sp>
      </p:grpSp>
      <p:grpSp>
        <p:nvGrpSpPr>
          <p:cNvPr id="49" name="Group 48">
            <a:extLst>
              <a:ext uri="{FF2B5EF4-FFF2-40B4-BE49-F238E27FC236}">
                <a16:creationId xmlns:a16="http://schemas.microsoft.com/office/drawing/2014/main" id="{B6536B76-BE97-444A-8AE6-F5DF1F9586B5}"/>
              </a:ext>
            </a:extLst>
          </p:cNvPr>
          <p:cNvGrpSpPr/>
          <p:nvPr/>
        </p:nvGrpSpPr>
        <p:grpSpPr>
          <a:xfrm>
            <a:off x="4489521" y="2043954"/>
            <a:ext cx="1549102" cy="1075766"/>
            <a:chOff x="4489521" y="2043954"/>
            <a:chExt cx="1549102" cy="1075766"/>
          </a:xfrm>
        </p:grpSpPr>
        <p:sp>
          <p:nvSpPr>
            <p:cNvPr id="39" name="Rectangle 38">
              <a:extLst>
                <a:ext uri="{FF2B5EF4-FFF2-40B4-BE49-F238E27FC236}">
                  <a16:creationId xmlns:a16="http://schemas.microsoft.com/office/drawing/2014/main" id="{46815C8F-8981-45DA-877D-802919E8B35D}"/>
                </a:ext>
              </a:extLst>
            </p:cNvPr>
            <p:cNvSpPr/>
            <p:nvPr/>
          </p:nvSpPr>
          <p:spPr>
            <a:xfrm>
              <a:off x="4489521"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rapezoid 15">
              <a:extLst>
                <a:ext uri="{FF2B5EF4-FFF2-40B4-BE49-F238E27FC236}">
                  <a16:creationId xmlns:a16="http://schemas.microsoft.com/office/drawing/2014/main" id="{74505F8F-D27B-4146-B9AE-E70416AB13CA}"/>
                </a:ext>
              </a:extLst>
            </p:cNvPr>
            <p:cNvSpPr/>
            <p:nvPr/>
          </p:nvSpPr>
          <p:spPr>
            <a:xfrm>
              <a:off x="4489521" y="2043954"/>
              <a:ext cx="1549102" cy="978946"/>
            </a:xfrm>
            <a:prstGeom prst="trapezoid">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03</a:t>
              </a:r>
            </a:p>
          </p:txBody>
        </p:sp>
      </p:grpSp>
      <p:grpSp>
        <p:nvGrpSpPr>
          <p:cNvPr id="50" name="Group 49">
            <a:extLst>
              <a:ext uri="{FF2B5EF4-FFF2-40B4-BE49-F238E27FC236}">
                <a16:creationId xmlns:a16="http://schemas.microsoft.com/office/drawing/2014/main" id="{5093FBA2-2856-467E-8DB0-07707F343058}"/>
              </a:ext>
            </a:extLst>
          </p:cNvPr>
          <p:cNvGrpSpPr/>
          <p:nvPr/>
        </p:nvGrpSpPr>
        <p:grpSpPr>
          <a:xfrm>
            <a:off x="6223295" y="2043954"/>
            <a:ext cx="1549102" cy="1075766"/>
            <a:chOff x="6223295" y="2043954"/>
            <a:chExt cx="1549102" cy="1075766"/>
          </a:xfrm>
        </p:grpSpPr>
        <p:sp>
          <p:nvSpPr>
            <p:cNvPr id="41" name="Rectangle 40">
              <a:extLst>
                <a:ext uri="{FF2B5EF4-FFF2-40B4-BE49-F238E27FC236}">
                  <a16:creationId xmlns:a16="http://schemas.microsoft.com/office/drawing/2014/main" id="{0F69F291-2E4D-425A-B23A-67EF06899B5D}"/>
                </a:ext>
              </a:extLst>
            </p:cNvPr>
            <p:cNvSpPr/>
            <p:nvPr/>
          </p:nvSpPr>
          <p:spPr>
            <a:xfrm>
              <a:off x="6223295"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rapezoid 19">
              <a:extLst>
                <a:ext uri="{FF2B5EF4-FFF2-40B4-BE49-F238E27FC236}">
                  <a16:creationId xmlns:a16="http://schemas.microsoft.com/office/drawing/2014/main" id="{38DE1F10-FA1C-42E2-A230-035FC82F3734}"/>
                </a:ext>
              </a:extLst>
            </p:cNvPr>
            <p:cNvSpPr/>
            <p:nvPr/>
          </p:nvSpPr>
          <p:spPr>
            <a:xfrm>
              <a:off x="6223295" y="2043954"/>
              <a:ext cx="1549102" cy="978946"/>
            </a:xfrm>
            <a:prstGeom prst="trapezoid">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04</a:t>
              </a:r>
            </a:p>
          </p:txBody>
        </p:sp>
      </p:grpSp>
      <p:grpSp>
        <p:nvGrpSpPr>
          <p:cNvPr id="51" name="Group 50">
            <a:extLst>
              <a:ext uri="{FF2B5EF4-FFF2-40B4-BE49-F238E27FC236}">
                <a16:creationId xmlns:a16="http://schemas.microsoft.com/office/drawing/2014/main" id="{254663DC-691D-47FD-8917-6E28B412DD11}"/>
              </a:ext>
            </a:extLst>
          </p:cNvPr>
          <p:cNvGrpSpPr/>
          <p:nvPr/>
        </p:nvGrpSpPr>
        <p:grpSpPr>
          <a:xfrm>
            <a:off x="7957069" y="2043954"/>
            <a:ext cx="1549102" cy="1075766"/>
            <a:chOff x="7957069" y="2043954"/>
            <a:chExt cx="1549102" cy="1075766"/>
          </a:xfrm>
        </p:grpSpPr>
        <p:sp>
          <p:nvSpPr>
            <p:cNvPr id="43" name="Rectangle 42">
              <a:extLst>
                <a:ext uri="{FF2B5EF4-FFF2-40B4-BE49-F238E27FC236}">
                  <a16:creationId xmlns:a16="http://schemas.microsoft.com/office/drawing/2014/main" id="{763814E7-52EA-4785-9D5D-7B2CDD79BD39}"/>
                </a:ext>
              </a:extLst>
            </p:cNvPr>
            <p:cNvSpPr/>
            <p:nvPr/>
          </p:nvSpPr>
          <p:spPr>
            <a:xfrm>
              <a:off x="7957069"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Trapezoid 23">
              <a:extLst>
                <a:ext uri="{FF2B5EF4-FFF2-40B4-BE49-F238E27FC236}">
                  <a16:creationId xmlns:a16="http://schemas.microsoft.com/office/drawing/2014/main" id="{A607C04B-31AB-40E9-9E7F-41A543FAC0F6}"/>
                </a:ext>
              </a:extLst>
            </p:cNvPr>
            <p:cNvSpPr/>
            <p:nvPr/>
          </p:nvSpPr>
          <p:spPr>
            <a:xfrm>
              <a:off x="7957069" y="2043954"/>
              <a:ext cx="1549102" cy="978946"/>
            </a:xfrm>
            <a:prstGeom prst="trapezoid">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05</a:t>
              </a:r>
            </a:p>
          </p:txBody>
        </p:sp>
      </p:grpSp>
      <p:grpSp>
        <p:nvGrpSpPr>
          <p:cNvPr id="52" name="Group 51">
            <a:extLst>
              <a:ext uri="{FF2B5EF4-FFF2-40B4-BE49-F238E27FC236}">
                <a16:creationId xmlns:a16="http://schemas.microsoft.com/office/drawing/2014/main" id="{68933A6D-7C88-44B6-9173-E0A7E53EB206}"/>
              </a:ext>
            </a:extLst>
          </p:cNvPr>
          <p:cNvGrpSpPr/>
          <p:nvPr/>
        </p:nvGrpSpPr>
        <p:grpSpPr>
          <a:xfrm>
            <a:off x="9690843" y="2043954"/>
            <a:ext cx="1549102" cy="1075766"/>
            <a:chOff x="9690843" y="2043954"/>
            <a:chExt cx="1549102" cy="1075766"/>
          </a:xfrm>
        </p:grpSpPr>
        <p:sp>
          <p:nvSpPr>
            <p:cNvPr id="45" name="Rectangle 44">
              <a:extLst>
                <a:ext uri="{FF2B5EF4-FFF2-40B4-BE49-F238E27FC236}">
                  <a16:creationId xmlns:a16="http://schemas.microsoft.com/office/drawing/2014/main" id="{E1225EEE-62E1-4378-9F04-7D1842F6ADC9}"/>
                </a:ext>
              </a:extLst>
            </p:cNvPr>
            <p:cNvSpPr/>
            <p:nvPr/>
          </p:nvSpPr>
          <p:spPr>
            <a:xfrm>
              <a:off x="9690843" y="3022900"/>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rapezoid 27">
              <a:extLst>
                <a:ext uri="{FF2B5EF4-FFF2-40B4-BE49-F238E27FC236}">
                  <a16:creationId xmlns:a16="http://schemas.microsoft.com/office/drawing/2014/main" id="{05343A92-E99E-4059-8531-ED39004DE489}"/>
                </a:ext>
              </a:extLst>
            </p:cNvPr>
            <p:cNvSpPr/>
            <p:nvPr/>
          </p:nvSpPr>
          <p:spPr>
            <a:xfrm>
              <a:off x="9690843" y="2043954"/>
              <a:ext cx="1549102" cy="978946"/>
            </a:xfrm>
            <a:prstGeom prst="trapezoid">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latin typeface="Candara" panose="020E0502030303020204" pitchFamily="34" charset="0"/>
                </a:rPr>
                <a:t>06</a:t>
              </a:r>
            </a:p>
          </p:txBody>
        </p:sp>
      </p:grpSp>
      <p:grpSp>
        <p:nvGrpSpPr>
          <p:cNvPr id="53" name="Group 52">
            <a:extLst>
              <a:ext uri="{FF2B5EF4-FFF2-40B4-BE49-F238E27FC236}">
                <a16:creationId xmlns:a16="http://schemas.microsoft.com/office/drawing/2014/main" id="{BADE982B-A4DE-47E5-BBE5-F6A0EAF09774}"/>
              </a:ext>
            </a:extLst>
          </p:cNvPr>
          <p:cNvGrpSpPr/>
          <p:nvPr/>
        </p:nvGrpSpPr>
        <p:grpSpPr>
          <a:xfrm>
            <a:off x="1021973" y="5034581"/>
            <a:ext cx="1549102" cy="1344710"/>
            <a:chOff x="1021973" y="5034581"/>
            <a:chExt cx="1549102" cy="1344710"/>
          </a:xfrm>
        </p:grpSpPr>
        <p:sp>
          <p:nvSpPr>
            <p:cNvPr id="36" name="Rectangle 35">
              <a:extLst>
                <a:ext uri="{FF2B5EF4-FFF2-40B4-BE49-F238E27FC236}">
                  <a16:creationId xmlns:a16="http://schemas.microsoft.com/office/drawing/2014/main" id="{C38B9D4A-76FC-4CDB-B5FF-B5920B87F646}"/>
                </a:ext>
              </a:extLst>
            </p:cNvPr>
            <p:cNvSpPr/>
            <p:nvPr/>
          </p:nvSpPr>
          <p:spPr>
            <a:xfrm>
              <a:off x="102197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Arrow: Pentagon 2">
              <a:extLst>
                <a:ext uri="{FF2B5EF4-FFF2-40B4-BE49-F238E27FC236}">
                  <a16:creationId xmlns:a16="http://schemas.microsoft.com/office/drawing/2014/main" id="{00822D4F-CDD1-4ECC-823A-020503EC3552}"/>
                </a:ext>
              </a:extLst>
            </p:cNvPr>
            <p:cNvSpPr/>
            <p:nvPr/>
          </p:nvSpPr>
          <p:spPr>
            <a:xfrm rot="5400000">
              <a:off x="1172579" y="4980795"/>
              <a:ext cx="1247890" cy="1549102"/>
            </a:xfrm>
            <a:prstGeom prst="homePlate">
              <a:avLst/>
            </a:prstGeom>
            <a:solidFill>
              <a:srgbClr val="FE4A1E">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a:extLst>
              <a:ext uri="{FF2B5EF4-FFF2-40B4-BE49-F238E27FC236}">
                <a16:creationId xmlns:a16="http://schemas.microsoft.com/office/drawing/2014/main" id="{78EDDFD5-C82A-412E-ADB4-1FB07220D8EB}"/>
              </a:ext>
            </a:extLst>
          </p:cNvPr>
          <p:cNvGrpSpPr/>
          <p:nvPr/>
        </p:nvGrpSpPr>
        <p:grpSpPr>
          <a:xfrm>
            <a:off x="2755747" y="5034581"/>
            <a:ext cx="1549102" cy="1344710"/>
            <a:chOff x="2755747" y="5034581"/>
            <a:chExt cx="1549102" cy="1344710"/>
          </a:xfrm>
        </p:grpSpPr>
        <p:sp>
          <p:nvSpPr>
            <p:cNvPr id="38" name="Rectangle 37">
              <a:extLst>
                <a:ext uri="{FF2B5EF4-FFF2-40B4-BE49-F238E27FC236}">
                  <a16:creationId xmlns:a16="http://schemas.microsoft.com/office/drawing/2014/main" id="{DEF9797D-67B6-4E86-8A1A-F0AB026025DC}"/>
                </a:ext>
              </a:extLst>
            </p:cNvPr>
            <p:cNvSpPr/>
            <p:nvPr/>
          </p:nvSpPr>
          <p:spPr>
            <a:xfrm>
              <a:off x="2755747"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Arrow: Pentagon 10">
              <a:extLst>
                <a:ext uri="{FF2B5EF4-FFF2-40B4-BE49-F238E27FC236}">
                  <a16:creationId xmlns:a16="http://schemas.microsoft.com/office/drawing/2014/main" id="{8EBE676F-A03B-415A-99B6-C357A00EE555}"/>
                </a:ext>
              </a:extLst>
            </p:cNvPr>
            <p:cNvSpPr/>
            <p:nvPr/>
          </p:nvSpPr>
          <p:spPr>
            <a:xfrm rot="5400000">
              <a:off x="2906353" y="4980795"/>
              <a:ext cx="1247890" cy="1549102"/>
            </a:xfrm>
            <a:prstGeom prst="homePlate">
              <a:avLst/>
            </a:prstGeom>
            <a:solidFill>
              <a:srgbClr val="5C9AD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5" name="Group 54">
            <a:extLst>
              <a:ext uri="{FF2B5EF4-FFF2-40B4-BE49-F238E27FC236}">
                <a16:creationId xmlns:a16="http://schemas.microsoft.com/office/drawing/2014/main" id="{FED87027-E4F1-4D5A-95D5-B095E3AF228A}"/>
              </a:ext>
            </a:extLst>
          </p:cNvPr>
          <p:cNvGrpSpPr/>
          <p:nvPr/>
        </p:nvGrpSpPr>
        <p:grpSpPr>
          <a:xfrm>
            <a:off x="4489521" y="5034581"/>
            <a:ext cx="1549102" cy="1344710"/>
            <a:chOff x="4489521" y="5034581"/>
            <a:chExt cx="1549102" cy="1344710"/>
          </a:xfrm>
        </p:grpSpPr>
        <p:sp>
          <p:nvSpPr>
            <p:cNvPr id="40" name="Rectangle 39">
              <a:extLst>
                <a:ext uri="{FF2B5EF4-FFF2-40B4-BE49-F238E27FC236}">
                  <a16:creationId xmlns:a16="http://schemas.microsoft.com/office/drawing/2014/main" id="{AE16EBC4-B1F8-40F9-B380-28F29837391D}"/>
                </a:ext>
              </a:extLst>
            </p:cNvPr>
            <p:cNvSpPr/>
            <p:nvPr/>
          </p:nvSpPr>
          <p:spPr>
            <a:xfrm>
              <a:off x="4489521"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Arrow: Pentagon 14">
              <a:extLst>
                <a:ext uri="{FF2B5EF4-FFF2-40B4-BE49-F238E27FC236}">
                  <a16:creationId xmlns:a16="http://schemas.microsoft.com/office/drawing/2014/main" id="{59DCD3FD-C9C1-4A95-90E3-0C10D7FDB291}"/>
                </a:ext>
              </a:extLst>
            </p:cNvPr>
            <p:cNvSpPr/>
            <p:nvPr/>
          </p:nvSpPr>
          <p:spPr>
            <a:xfrm rot="5400000">
              <a:off x="4640127" y="4980795"/>
              <a:ext cx="1247890" cy="1549102"/>
            </a:xfrm>
            <a:prstGeom prst="homePlate">
              <a:avLst/>
            </a:prstGeom>
            <a:solidFill>
              <a:srgbClr val="44546B">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6" name="Group 55">
            <a:extLst>
              <a:ext uri="{FF2B5EF4-FFF2-40B4-BE49-F238E27FC236}">
                <a16:creationId xmlns:a16="http://schemas.microsoft.com/office/drawing/2014/main" id="{1F8F7EF1-2FBE-404C-A665-BE003839EBF9}"/>
              </a:ext>
            </a:extLst>
          </p:cNvPr>
          <p:cNvGrpSpPr/>
          <p:nvPr/>
        </p:nvGrpSpPr>
        <p:grpSpPr>
          <a:xfrm>
            <a:off x="6223295" y="5034581"/>
            <a:ext cx="1549102" cy="1344710"/>
            <a:chOff x="6223295" y="5034581"/>
            <a:chExt cx="1549102" cy="1344710"/>
          </a:xfrm>
        </p:grpSpPr>
        <p:sp>
          <p:nvSpPr>
            <p:cNvPr id="42" name="Rectangle 41">
              <a:extLst>
                <a:ext uri="{FF2B5EF4-FFF2-40B4-BE49-F238E27FC236}">
                  <a16:creationId xmlns:a16="http://schemas.microsoft.com/office/drawing/2014/main" id="{123D6FD2-6146-47BA-97DB-87E6D2B6595B}"/>
                </a:ext>
              </a:extLst>
            </p:cNvPr>
            <p:cNvSpPr/>
            <p:nvPr/>
          </p:nvSpPr>
          <p:spPr>
            <a:xfrm>
              <a:off x="6223295"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Arrow: Pentagon 18">
              <a:extLst>
                <a:ext uri="{FF2B5EF4-FFF2-40B4-BE49-F238E27FC236}">
                  <a16:creationId xmlns:a16="http://schemas.microsoft.com/office/drawing/2014/main" id="{4A40CA0A-A8F1-4B1E-864E-E8ED0D1E8E59}"/>
                </a:ext>
              </a:extLst>
            </p:cNvPr>
            <p:cNvSpPr/>
            <p:nvPr/>
          </p:nvSpPr>
          <p:spPr>
            <a:xfrm rot="5400000">
              <a:off x="6373901" y="4980795"/>
              <a:ext cx="1247890" cy="1549102"/>
            </a:xfrm>
            <a:prstGeom prst="homePlate">
              <a:avLst/>
            </a:prstGeom>
            <a:solidFill>
              <a:srgbClr val="7A7A7A">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a:extLst>
              <a:ext uri="{FF2B5EF4-FFF2-40B4-BE49-F238E27FC236}">
                <a16:creationId xmlns:a16="http://schemas.microsoft.com/office/drawing/2014/main" id="{3E0877E4-7A75-4877-8AD7-3E7B976B3B4C}"/>
              </a:ext>
            </a:extLst>
          </p:cNvPr>
          <p:cNvGrpSpPr/>
          <p:nvPr/>
        </p:nvGrpSpPr>
        <p:grpSpPr>
          <a:xfrm>
            <a:off x="7957069" y="5034581"/>
            <a:ext cx="1549102" cy="1344710"/>
            <a:chOff x="7957069" y="5034581"/>
            <a:chExt cx="1549102" cy="1344710"/>
          </a:xfrm>
        </p:grpSpPr>
        <p:sp>
          <p:nvSpPr>
            <p:cNvPr id="44" name="Rectangle 43">
              <a:extLst>
                <a:ext uri="{FF2B5EF4-FFF2-40B4-BE49-F238E27FC236}">
                  <a16:creationId xmlns:a16="http://schemas.microsoft.com/office/drawing/2014/main" id="{64F6717A-483F-48DB-8BBE-EA8B77258B4E}"/>
                </a:ext>
              </a:extLst>
            </p:cNvPr>
            <p:cNvSpPr/>
            <p:nvPr/>
          </p:nvSpPr>
          <p:spPr>
            <a:xfrm>
              <a:off x="7957069"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Arrow: Pentagon 22">
              <a:extLst>
                <a:ext uri="{FF2B5EF4-FFF2-40B4-BE49-F238E27FC236}">
                  <a16:creationId xmlns:a16="http://schemas.microsoft.com/office/drawing/2014/main" id="{3BBA40B7-23FF-4822-B3D7-28E4054EBAF2}"/>
                </a:ext>
              </a:extLst>
            </p:cNvPr>
            <p:cNvSpPr/>
            <p:nvPr/>
          </p:nvSpPr>
          <p:spPr>
            <a:xfrm rot="5400000">
              <a:off x="8107675" y="4980795"/>
              <a:ext cx="1247890" cy="1549102"/>
            </a:xfrm>
            <a:prstGeom prst="homePlate">
              <a:avLst/>
            </a:prstGeom>
            <a:solidFill>
              <a:srgbClr val="939393">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8" name="Group 57">
            <a:extLst>
              <a:ext uri="{FF2B5EF4-FFF2-40B4-BE49-F238E27FC236}">
                <a16:creationId xmlns:a16="http://schemas.microsoft.com/office/drawing/2014/main" id="{FC07EA54-BF79-462E-AD93-EC64A1822812}"/>
              </a:ext>
            </a:extLst>
          </p:cNvPr>
          <p:cNvGrpSpPr/>
          <p:nvPr/>
        </p:nvGrpSpPr>
        <p:grpSpPr>
          <a:xfrm>
            <a:off x="9690843" y="5034581"/>
            <a:ext cx="1549102" cy="1344710"/>
            <a:chOff x="9690843" y="5034581"/>
            <a:chExt cx="1549102" cy="1344710"/>
          </a:xfrm>
        </p:grpSpPr>
        <p:sp>
          <p:nvSpPr>
            <p:cNvPr id="46" name="Rectangle 45">
              <a:extLst>
                <a:ext uri="{FF2B5EF4-FFF2-40B4-BE49-F238E27FC236}">
                  <a16:creationId xmlns:a16="http://schemas.microsoft.com/office/drawing/2014/main" id="{0D37F734-AB54-430E-B309-92D4F6E7531B}"/>
                </a:ext>
              </a:extLst>
            </p:cNvPr>
            <p:cNvSpPr/>
            <p:nvPr/>
          </p:nvSpPr>
          <p:spPr>
            <a:xfrm>
              <a:off x="9690843" y="5034581"/>
              <a:ext cx="1549102" cy="968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Arrow: Pentagon 26">
              <a:extLst>
                <a:ext uri="{FF2B5EF4-FFF2-40B4-BE49-F238E27FC236}">
                  <a16:creationId xmlns:a16="http://schemas.microsoft.com/office/drawing/2014/main" id="{B4402B46-F3DB-41D2-8E4F-B15A47CC5301}"/>
                </a:ext>
              </a:extLst>
            </p:cNvPr>
            <p:cNvSpPr/>
            <p:nvPr/>
          </p:nvSpPr>
          <p:spPr>
            <a:xfrm rot="5400000">
              <a:off x="9841449" y="4980795"/>
              <a:ext cx="1247890" cy="1549102"/>
            </a:xfrm>
            <a:prstGeom prst="homePlate">
              <a:avLst/>
            </a:prstGeom>
            <a:solidFill>
              <a:srgbClr val="BFBFBF">
                <a:alpha val="8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1F7D426C-35A6-4D43-8B2D-5A4347C1F104}"/>
              </a:ext>
            </a:extLst>
          </p:cNvPr>
          <p:cNvSpPr/>
          <p:nvPr/>
        </p:nvSpPr>
        <p:spPr>
          <a:xfrm>
            <a:off x="1021973" y="3119720"/>
            <a:ext cx="1549102" cy="1914861"/>
          </a:xfrm>
          <a:prstGeom prst="rect">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E795EFFE-19A2-4AA6-B9A4-E0E7A993B881}"/>
              </a:ext>
            </a:extLst>
          </p:cNvPr>
          <p:cNvSpPr/>
          <p:nvPr/>
        </p:nvSpPr>
        <p:spPr>
          <a:xfrm>
            <a:off x="2755747" y="3119720"/>
            <a:ext cx="1549102" cy="1914861"/>
          </a:xfrm>
          <a:prstGeom prst="rect">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13">
            <a:extLst>
              <a:ext uri="{FF2B5EF4-FFF2-40B4-BE49-F238E27FC236}">
                <a16:creationId xmlns:a16="http://schemas.microsoft.com/office/drawing/2014/main" id="{F47F0FFF-35DE-4053-B3B7-9AC45958B44B}"/>
              </a:ext>
            </a:extLst>
          </p:cNvPr>
          <p:cNvSpPr/>
          <p:nvPr/>
        </p:nvSpPr>
        <p:spPr>
          <a:xfrm>
            <a:off x="4489521" y="3119720"/>
            <a:ext cx="1549102" cy="1914861"/>
          </a:xfrm>
          <a:prstGeom prst="rect">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7A935709-B81F-4C21-8EEA-71CCB69E4BD8}"/>
              </a:ext>
            </a:extLst>
          </p:cNvPr>
          <p:cNvSpPr/>
          <p:nvPr/>
        </p:nvSpPr>
        <p:spPr>
          <a:xfrm>
            <a:off x="6223295" y="3119720"/>
            <a:ext cx="1549102" cy="1914861"/>
          </a:xfrm>
          <a:prstGeom prst="rect">
            <a:avLst/>
          </a:prstGeom>
          <a:solidFill>
            <a:srgbClr val="7A7A7A"/>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C850AFE6-EDD8-4D19-9799-025614EF7E26}"/>
              </a:ext>
            </a:extLst>
          </p:cNvPr>
          <p:cNvSpPr/>
          <p:nvPr/>
        </p:nvSpPr>
        <p:spPr>
          <a:xfrm>
            <a:off x="7957069" y="3119720"/>
            <a:ext cx="1549102" cy="1914861"/>
          </a:xfrm>
          <a:prstGeom prst="rect">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a:extLst>
              <a:ext uri="{FF2B5EF4-FFF2-40B4-BE49-F238E27FC236}">
                <a16:creationId xmlns:a16="http://schemas.microsoft.com/office/drawing/2014/main" id="{BADCB393-386B-466F-B915-07F81DD7427A}"/>
              </a:ext>
            </a:extLst>
          </p:cNvPr>
          <p:cNvSpPr/>
          <p:nvPr/>
        </p:nvSpPr>
        <p:spPr>
          <a:xfrm>
            <a:off x="9690843" y="3119720"/>
            <a:ext cx="1549102" cy="1914861"/>
          </a:xfrm>
          <a:prstGeom prst="rect">
            <a:avLst/>
          </a:prstGeom>
          <a:solidFill>
            <a:srgbClr val="BFBFB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3">
            <a:extLst>
              <a:ext uri="{FF2B5EF4-FFF2-40B4-BE49-F238E27FC236}">
                <a16:creationId xmlns:a16="http://schemas.microsoft.com/office/drawing/2014/main" id="{1666FBEE-BE1C-4CBF-A1DC-DE177DE6D06A}"/>
              </a:ext>
            </a:extLst>
          </p:cNvPr>
          <p:cNvSpPr>
            <a:spLocks noChangeAspect="1" noChangeArrowheads="1"/>
          </p:cNvSpPr>
          <p:nvPr/>
        </p:nvSpPr>
        <p:spPr bwMode="auto">
          <a:xfrm>
            <a:off x="5051763" y="5454389"/>
            <a:ext cx="424618" cy="365760"/>
          </a:xfrm>
          <a:custGeom>
            <a:avLst/>
            <a:gdLst>
              <a:gd name="T0" fmla="*/ 592 w 889"/>
              <a:gd name="T1" fmla="*/ 134 h 769"/>
              <a:gd name="T2" fmla="*/ 655 w 889"/>
              <a:gd name="T3" fmla="*/ 64 h 769"/>
              <a:gd name="T4" fmla="*/ 592 w 889"/>
              <a:gd name="T5" fmla="*/ 0 h 769"/>
              <a:gd name="T6" fmla="*/ 528 w 889"/>
              <a:gd name="T7" fmla="*/ 64 h 769"/>
              <a:gd name="T8" fmla="*/ 592 w 889"/>
              <a:gd name="T9" fmla="*/ 134 h 769"/>
              <a:gd name="T10" fmla="*/ 705 w 889"/>
              <a:gd name="T11" fmla="*/ 395 h 769"/>
              <a:gd name="T12" fmla="*/ 521 w 889"/>
              <a:gd name="T13" fmla="*/ 578 h 769"/>
              <a:gd name="T14" fmla="*/ 705 w 889"/>
              <a:gd name="T15" fmla="*/ 768 h 769"/>
              <a:gd name="T16" fmla="*/ 888 w 889"/>
              <a:gd name="T17" fmla="*/ 578 h 769"/>
              <a:gd name="T18" fmla="*/ 705 w 889"/>
              <a:gd name="T19" fmla="*/ 395 h 769"/>
              <a:gd name="T20" fmla="*/ 705 w 889"/>
              <a:gd name="T21" fmla="*/ 712 h 769"/>
              <a:gd name="T22" fmla="*/ 571 w 889"/>
              <a:gd name="T23" fmla="*/ 578 h 769"/>
              <a:gd name="T24" fmla="*/ 705 w 889"/>
              <a:gd name="T25" fmla="*/ 451 h 769"/>
              <a:gd name="T26" fmla="*/ 831 w 889"/>
              <a:gd name="T27" fmla="*/ 578 h 769"/>
              <a:gd name="T28" fmla="*/ 705 w 889"/>
              <a:gd name="T29" fmla="*/ 712 h 769"/>
              <a:gd name="T30" fmla="*/ 549 w 889"/>
              <a:gd name="T31" fmla="*/ 324 h 769"/>
              <a:gd name="T32" fmla="*/ 705 w 889"/>
              <a:gd name="T33" fmla="*/ 324 h 769"/>
              <a:gd name="T34" fmla="*/ 705 w 889"/>
              <a:gd name="T35" fmla="*/ 254 h 769"/>
              <a:gd name="T36" fmla="*/ 585 w 889"/>
              <a:gd name="T37" fmla="*/ 254 h 769"/>
              <a:gd name="T38" fmla="*/ 514 w 889"/>
              <a:gd name="T39" fmla="*/ 134 h 769"/>
              <a:gd name="T40" fmla="*/ 458 w 889"/>
              <a:gd name="T41" fmla="*/ 106 h 769"/>
              <a:gd name="T42" fmla="*/ 416 w 889"/>
              <a:gd name="T43" fmla="*/ 127 h 769"/>
              <a:gd name="T44" fmla="*/ 282 w 889"/>
              <a:gd name="T45" fmla="*/ 261 h 769"/>
              <a:gd name="T46" fmla="*/ 261 w 889"/>
              <a:gd name="T47" fmla="*/ 303 h 769"/>
              <a:gd name="T48" fmla="*/ 289 w 889"/>
              <a:gd name="T49" fmla="*/ 360 h 769"/>
              <a:gd name="T50" fmla="*/ 416 w 889"/>
              <a:gd name="T51" fmla="*/ 437 h 769"/>
              <a:gd name="T52" fmla="*/ 416 w 889"/>
              <a:gd name="T53" fmla="*/ 620 h 769"/>
              <a:gd name="T54" fmla="*/ 479 w 889"/>
              <a:gd name="T55" fmla="*/ 620 h 769"/>
              <a:gd name="T56" fmla="*/ 479 w 889"/>
              <a:gd name="T57" fmla="*/ 381 h 769"/>
              <a:gd name="T58" fmla="*/ 401 w 889"/>
              <a:gd name="T59" fmla="*/ 317 h 769"/>
              <a:gd name="T60" fmla="*/ 486 w 889"/>
              <a:gd name="T61" fmla="*/ 233 h 769"/>
              <a:gd name="T62" fmla="*/ 549 w 889"/>
              <a:gd name="T63" fmla="*/ 324 h 769"/>
              <a:gd name="T64" fmla="*/ 190 w 889"/>
              <a:gd name="T65" fmla="*/ 395 h 769"/>
              <a:gd name="T66" fmla="*/ 0 w 889"/>
              <a:gd name="T67" fmla="*/ 578 h 769"/>
              <a:gd name="T68" fmla="*/ 190 w 889"/>
              <a:gd name="T69" fmla="*/ 768 h 769"/>
              <a:gd name="T70" fmla="*/ 373 w 889"/>
              <a:gd name="T71" fmla="*/ 578 h 769"/>
              <a:gd name="T72" fmla="*/ 190 w 889"/>
              <a:gd name="T73" fmla="*/ 395 h 769"/>
              <a:gd name="T74" fmla="*/ 190 w 889"/>
              <a:gd name="T75" fmla="*/ 712 h 769"/>
              <a:gd name="T76" fmla="*/ 56 w 889"/>
              <a:gd name="T77" fmla="*/ 578 h 769"/>
              <a:gd name="T78" fmla="*/ 190 w 889"/>
              <a:gd name="T79" fmla="*/ 451 h 769"/>
              <a:gd name="T80" fmla="*/ 317 w 889"/>
              <a:gd name="T81" fmla="*/ 578 h 769"/>
              <a:gd name="T82" fmla="*/ 190 w 889"/>
              <a:gd name="T83" fmla="*/ 712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889" h="769">
                <a:moveTo>
                  <a:pt x="592" y="134"/>
                </a:moveTo>
                <a:cubicBezTo>
                  <a:pt x="627" y="134"/>
                  <a:pt x="655" y="99"/>
                  <a:pt x="655" y="64"/>
                </a:cubicBezTo>
                <a:cubicBezTo>
                  <a:pt x="655" y="28"/>
                  <a:pt x="627" y="0"/>
                  <a:pt x="592" y="0"/>
                </a:cubicBezTo>
                <a:cubicBezTo>
                  <a:pt x="557" y="0"/>
                  <a:pt x="528" y="28"/>
                  <a:pt x="528" y="64"/>
                </a:cubicBezTo>
                <a:cubicBezTo>
                  <a:pt x="528" y="99"/>
                  <a:pt x="557" y="134"/>
                  <a:pt x="592" y="134"/>
                </a:cubicBezTo>
                <a:close/>
                <a:moveTo>
                  <a:pt x="705" y="395"/>
                </a:moveTo>
                <a:cubicBezTo>
                  <a:pt x="599" y="395"/>
                  <a:pt x="521" y="476"/>
                  <a:pt x="521" y="578"/>
                </a:cubicBezTo>
                <a:cubicBezTo>
                  <a:pt x="521" y="680"/>
                  <a:pt x="602" y="768"/>
                  <a:pt x="705" y="768"/>
                </a:cubicBezTo>
                <a:cubicBezTo>
                  <a:pt x="807" y="768"/>
                  <a:pt x="888" y="680"/>
                  <a:pt x="888" y="578"/>
                </a:cubicBezTo>
                <a:cubicBezTo>
                  <a:pt x="888" y="476"/>
                  <a:pt x="803" y="395"/>
                  <a:pt x="705" y="395"/>
                </a:cubicBezTo>
                <a:close/>
                <a:moveTo>
                  <a:pt x="705" y="712"/>
                </a:moveTo>
                <a:cubicBezTo>
                  <a:pt x="634" y="712"/>
                  <a:pt x="571" y="645"/>
                  <a:pt x="571" y="578"/>
                </a:cubicBezTo>
                <a:cubicBezTo>
                  <a:pt x="571" y="511"/>
                  <a:pt x="634" y="451"/>
                  <a:pt x="705" y="451"/>
                </a:cubicBezTo>
                <a:cubicBezTo>
                  <a:pt x="775" y="451"/>
                  <a:pt x="831" y="511"/>
                  <a:pt x="831" y="578"/>
                </a:cubicBezTo>
                <a:cubicBezTo>
                  <a:pt x="831" y="645"/>
                  <a:pt x="775" y="712"/>
                  <a:pt x="705" y="712"/>
                </a:cubicBezTo>
                <a:close/>
                <a:moveTo>
                  <a:pt x="549" y="324"/>
                </a:moveTo>
                <a:lnTo>
                  <a:pt x="705" y="324"/>
                </a:lnTo>
                <a:lnTo>
                  <a:pt x="705" y="254"/>
                </a:lnTo>
                <a:lnTo>
                  <a:pt x="585" y="254"/>
                </a:lnTo>
                <a:lnTo>
                  <a:pt x="514" y="134"/>
                </a:lnTo>
                <a:cubicBezTo>
                  <a:pt x="507" y="120"/>
                  <a:pt x="486" y="106"/>
                  <a:pt x="458" y="106"/>
                </a:cubicBezTo>
                <a:cubicBezTo>
                  <a:pt x="444" y="106"/>
                  <a:pt x="430" y="113"/>
                  <a:pt x="416" y="127"/>
                </a:cubicBezTo>
                <a:lnTo>
                  <a:pt x="282" y="261"/>
                </a:lnTo>
                <a:cubicBezTo>
                  <a:pt x="268" y="275"/>
                  <a:pt x="261" y="289"/>
                  <a:pt x="261" y="303"/>
                </a:cubicBezTo>
                <a:cubicBezTo>
                  <a:pt x="261" y="324"/>
                  <a:pt x="275" y="346"/>
                  <a:pt x="289" y="360"/>
                </a:cubicBezTo>
                <a:lnTo>
                  <a:pt x="416" y="437"/>
                </a:lnTo>
                <a:lnTo>
                  <a:pt x="416" y="620"/>
                </a:lnTo>
                <a:lnTo>
                  <a:pt x="479" y="620"/>
                </a:lnTo>
                <a:lnTo>
                  <a:pt x="479" y="381"/>
                </a:lnTo>
                <a:lnTo>
                  <a:pt x="401" y="317"/>
                </a:lnTo>
                <a:lnTo>
                  <a:pt x="486" y="233"/>
                </a:lnTo>
                <a:lnTo>
                  <a:pt x="549" y="324"/>
                </a:lnTo>
                <a:close/>
                <a:moveTo>
                  <a:pt x="190" y="395"/>
                </a:moveTo>
                <a:cubicBezTo>
                  <a:pt x="84" y="395"/>
                  <a:pt x="0" y="476"/>
                  <a:pt x="0" y="578"/>
                </a:cubicBezTo>
                <a:cubicBezTo>
                  <a:pt x="0" y="680"/>
                  <a:pt x="88" y="768"/>
                  <a:pt x="190" y="768"/>
                </a:cubicBezTo>
                <a:cubicBezTo>
                  <a:pt x="292" y="768"/>
                  <a:pt x="373" y="680"/>
                  <a:pt x="373" y="578"/>
                </a:cubicBezTo>
                <a:cubicBezTo>
                  <a:pt x="373" y="476"/>
                  <a:pt x="289" y="395"/>
                  <a:pt x="190" y="395"/>
                </a:cubicBezTo>
                <a:close/>
                <a:moveTo>
                  <a:pt x="190" y="712"/>
                </a:moveTo>
                <a:cubicBezTo>
                  <a:pt x="120" y="712"/>
                  <a:pt x="56" y="645"/>
                  <a:pt x="56" y="578"/>
                </a:cubicBezTo>
                <a:cubicBezTo>
                  <a:pt x="56" y="511"/>
                  <a:pt x="123" y="451"/>
                  <a:pt x="190" y="451"/>
                </a:cubicBezTo>
                <a:cubicBezTo>
                  <a:pt x="257" y="451"/>
                  <a:pt x="317" y="511"/>
                  <a:pt x="317" y="578"/>
                </a:cubicBezTo>
                <a:cubicBezTo>
                  <a:pt x="317" y="645"/>
                  <a:pt x="253" y="712"/>
                  <a:pt x="190" y="712"/>
                </a:cubicBez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0" name="Freeform 4">
            <a:extLst>
              <a:ext uri="{FF2B5EF4-FFF2-40B4-BE49-F238E27FC236}">
                <a16:creationId xmlns:a16="http://schemas.microsoft.com/office/drawing/2014/main" id="{01F2537A-5B59-4DCB-B20C-0424BA3B068D}"/>
              </a:ext>
            </a:extLst>
          </p:cNvPr>
          <p:cNvSpPr>
            <a:spLocks noChangeAspect="1" noChangeArrowheads="1"/>
          </p:cNvSpPr>
          <p:nvPr/>
        </p:nvSpPr>
        <p:spPr bwMode="auto">
          <a:xfrm>
            <a:off x="6843720" y="5458532"/>
            <a:ext cx="308251" cy="365760"/>
          </a:xfrm>
          <a:custGeom>
            <a:avLst/>
            <a:gdLst>
              <a:gd name="T0" fmla="*/ 0 w 593"/>
              <a:gd name="T1" fmla="*/ 515 h 699"/>
              <a:gd name="T2" fmla="*/ 35 w 593"/>
              <a:gd name="T3" fmla="*/ 600 h 699"/>
              <a:gd name="T4" fmla="*/ 35 w 593"/>
              <a:gd name="T5" fmla="*/ 663 h 699"/>
              <a:gd name="T6" fmla="*/ 71 w 593"/>
              <a:gd name="T7" fmla="*/ 698 h 699"/>
              <a:gd name="T8" fmla="*/ 113 w 593"/>
              <a:gd name="T9" fmla="*/ 698 h 699"/>
              <a:gd name="T10" fmla="*/ 148 w 593"/>
              <a:gd name="T11" fmla="*/ 663 h 699"/>
              <a:gd name="T12" fmla="*/ 148 w 593"/>
              <a:gd name="T13" fmla="*/ 628 h 699"/>
              <a:gd name="T14" fmla="*/ 444 w 593"/>
              <a:gd name="T15" fmla="*/ 628 h 699"/>
              <a:gd name="T16" fmla="*/ 444 w 593"/>
              <a:gd name="T17" fmla="*/ 663 h 699"/>
              <a:gd name="T18" fmla="*/ 479 w 593"/>
              <a:gd name="T19" fmla="*/ 698 h 699"/>
              <a:gd name="T20" fmla="*/ 515 w 593"/>
              <a:gd name="T21" fmla="*/ 698 h 699"/>
              <a:gd name="T22" fmla="*/ 550 w 593"/>
              <a:gd name="T23" fmla="*/ 663 h 699"/>
              <a:gd name="T24" fmla="*/ 550 w 593"/>
              <a:gd name="T25" fmla="*/ 600 h 699"/>
              <a:gd name="T26" fmla="*/ 592 w 593"/>
              <a:gd name="T27" fmla="*/ 515 h 699"/>
              <a:gd name="T28" fmla="*/ 592 w 593"/>
              <a:gd name="T29" fmla="*/ 148 h 699"/>
              <a:gd name="T30" fmla="*/ 296 w 593"/>
              <a:gd name="T31" fmla="*/ 0 h 699"/>
              <a:gd name="T32" fmla="*/ 0 w 593"/>
              <a:gd name="T33" fmla="*/ 148 h 699"/>
              <a:gd name="T34" fmla="*/ 0 w 593"/>
              <a:gd name="T35" fmla="*/ 515 h 699"/>
              <a:gd name="T36" fmla="*/ 127 w 593"/>
              <a:gd name="T37" fmla="*/ 550 h 699"/>
              <a:gd name="T38" fmla="*/ 71 w 593"/>
              <a:gd name="T39" fmla="*/ 501 h 699"/>
              <a:gd name="T40" fmla="*/ 127 w 593"/>
              <a:gd name="T41" fmla="*/ 444 h 699"/>
              <a:gd name="T42" fmla="*/ 183 w 593"/>
              <a:gd name="T43" fmla="*/ 501 h 699"/>
              <a:gd name="T44" fmla="*/ 127 w 593"/>
              <a:gd name="T45" fmla="*/ 550 h 699"/>
              <a:gd name="T46" fmla="*/ 458 w 593"/>
              <a:gd name="T47" fmla="*/ 550 h 699"/>
              <a:gd name="T48" fmla="*/ 402 w 593"/>
              <a:gd name="T49" fmla="*/ 501 h 699"/>
              <a:gd name="T50" fmla="*/ 458 w 593"/>
              <a:gd name="T51" fmla="*/ 444 h 699"/>
              <a:gd name="T52" fmla="*/ 515 w 593"/>
              <a:gd name="T53" fmla="*/ 501 h 699"/>
              <a:gd name="T54" fmla="*/ 458 w 593"/>
              <a:gd name="T55" fmla="*/ 550 h 699"/>
              <a:gd name="T56" fmla="*/ 515 w 593"/>
              <a:gd name="T57" fmla="*/ 332 h 699"/>
              <a:gd name="T58" fmla="*/ 71 w 593"/>
              <a:gd name="T59" fmla="*/ 332 h 699"/>
              <a:gd name="T60" fmla="*/ 71 w 593"/>
              <a:gd name="T61" fmla="*/ 148 h 699"/>
              <a:gd name="T62" fmla="*/ 515 w 593"/>
              <a:gd name="T63" fmla="*/ 148 h 699"/>
              <a:gd name="T64" fmla="*/ 515 w 593"/>
              <a:gd name="T65" fmla="*/ 332 h 6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Lst>
            <a:rect l="0" t="0" r="r" b="b"/>
            <a:pathLst>
              <a:path w="593" h="699">
                <a:moveTo>
                  <a:pt x="0" y="515"/>
                </a:moveTo>
                <a:cubicBezTo>
                  <a:pt x="0" y="550"/>
                  <a:pt x="14" y="578"/>
                  <a:pt x="35" y="600"/>
                </a:cubicBezTo>
                <a:lnTo>
                  <a:pt x="35" y="663"/>
                </a:lnTo>
                <a:cubicBezTo>
                  <a:pt x="35" y="684"/>
                  <a:pt x="50" y="698"/>
                  <a:pt x="71" y="698"/>
                </a:cubicBezTo>
                <a:lnTo>
                  <a:pt x="113" y="698"/>
                </a:lnTo>
                <a:cubicBezTo>
                  <a:pt x="134" y="698"/>
                  <a:pt x="148" y="684"/>
                  <a:pt x="148" y="663"/>
                </a:cubicBezTo>
                <a:lnTo>
                  <a:pt x="148" y="628"/>
                </a:lnTo>
                <a:lnTo>
                  <a:pt x="444" y="628"/>
                </a:lnTo>
                <a:lnTo>
                  <a:pt x="444" y="663"/>
                </a:lnTo>
                <a:cubicBezTo>
                  <a:pt x="444" y="684"/>
                  <a:pt x="458" y="698"/>
                  <a:pt x="479" y="698"/>
                </a:cubicBezTo>
                <a:lnTo>
                  <a:pt x="515" y="698"/>
                </a:lnTo>
                <a:cubicBezTo>
                  <a:pt x="536" y="698"/>
                  <a:pt x="550" y="684"/>
                  <a:pt x="550" y="663"/>
                </a:cubicBezTo>
                <a:lnTo>
                  <a:pt x="550" y="600"/>
                </a:lnTo>
                <a:cubicBezTo>
                  <a:pt x="571" y="578"/>
                  <a:pt x="592" y="550"/>
                  <a:pt x="592" y="515"/>
                </a:cubicBezTo>
                <a:lnTo>
                  <a:pt x="592" y="148"/>
                </a:lnTo>
                <a:cubicBezTo>
                  <a:pt x="592" y="22"/>
                  <a:pt x="458" y="0"/>
                  <a:pt x="296" y="0"/>
                </a:cubicBezTo>
                <a:cubicBezTo>
                  <a:pt x="134" y="0"/>
                  <a:pt x="0" y="22"/>
                  <a:pt x="0" y="148"/>
                </a:cubicBezTo>
                <a:lnTo>
                  <a:pt x="0" y="515"/>
                </a:lnTo>
                <a:close/>
                <a:moveTo>
                  <a:pt x="127" y="550"/>
                </a:moveTo>
                <a:cubicBezTo>
                  <a:pt x="99" y="550"/>
                  <a:pt x="71" y="533"/>
                  <a:pt x="71" y="501"/>
                </a:cubicBezTo>
                <a:cubicBezTo>
                  <a:pt x="71" y="469"/>
                  <a:pt x="99" y="444"/>
                  <a:pt x="127" y="444"/>
                </a:cubicBezTo>
                <a:cubicBezTo>
                  <a:pt x="155" y="444"/>
                  <a:pt x="183" y="469"/>
                  <a:pt x="183" y="501"/>
                </a:cubicBezTo>
                <a:cubicBezTo>
                  <a:pt x="183" y="533"/>
                  <a:pt x="155" y="550"/>
                  <a:pt x="127" y="550"/>
                </a:cubicBezTo>
                <a:close/>
                <a:moveTo>
                  <a:pt x="458" y="550"/>
                </a:moveTo>
                <a:cubicBezTo>
                  <a:pt x="430" y="550"/>
                  <a:pt x="402" y="533"/>
                  <a:pt x="402" y="501"/>
                </a:cubicBezTo>
                <a:cubicBezTo>
                  <a:pt x="402" y="469"/>
                  <a:pt x="430" y="444"/>
                  <a:pt x="458" y="444"/>
                </a:cubicBezTo>
                <a:cubicBezTo>
                  <a:pt x="486" y="444"/>
                  <a:pt x="515" y="469"/>
                  <a:pt x="515" y="501"/>
                </a:cubicBezTo>
                <a:cubicBezTo>
                  <a:pt x="515" y="533"/>
                  <a:pt x="486" y="550"/>
                  <a:pt x="458" y="550"/>
                </a:cubicBezTo>
                <a:close/>
                <a:moveTo>
                  <a:pt x="515" y="332"/>
                </a:moveTo>
                <a:lnTo>
                  <a:pt x="71" y="332"/>
                </a:lnTo>
                <a:lnTo>
                  <a:pt x="71" y="148"/>
                </a:lnTo>
                <a:lnTo>
                  <a:pt x="515" y="148"/>
                </a:lnTo>
                <a:lnTo>
                  <a:pt x="515" y="332"/>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1" name="Freeform 5">
            <a:extLst>
              <a:ext uri="{FF2B5EF4-FFF2-40B4-BE49-F238E27FC236}">
                <a16:creationId xmlns:a16="http://schemas.microsoft.com/office/drawing/2014/main" id="{3F937028-EC27-40DD-A5F3-650C1202C3D7}"/>
              </a:ext>
            </a:extLst>
          </p:cNvPr>
          <p:cNvSpPr>
            <a:spLocks noChangeAspect="1" noChangeArrowheads="1"/>
          </p:cNvSpPr>
          <p:nvPr/>
        </p:nvSpPr>
        <p:spPr bwMode="auto">
          <a:xfrm>
            <a:off x="8610777" y="5479121"/>
            <a:ext cx="365760" cy="324583"/>
          </a:xfrm>
          <a:custGeom>
            <a:avLst/>
            <a:gdLst>
              <a:gd name="T0" fmla="*/ 585 w 664"/>
              <a:gd name="T1" fmla="*/ 35 h 593"/>
              <a:gd name="T2" fmla="*/ 536 w 664"/>
              <a:gd name="T3" fmla="*/ 0 h 593"/>
              <a:gd name="T4" fmla="*/ 127 w 664"/>
              <a:gd name="T5" fmla="*/ 0 h 593"/>
              <a:gd name="T6" fmla="*/ 78 w 664"/>
              <a:gd name="T7" fmla="*/ 35 h 593"/>
              <a:gd name="T8" fmla="*/ 0 w 664"/>
              <a:gd name="T9" fmla="*/ 260 h 593"/>
              <a:gd name="T10" fmla="*/ 0 w 664"/>
              <a:gd name="T11" fmla="*/ 556 h 593"/>
              <a:gd name="T12" fmla="*/ 36 w 664"/>
              <a:gd name="T13" fmla="*/ 592 h 593"/>
              <a:gd name="T14" fmla="*/ 78 w 664"/>
              <a:gd name="T15" fmla="*/ 592 h 593"/>
              <a:gd name="T16" fmla="*/ 113 w 664"/>
              <a:gd name="T17" fmla="*/ 556 h 593"/>
              <a:gd name="T18" fmla="*/ 113 w 664"/>
              <a:gd name="T19" fmla="*/ 514 h 593"/>
              <a:gd name="T20" fmla="*/ 557 w 664"/>
              <a:gd name="T21" fmla="*/ 514 h 593"/>
              <a:gd name="T22" fmla="*/ 557 w 664"/>
              <a:gd name="T23" fmla="*/ 556 h 593"/>
              <a:gd name="T24" fmla="*/ 592 w 664"/>
              <a:gd name="T25" fmla="*/ 592 h 593"/>
              <a:gd name="T26" fmla="*/ 628 w 664"/>
              <a:gd name="T27" fmla="*/ 592 h 593"/>
              <a:gd name="T28" fmla="*/ 663 w 664"/>
              <a:gd name="T29" fmla="*/ 556 h 593"/>
              <a:gd name="T30" fmla="*/ 663 w 664"/>
              <a:gd name="T31" fmla="*/ 260 h 593"/>
              <a:gd name="T32" fmla="*/ 585 w 664"/>
              <a:gd name="T33" fmla="*/ 35 h 593"/>
              <a:gd name="T34" fmla="*/ 127 w 664"/>
              <a:gd name="T35" fmla="*/ 408 h 593"/>
              <a:gd name="T36" fmla="*/ 78 w 664"/>
              <a:gd name="T37" fmla="*/ 352 h 593"/>
              <a:gd name="T38" fmla="*/ 127 w 664"/>
              <a:gd name="T39" fmla="*/ 296 h 593"/>
              <a:gd name="T40" fmla="*/ 184 w 664"/>
              <a:gd name="T41" fmla="*/ 352 h 593"/>
              <a:gd name="T42" fmla="*/ 127 w 664"/>
              <a:gd name="T43" fmla="*/ 408 h 593"/>
              <a:gd name="T44" fmla="*/ 536 w 664"/>
              <a:gd name="T45" fmla="*/ 408 h 593"/>
              <a:gd name="T46" fmla="*/ 480 w 664"/>
              <a:gd name="T47" fmla="*/ 352 h 593"/>
              <a:gd name="T48" fmla="*/ 536 w 664"/>
              <a:gd name="T49" fmla="*/ 296 h 593"/>
              <a:gd name="T50" fmla="*/ 592 w 664"/>
              <a:gd name="T51" fmla="*/ 352 h 593"/>
              <a:gd name="T52" fmla="*/ 536 w 664"/>
              <a:gd name="T53" fmla="*/ 408 h 593"/>
              <a:gd name="T54" fmla="*/ 78 w 664"/>
              <a:gd name="T55" fmla="*/ 225 h 593"/>
              <a:gd name="T56" fmla="*/ 127 w 664"/>
              <a:gd name="T57" fmla="*/ 56 h 593"/>
              <a:gd name="T58" fmla="*/ 536 w 664"/>
              <a:gd name="T59" fmla="*/ 56 h 593"/>
              <a:gd name="T60" fmla="*/ 592 w 664"/>
              <a:gd name="T61" fmla="*/ 225 h 593"/>
              <a:gd name="T62" fmla="*/ 78 w 664"/>
              <a:gd name="T63" fmla="*/ 225 h 5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64" h="593">
                <a:moveTo>
                  <a:pt x="585" y="35"/>
                </a:moveTo>
                <a:cubicBezTo>
                  <a:pt x="578" y="14"/>
                  <a:pt x="557" y="0"/>
                  <a:pt x="536" y="0"/>
                </a:cubicBezTo>
                <a:lnTo>
                  <a:pt x="127" y="0"/>
                </a:lnTo>
                <a:cubicBezTo>
                  <a:pt x="106" y="0"/>
                  <a:pt x="85" y="14"/>
                  <a:pt x="78" y="35"/>
                </a:cubicBezTo>
                <a:lnTo>
                  <a:pt x="0" y="260"/>
                </a:lnTo>
                <a:lnTo>
                  <a:pt x="0" y="556"/>
                </a:lnTo>
                <a:cubicBezTo>
                  <a:pt x="0" y="578"/>
                  <a:pt x="14" y="592"/>
                  <a:pt x="36" y="592"/>
                </a:cubicBezTo>
                <a:lnTo>
                  <a:pt x="78" y="592"/>
                </a:lnTo>
                <a:cubicBezTo>
                  <a:pt x="99" y="592"/>
                  <a:pt x="113" y="578"/>
                  <a:pt x="113" y="556"/>
                </a:cubicBezTo>
                <a:lnTo>
                  <a:pt x="113" y="514"/>
                </a:lnTo>
                <a:lnTo>
                  <a:pt x="557" y="514"/>
                </a:lnTo>
                <a:lnTo>
                  <a:pt x="557" y="556"/>
                </a:lnTo>
                <a:cubicBezTo>
                  <a:pt x="557" y="578"/>
                  <a:pt x="571" y="592"/>
                  <a:pt x="592" y="592"/>
                </a:cubicBezTo>
                <a:lnTo>
                  <a:pt x="628" y="592"/>
                </a:lnTo>
                <a:cubicBezTo>
                  <a:pt x="649" y="592"/>
                  <a:pt x="663" y="578"/>
                  <a:pt x="663" y="556"/>
                </a:cubicBezTo>
                <a:lnTo>
                  <a:pt x="663" y="260"/>
                </a:lnTo>
                <a:lnTo>
                  <a:pt x="585" y="35"/>
                </a:lnTo>
                <a:close/>
                <a:moveTo>
                  <a:pt x="127" y="408"/>
                </a:moveTo>
                <a:cubicBezTo>
                  <a:pt x="99" y="408"/>
                  <a:pt x="78" y="380"/>
                  <a:pt x="78" y="352"/>
                </a:cubicBezTo>
                <a:cubicBezTo>
                  <a:pt x="78" y="324"/>
                  <a:pt x="95" y="296"/>
                  <a:pt x="127" y="296"/>
                </a:cubicBezTo>
                <a:cubicBezTo>
                  <a:pt x="159" y="296"/>
                  <a:pt x="184" y="324"/>
                  <a:pt x="184" y="352"/>
                </a:cubicBezTo>
                <a:cubicBezTo>
                  <a:pt x="184" y="380"/>
                  <a:pt x="162" y="408"/>
                  <a:pt x="127" y="408"/>
                </a:cubicBezTo>
                <a:close/>
                <a:moveTo>
                  <a:pt x="536" y="408"/>
                </a:moveTo>
                <a:cubicBezTo>
                  <a:pt x="508" y="408"/>
                  <a:pt x="480" y="380"/>
                  <a:pt x="480" y="352"/>
                </a:cubicBezTo>
                <a:cubicBezTo>
                  <a:pt x="480" y="324"/>
                  <a:pt x="508" y="296"/>
                  <a:pt x="536" y="296"/>
                </a:cubicBezTo>
                <a:cubicBezTo>
                  <a:pt x="564" y="296"/>
                  <a:pt x="592" y="324"/>
                  <a:pt x="592" y="352"/>
                </a:cubicBezTo>
                <a:cubicBezTo>
                  <a:pt x="592" y="380"/>
                  <a:pt x="564" y="408"/>
                  <a:pt x="536" y="408"/>
                </a:cubicBezTo>
                <a:close/>
                <a:moveTo>
                  <a:pt x="78" y="225"/>
                </a:moveTo>
                <a:lnTo>
                  <a:pt x="127" y="56"/>
                </a:lnTo>
                <a:lnTo>
                  <a:pt x="536" y="56"/>
                </a:lnTo>
                <a:lnTo>
                  <a:pt x="592" y="225"/>
                </a:lnTo>
                <a:lnTo>
                  <a:pt x="78" y="225"/>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2" name="Freeform 7">
            <a:extLst>
              <a:ext uri="{FF2B5EF4-FFF2-40B4-BE49-F238E27FC236}">
                <a16:creationId xmlns:a16="http://schemas.microsoft.com/office/drawing/2014/main" id="{3A44F842-061E-4FEF-BC19-92C40DE978E7}"/>
              </a:ext>
            </a:extLst>
          </p:cNvPr>
          <p:cNvSpPr>
            <a:spLocks noChangeAspect="1" noChangeArrowheads="1"/>
          </p:cNvSpPr>
          <p:nvPr/>
        </p:nvSpPr>
        <p:spPr bwMode="auto">
          <a:xfrm>
            <a:off x="3383773" y="5502321"/>
            <a:ext cx="293049" cy="365760"/>
          </a:xfrm>
          <a:custGeom>
            <a:avLst/>
            <a:gdLst>
              <a:gd name="T0" fmla="*/ 0 w 586"/>
              <a:gd name="T1" fmla="*/ 536 h 734"/>
              <a:gd name="T2" fmla="*/ 127 w 586"/>
              <a:gd name="T3" fmla="*/ 663 h 734"/>
              <a:gd name="T4" fmla="*/ 71 w 586"/>
              <a:gd name="T5" fmla="*/ 719 h 734"/>
              <a:gd name="T6" fmla="*/ 71 w 586"/>
              <a:gd name="T7" fmla="*/ 733 h 734"/>
              <a:gd name="T8" fmla="*/ 515 w 586"/>
              <a:gd name="T9" fmla="*/ 733 h 734"/>
              <a:gd name="T10" fmla="*/ 515 w 586"/>
              <a:gd name="T11" fmla="*/ 719 h 734"/>
              <a:gd name="T12" fmla="*/ 458 w 586"/>
              <a:gd name="T13" fmla="*/ 663 h 734"/>
              <a:gd name="T14" fmla="*/ 585 w 586"/>
              <a:gd name="T15" fmla="*/ 536 h 734"/>
              <a:gd name="T16" fmla="*/ 585 w 586"/>
              <a:gd name="T17" fmla="*/ 148 h 734"/>
              <a:gd name="T18" fmla="*/ 289 w 586"/>
              <a:gd name="T19" fmla="*/ 0 h 734"/>
              <a:gd name="T20" fmla="*/ 0 w 586"/>
              <a:gd name="T21" fmla="*/ 148 h 734"/>
              <a:gd name="T22" fmla="*/ 0 w 586"/>
              <a:gd name="T23" fmla="*/ 536 h 734"/>
              <a:gd name="T24" fmla="*/ 289 w 586"/>
              <a:gd name="T25" fmla="*/ 592 h 734"/>
              <a:gd name="T26" fmla="*/ 219 w 586"/>
              <a:gd name="T27" fmla="*/ 515 h 734"/>
              <a:gd name="T28" fmla="*/ 289 w 586"/>
              <a:gd name="T29" fmla="*/ 444 h 734"/>
              <a:gd name="T30" fmla="*/ 367 w 586"/>
              <a:gd name="T31" fmla="*/ 515 h 734"/>
              <a:gd name="T32" fmla="*/ 289 w 586"/>
              <a:gd name="T33" fmla="*/ 592 h 734"/>
              <a:gd name="T34" fmla="*/ 515 w 586"/>
              <a:gd name="T35" fmla="*/ 331 h 734"/>
              <a:gd name="T36" fmla="*/ 71 w 586"/>
              <a:gd name="T37" fmla="*/ 331 h 734"/>
              <a:gd name="T38" fmla="*/ 71 w 586"/>
              <a:gd name="T39" fmla="*/ 148 h 734"/>
              <a:gd name="T40" fmla="*/ 515 w 586"/>
              <a:gd name="T41" fmla="*/ 148 h 734"/>
              <a:gd name="T42" fmla="*/ 515 w 586"/>
              <a:gd name="T43" fmla="*/ 331 h 7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86" h="734">
                <a:moveTo>
                  <a:pt x="0" y="536"/>
                </a:moveTo>
                <a:cubicBezTo>
                  <a:pt x="0" y="606"/>
                  <a:pt x="57" y="663"/>
                  <a:pt x="127" y="663"/>
                </a:cubicBezTo>
                <a:lnTo>
                  <a:pt x="71" y="719"/>
                </a:lnTo>
                <a:lnTo>
                  <a:pt x="71" y="733"/>
                </a:lnTo>
                <a:lnTo>
                  <a:pt x="515" y="733"/>
                </a:lnTo>
                <a:lnTo>
                  <a:pt x="515" y="719"/>
                </a:lnTo>
                <a:lnTo>
                  <a:pt x="458" y="663"/>
                </a:lnTo>
                <a:cubicBezTo>
                  <a:pt x="529" y="663"/>
                  <a:pt x="585" y="606"/>
                  <a:pt x="585" y="536"/>
                </a:cubicBezTo>
                <a:lnTo>
                  <a:pt x="585" y="148"/>
                </a:lnTo>
                <a:cubicBezTo>
                  <a:pt x="585" y="14"/>
                  <a:pt x="451" y="0"/>
                  <a:pt x="289" y="0"/>
                </a:cubicBezTo>
                <a:cubicBezTo>
                  <a:pt x="127" y="0"/>
                  <a:pt x="0" y="14"/>
                  <a:pt x="0" y="148"/>
                </a:cubicBezTo>
                <a:lnTo>
                  <a:pt x="0" y="536"/>
                </a:lnTo>
                <a:close/>
                <a:moveTo>
                  <a:pt x="289" y="592"/>
                </a:moveTo>
                <a:cubicBezTo>
                  <a:pt x="254" y="592"/>
                  <a:pt x="219" y="557"/>
                  <a:pt x="219" y="515"/>
                </a:cubicBezTo>
                <a:cubicBezTo>
                  <a:pt x="219" y="472"/>
                  <a:pt x="250" y="444"/>
                  <a:pt x="289" y="444"/>
                </a:cubicBezTo>
                <a:cubicBezTo>
                  <a:pt x="328" y="444"/>
                  <a:pt x="367" y="472"/>
                  <a:pt x="367" y="515"/>
                </a:cubicBezTo>
                <a:cubicBezTo>
                  <a:pt x="367" y="557"/>
                  <a:pt x="331" y="592"/>
                  <a:pt x="289" y="592"/>
                </a:cubicBezTo>
                <a:close/>
                <a:moveTo>
                  <a:pt x="515" y="331"/>
                </a:moveTo>
                <a:lnTo>
                  <a:pt x="71" y="331"/>
                </a:lnTo>
                <a:lnTo>
                  <a:pt x="71" y="148"/>
                </a:lnTo>
                <a:lnTo>
                  <a:pt x="515" y="148"/>
                </a:lnTo>
                <a:lnTo>
                  <a:pt x="515" y="3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3" name="Freeform 9">
            <a:extLst>
              <a:ext uri="{FF2B5EF4-FFF2-40B4-BE49-F238E27FC236}">
                <a16:creationId xmlns:a16="http://schemas.microsoft.com/office/drawing/2014/main" id="{36519378-80DB-486F-A84B-D597A7411E4B}"/>
              </a:ext>
            </a:extLst>
          </p:cNvPr>
          <p:cNvSpPr>
            <a:spLocks noChangeAspect="1" noChangeArrowheads="1"/>
          </p:cNvSpPr>
          <p:nvPr/>
        </p:nvSpPr>
        <p:spPr bwMode="auto">
          <a:xfrm>
            <a:off x="10351094" y="5417799"/>
            <a:ext cx="228600" cy="381701"/>
          </a:xfrm>
          <a:custGeom>
            <a:avLst/>
            <a:gdLst>
              <a:gd name="T0" fmla="*/ 296 w 480"/>
              <a:gd name="T1" fmla="*/ 134 h 804"/>
              <a:gd name="T2" fmla="*/ 366 w 480"/>
              <a:gd name="T3" fmla="*/ 63 h 804"/>
              <a:gd name="T4" fmla="*/ 296 w 480"/>
              <a:gd name="T5" fmla="*/ 0 h 804"/>
              <a:gd name="T6" fmla="*/ 232 w 480"/>
              <a:gd name="T7" fmla="*/ 63 h 804"/>
              <a:gd name="T8" fmla="*/ 296 w 480"/>
              <a:gd name="T9" fmla="*/ 134 h 804"/>
              <a:gd name="T10" fmla="*/ 303 w 480"/>
              <a:gd name="T11" fmla="*/ 359 h 804"/>
              <a:gd name="T12" fmla="*/ 479 w 480"/>
              <a:gd name="T13" fmla="*/ 359 h 804"/>
              <a:gd name="T14" fmla="*/ 479 w 480"/>
              <a:gd name="T15" fmla="*/ 296 h 804"/>
              <a:gd name="T16" fmla="*/ 345 w 480"/>
              <a:gd name="T17" fmla="*/ 296 h 804"/>
              <a:gd name="T18" fmla="*/ 275 w 480"/>
              <a:gd name="T19" fmla="*/ 169 h 804"/>
              <a:gd name="T20" fmla="*/ 218 w 480"/>
              <a:gd name="T21" fmla="*/ 141 h 804"/>
              <a:gd name="T22" fmla="*/ 204 w 480"/>
              <a:gd name="T23" fmla="*/ 141 h 804"/>
              <a:gd name="T24" fmla="*/ 0 w 480"/>
              <a:gd name="T25" fmla="*/ 204 h 804"/>
              <a:gd name="T26" fmla="*/ 0 w 480"/>
              <a:gd name="T27" fmla="*/ 395 h 804"/>
              <a:gd name="T28" fmla="*/ 70 w 480"/>
              <a:gd name="T29" fmla="*/ 395 h 804"/>
              <a:gd name="T30" fmla="*/ 70 w 480"/>
              <a:gd name="T31" fmla="*/ 261 h 804"/>
              <a:gd name="T32" fmla="*/ 148 w 480"/>
              <a:gd name="T33" fmla="*/ 233 h 804"/>
              <a:gd name="T34" fmla="*/ 0 w 480"/>
              <a:gd name="T35" fmla="*/ 803 h 804"/>
              <a:gd name="T36" fmla="*/ 70 w 480"/>
              <a:gd name="T37" fmla="*/ 803 h 804"/>
              <a:gd name="T38" fmla="*/ 176 w 480"/>
              <a:gd name="T39" fmla="*/ 500 h 804"/>
              <a:gd name="T40" fmla="*/ 260 w 480"/>
              <a:gd name="T41" fmla="*/ 620 h 804"/>
              <a:gd name="T42" fmla="*/ 260 w 480"/>
              <a:gd name="T43" fmla="*/ 803 h 804"/>
              <a:gd name="T44" fmla="*/ 324 w 480"/>
              <a:gd name="T45" fmla="*/ 803 h 804"/>
              <a:gd name="T46" fmla="*/ 324 w 480"/>
              <a:gd name="T47" fmla="*/ 564 h 804"/>
              <a:gd name="T48" fmla="*/ 232 w 480"/>
              <a:gd name="T49" fmla="*/ 402 h 804"/>
              <a:gd name="T50" fmla="*/ 260 w 480"/>
              <a:gd name="T51" fmla="*/ 296 h 804"/>
              <a:gd name="T52" fmla="*/ 303 w 480"/>
              <a:gd name="T53" fmla="*/ 359 h 8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480" h="804">
                <a:moveTo>
                  <a:pt x="296" y="134"/>
                </a:moveTo>
                <a:cubicBezTo>
                  <a:pt x="331" y="134"/>
                  <a:pt x="366" y="99"/>
                  <a:pt x="366" y="63"/>
                </a:cubicBezTo>
                <a:cubicBezTo>
                  <a:pt x="366" y="28"/>
                  <a:pt x="331" y="0"/>
                  <a:pt x="296" y="0"/>
                </a:cubicBezTo>
                <a:cubicBezTo>
                  <a:pt x="260" y="0"/>
                  <a:pt x="232" y="28"/>
                  <a:pt x="232" y="63"/>
                </a:cubicBezTo>
                <a:cubicBezTo>
                  <a:pt x="232" y="99"/>
                  <a:pt x="260" y="134"/>
                  <a:pt x="296" y="134"/>
                </a:cubicBezTo>
                <a:close/>
                <a:moveTo>
                  <a:pt x="303" y="359"/>
                </a:moveTo>
                <a:lnTo>
                  <a:pt x="479" y="359"/>
                </a:lnTo>
                <a:lnTo>
                  <a:pt x="479" y="296"/>
                </a:lnTo>
                <a:lnTo>
                  <a:pt x="345" y="296"/>
                </a:lnTo>
                <a:lnTo>
                  <a:pt x="275" y="169"/>
                </a:lnTo>
                <a:cubicBezTo>
                  <a:pt x="260" y="155"/>
                  <a:pt x="239" y="141"/>
                  <a:pt x="218" y="141"/>
                </a:cubicBezTo>
                <a:cubicBezTo>
                  <a:pt x="211" y="141"/>
                  <a:pt x="211" y="141"/>
                  <a:pt x="204" y="141"/>
                </a:cubicBezTo>
                <a:lnTo>
                  <a:pt x="0" y="204"/>
                </a:lnTo>
                <a:lnTo>
                  <a:pt x="0" y="395"/>
                </a:lnTo>
                <a:lnTo>
                  <a:pt x="70" y="395"/>
                </a:lnTo>
                <a:lnTo>
                  <a:pt x="70" y="261"/>
                </a:lnTo>
                <a:lnTo>
                  <a:pt x="148" y="233"/>
                </a:lnTo>
                <a:lnTo>
                  <a:pt x="0" y="803"/>
                </a:lnTo>
                <a:lnTo>
                  <a:pt x="70" y="803"/>
                </a:lnTo>
                <a:lnTo>
                  <a:pt x="176" y="500"/>
                </a:lnTo>
                <a:lnTo>
                  <a:pt x="260" y="620"/>
                </a:lnTo>
                <a:lnTo>
                  <a:pt x="260" y="803"/>
                </a:lnTo>
                <a:lnTo>
                  <a:pt x="324" y="803"/>
                </a:lnTo>
                <a:lnTo>
                  <a:pt x="324" y="564"/>
                </a:lnTo>
                <a:lnTo>
                  <a:pt x="232" y="402"/>
                </a:lnTo>
                <a:lnTo>
                  <a:pt x="260" y="296"/>
                </a:lnTo>
                <a:lnTo>
                  <a:pt x="303" y="359"/>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11">
            <a:extLst>
              <a:ext uri="{FF2B5EF4-FFF2-40B4-BE49-F238E27FC236}">
                <a16:creationId xmlns:a16="http://schemas.microsoft.com/office/drawing/2014/main" id="{1D99110E-CE04-4B87-A9CD-0980B0975690}"/>
              </a:ext>
            </a:extLst>
          </p:cNvPr>
          <p:cNvSpPr>
            <a:spLocks noChangeAspect="1" noChangeArrowheads="1"/>
          </p:cNvSpPr>
          <p:nvPr/>
        </p:nvSpPr>
        <p:spPr bwMode="auto">
          <a:xfrm>
            <a:off x="1604384" y="5502321"/>
            <a:ext cx="384280" cy="365760"/>
          </a:xfrm>
          <a:custGeom>
            <a:avLst/>
            <a:gdLst>
              <a:gd name="T0" fmla="*/ 733 w 734"/>
              <a:gd name="T1" fmla="*/ 352 h 698"/>
              <a:gd name="T2" fmla="*/ 677 w 734"/>
              <a:gd name="T3" fmla="*/ 296 h 698"/>
              <a:gd name="T4" fmla="*/ 479 w 734"/>
              <a:gd name="T5" fmla="*/ 296 h 698"/>
              <a:gd name="T6" fmla="*/ 289 w 734"/>
              <a:gd name="T7" fmla="*/ 0 h 698"/>
              <a:gd name="T8" fmla="*/ 219 w 734"/>
              <a:gd name="T9" fmla="*/ 0 h 698"/>
              <a:gd name="T10" fmla="*/ 310 w 734"/>
              <a:gd name="T11" fmla="*/ 296 h 698"/>
              <a:gd name="T12" fmla="*/ 106 w 734"/>
              <a:gd name="T13" fmla="*/ 296 h 698"/>
              <a:gd name="T14" fmla="*/ 50 w 734"/>
              <a:gd name="T15" fmla="*/ 218 h 698"/>
              <a:gd name="T16" fmla="*/ 0 w 734"/>
              <a:gd name="T17" fmla="*/ 218 h 698"/>
              <a:gd name="T18" fmla="*/ 35 w 734"/>
              <a:gd name="T19" fmla="*/ 352 h 698"/>
              <a:gd name="T20" fmla="*/ 0 w 734"/>
              <a:gd name="T21" fmla="*/ 479 h 698"/>
              <a:gd name="T22" fmla="*/ 50 w 734"/>
              <a:gd name="T23" fmla="*/ 479 h 698"/>
              <a:gd name="T24" fmla="*/ 106 w 734"/>
              <a:gd name="T25" fmla="*/ 408 h 698"/>
              <a:gd name="T26" fmla="*/ 310 w 734"/>
              <a:gd name="T27" fmla="*/ 408 h 698"/>
              <a:gd name="T28" fmla="*/ 219 w 734"/>
              <a:gd name="T29" fmla="*/ 697 h 698"/>
              <a:gd name="T30" fmla="*/ 289 w 734"/>
              <a:gd name="T31" fmla="*/ 697 h 698"/>
              <a:gd name="T32" fmla="*/ 479 w 734"/>
              <a:gd name="T33" fmla="*/ 408 h 698"/>
              <a:gd name="T34" fmla="*/ 677 w 734"/>
              <a:gd name="T35" fmla="*/ 408 h 698"/>
              <a:gd name="T36" fmla="*/ 733 w 734"/>
              <a:gd name="T37" fmla="*/ 352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734" h="698">
                <a:moveTo>
                  <a:pt x="733" y="352"/>
                </a:moveTo>
                <a:cubicBezTo>
                  <a:pt x="733" y="324"/>
                  <a:pt x="712" y="296"/>
                  <a:pt x="677" y="296"/>
                </a:cubicBezTo>
                <a:lnTo>
                  <a:pt x="479" y="296"/>
                </a:lnTo>
                <a:lnTo>
                  <a:pt x="289" y="0"/>
                </a:lnTo>
                <a:lnTo>
                  <a:pt x="219" y="0"/>
                </a:lnTo>
                <a:lnTo>
                  <a:pt x="310" y="296"/>
                </a:lnTo>
                <a:lnTo>
                  <a:pt x="106" y="296"/>
                </a:lnTo>
                <a:lnTo>
                  <a:pt x="50" y="218"/>
                </a:lnTo>
                <a:lnTo>
                  <a:pt x="0" y="218"/>
                </a:lnTo>
                <a:lnTo>
                  <a:pt x="35" y="352"/>
                </a:lnTo>
                <a:lnTo>
                  <a:pt x="0" y="479"/>
                </a:lnTo>
                <a:lnTo>
                  <a:pt x="50" y="479"/>
                </a:lnTo>
                <a:lnTo>
                  <a:pt x="106" y="408"/>
                </a:lnTo>
                <a:lnTo>
                  <a:pt x="310" y="408"/>
                </a:lnTo>
                <a:lnTo>
                  <a:pt x="219" y="697"/>
                </a:lnTo>
                <a:lnTo>
                  <a:pt x="289" y="697"/>
                </a:lnTo>
                <a:lnTo>
                  <a:pt x="479" y="408"/>
                </a:lnTo>
                <a:lnTo>
                  <a:pt x="677" y="408"/>
                </a:lnTo>
                <a:cubicBezTo>
                  <a:pt x="712" y="408"/>
                  <a:pt x="733" y="380"/>
                  <a:pt x="733" y="352"/>
                </a:cubicBezTo>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9" name="Text Box 10">
            <a:extLst>
              <a:ext uri="{FF2B5EF4-FFF2-40B4-BE49-F238E27FC236}">
                <a16:creationId xmlns:a16="http://schemas.microsoft.com/office/drawing/2014/main" id="{F45857B4-65FF-4E44-A15D-19A7D24770D0}"/>
              </a:ext>
            </a:extLst>
          </p:cNvPr>
          <p:cNvSpPr txBox="1">
            <a:spLocks noChangeArrowheads="1"/>
          </p:cNvSpPr>
          <p:nvPr/>
        </p:nvSpPr>
        <p:spPr bwMode="auto">
          <a:xfrm>
            <a:off x="998344"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C1B3855B-CDD8-4429-B817-4759FE697F29}"/>
              </a:ext>
            </a:extLst>
          </p:cNvPr>
          <p:cNvSpPr txBox="1">
            <a:spLocks noChangeArrowheads="1"/>
          </p:cNvSpPr>
          <p:nvPr/>
        </p:nvSpPr>
        <p:spPr bwMode="auto">
          <a:xfrm>
            <a:off x="2721149" y="3214212"/>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1" name="Text Box 10">
            <a:extLst>
              <a:ext uri="{FF2B5EF4-FFF2-40B4-BE49-F238E27FC236}">
                <a16:creationId xmlns:a16="http://schemas.microsoft.com/office/drawing/2014/main" id="{39F62AC1-C4D6-4E2C-A8A3-1E64F9066738}"/>
              </a:ext>
            </a:extLst>
          </p:cNvPr>
          <p:cNvSpPr txBox="1">
            <a:spLocks noChangeArrowheads="1"/>
          </p:cNvSpPr>
          <p:nvPr/>
        </p:nvSpPr>
        <p:spPr bwMode="auto">
          <a:xfrm>
            <a:off x="4489521" y="3211043"/>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2" name="Text Box 10">
            <a:extLst>
              <a:ext uri="{FF2B5EF4-FFF2-40B4-BE49-F238E27FC236}">
                <a16:creationId xmlns:a16="http://schemas.microsoft.com/office/drawing/2014/main" id="{BB3E2BDC-6B48-4686-A9DA-BF769CDE7BEF}"/>
              </a:ext>
            </a:extLst>
          </p:cNvPr>
          <p:cNvSpPr txBox="1">
            <a:spLocks noChangeArrowheads="1"/>
          </p:cNvSpPr>
          <p:nvPr/>
        </p:nvSpPr>
        <p:spPr bwMode="auto">
          <a:xfrm>
            <a:off x="6221038" y="3207986"/>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3" name="Text Box 10">
            <a:extLst>
              <a:ext uri="{FF2B5EF4-FFF2-40B4-BE49-F238E27FC236}">
                <a16:creationId xmlns:a16="http://schemas.microsoft.com/office/drawing/2014/main" id="{F2309F60-0469-43BA-9FBC-80905BB32B05}"/>
              </a:ext>
            </a:extLst>
          </p:cNvPr>
          <p:cNvSpPr txBox="1">
            <a:spLocks noChangeArrowheads="1"/>
          </p:cNvSpPr>
          <p:nvPr/>
        </p:nvSpPr>
        <p:spPr bwMode="auto">
          <a:xfrm>
            <a:off x="7971809" y="3215375"/>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
        <p:nvSpPr>
          <p:cNvPr id="64" name="Text Box 10">
            <a:extLst>
              <a:ext uri="{FF2B5EF4-FFF2-40B4-BE49-F238E27FC236}">
                <a16:creationId xmlns:a16="http://schemas.microsoft.com/office/drawing/2014/main" id="{AAC08B61-DD44-4129-B8A3-836B65EE56FE}"/>
              </a:ext>
            </a:extLst>
          </p:cNvPr>
          <p:cNvSpPr txBox="1">
            <a:spLocks noChangeArrowheads="1"/>
          </p:cNvSpPr>
          <p:nvPr/>
        </p:nvSpPr>
        <p:spPr bwMode="auto">
          <a:xfrm>
            <a:off x="9690843" y="3215374"/>
            <a:ext cx="1643695" cy="1723549"/>
          </a:xfrm>
          <a:prstGeom prst="rect">
            <a:avLst/>
          </a:prstGeom>
          <a:noFill/>
          <a:ln w="9525">
            <a:noFill/>
            <a:miter lim="800000"/>
            <a:headEnd/>
            <a:tailEnd/>
          </a:ln>
        </p:spPr>
        <p:txBody>
          <a:bodyPr wrap="square" lIns="60960" tIns="30480" rIns="60960" bIns="3048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2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3690860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Effect transition="in" filter="fade">
                                      <p:cBhvr>
                                        <p:cTn id="13" dur="1000"/>
                                        <p:tgtEl>
                                          <p:spTgt spid="2"/>
                                        </p:tgtEl>
                                      </p:cBhvr>
                                    </p:animEffect>
                                  </p:childTnLst>
                                </p:cTn>
                              </p:par>
                              <p:par>
                                <p:cTn id="14" presetID="42" presetClass="entr" presetSubtype="0" fill="hold" nodeType="withEffect">
                                  <p:stCondLst>
                                    <p:cond delay="0"/>
                                  </p:stCondLst>
                                  <p:childTnLst>
                                    <p:set>
                                      <p:cBhvr>
                                        <p:cTn id="15" dur="1" fill="hold">
                                          <p:stCondLst>
                                            <p:cond delay="0"/>
                                          </p:stCondLst>
                                        </p:cTn>
                                        <p:tgtEl>
                                          <p:spTgt spid="47"/>
                                        </p:tgtEl>
                                        <p:attrNameLst>
                                          <p:attrName>style.visibility</p:attrName>
                                        </p:attrNameLst>
                                      </p:cBhvr>
                                      <p:to>
                                        <p:strVal val="visible"/>
                                      </p:to>
                                    </p:set>
                                    <p:animEffect transition="in" filter="fade">
                                      <p:cBhvr>
                                        <p:cTn id="16" dur="1000"/>
                                        <p:tgtEl>
                                          <p:spTgt spid="47"/>
                                        </p:tgtEl>
                                      </p:cBhvr>
                                    </p:animEffect>
                                    <p:anim calcmode="lin" valueType="num">
                                      <p:cBhvr>
                                        <p:cTn id="17" dur="1000" fill="hold"/>
                                        <p:tgtEl>
                                          <p:spTgt spid="47"/>
                                        </p:tgtEl>
                                        <p:attrNameLst>
                                          <p:attrName>ppt_x</p:attrName>
                                        </p:attrNameLst>
                                      </p:cBhvr>
                                      <p:tavLst>
                                        <p:tav tm="0">
                                          <p:val>
                                            <p:strVal val="#ppt_x"/>
                                          </p:val>
                                        </p:tav>
                                        <p:tav tm="100000">
                                          <p:val>
                                            <p:strVal val="#ppt_x"/>
                                          </p:val>
                                        </p:tav>
                                      </p:tavLst>
                                    </p:anim>
                                    <p:anim calcmode="lin" valueType="num">
                                      <p:cBhvr>
                                        <p:cTn id="18" dur="1000" fill="hold"/>
                                        <p:tgtEl>
                                          <p:spTgt spid="47"/>
                                        </p:tgtEl>
                                        <p:attrNameLst>
                                          <p:attrName>ppt_y</p:attrName>
                                        </p:attrNameLst>
                                      </p:cBhvr>
                                      <p:tavLst>
                                        <p:tav tm="0">
                                          <p:val>
                                            <p:strVal val="#ppt_y+.1"/>
                                          </p:val>
                                        </p:tav>
                                        <p:tav tm="100000">
                                          <p:val>
                                            <p:strVal val="#ppt_y"/>
                                          </p:val>
                                        </p:tav>
                                      </p:tavLst>
                                    </p:anim>
                                  </p:childTnLst>
                                </p:cTn>
                              </p:par>
                              <p:par>
                                <p:cTn id="19" presetID="47" presetClass="entr" presetSubtype="0" fill="hold" nodeType="withEffect">
                                  <p:stCondLst>
                                    <p:cond delay="0"/>
                                  </p:stCondLst>
                                  <p:childTnLst>
                                    <p:set>
                                      <p:cBhvr>
                                        <p:cTn id="20" dur="1" fill="hold">
                                          <p:stCondLst>
                                            <p:cond delay="0"/>
                                          </p:stCondLst>
                                        </p:cTn>
                                        <p:tgtEl>
                                          <p:spTgt spid="53"/>
                                        </p:tgtEl>
                                        <p:attrNameLst>
                                          <p:attrName>style.visibility</p:attrName>
                                        </p:attrNameLst>
                                      </p:cBhvr>
                                      <p:to>
                                        <p:strVal val="visible"/>
                                      </p:to>
                                    </p:set>
                                    <p:animEffect transition="in" filter="fade">
                                      <p:cBhvr>
                                        <p:cTn id="21" dur="1000"/>
                                        <p:tgtEl>
                                          <p:spTgt spid="53"/>
                                        </p:tgtEl>
                                      </p:cBhvr>
                                    </p:animEffect>
                                    <p:anim calcmode="lin" valueType="num">
                                      <p:cBhvr>
                                        <p:cTn id="22" dur="1000" fill="hold"/>
                                        <p:tgtEl>
                                          <p:spTgt spid="53"/>
                                        </p:tgtEl>
                                        <p:attrNameLst>
                                          <p:attrName>ppt_x</p:attrName>
                                        </p:attrNameLst>
                                      </p:cBhvr>
                                      <p:tavLst>
                                        <p:tav tm="0">
                                          <p:val>
                                            <p:strVal val="#ppt_x"/>
                                          </p:val>
                                        </p:tav>
                                        <p:tav tm="100000">
                                          <p:val>
                                            <p:strVal val="#ppt_x"/>
                                          </p:val>
                                        </p:tav>
                                      </p:tavLst>
                                    </p:anim>
                                    <p:anim calcmode="lin" valueType="num">
                                      <p:cBhvr>
                                        <p:cTn id="23" dur="1000" fill="hold"/>
                                        <p:tgtEl>
                                          <p:spTgt spid="53"/>
                                        </p:tgtEl>
                                        <p:attrNameLst>
                                          <p:attrName>ppt_y</p:attrName>
                                        </p:attrNameLst>
                                      </p:cBhvr>
                                      <p:tavLst>
                                        <p:tav tm="0">
                                          <p:val>
                                            <p:strVal val="#ppt_y-.1"/>
                                          </p:val>
                                        </p:tav>
                                        <p:tav tm="100000">
                                          <p:val>
                                            <p:strVal val="#ppt_y"/>
                                          </p:val>
                                        </p:tav>
                                      </p:tavLst>
                                    </p:anim>
                                  </p:childTnLst>
                                </p:cTn>
                              </p:par>
                            </p:childTnLst>
                          </p:cTn>
                        </p:par>
                        <p:par>
                          <p:cTn id="24" fill="hold">
                            <p:stCondLst>
                              <p:cond delay="1500"/>
                            </p:stCondLst>
                            <p:childTnLst>
                              <p:par>
                                <p:cTn id="25" presetID="22" presetClass="entr" presetSubtype="1" fill="hold" grpId="0" nodeType="afterEffect">
                                  <p:stCondLst>
                                    <p:cond delay="0"/>
                                  </p:stCondLst>
                                  <p:childTnLst>
                                    <p:set>
                                      <p:cBhvr>
                                        <p:cTn id="26" dur="1" fill="hold">
                                          <p:stCondLst>
                                            <p:cond delay="0"/>
                                          </p:stCondLst>
                                        </p:cTn>
                                        <p:tgtEl>
                                          <p:spTgt spid="59"/>
                                        </p:tgtEl>
                                        <p:attrNameLst>
                                          <p:attrName>style.visibility</p:attrName>
                                        </p:attrNameLst>
                                      </p:cBhvr>
                                      <p:to>
                                        <p:strVal val="visible"/>
                                      </p:to>
                                    </p:set>
                                    <p:animEffect transition="in" filter="wipe(up)">
                                      <p:cBhvr>
                                        <p:cTn id="27" dur="500"/>
                                        <p:tgtEl>
                                          <p:spTgt spid="59"/>
                                        </p:tgtEl>
                                      </p:cBhvr>
                                    </p:animEffect>
                                  </p:childTnLst>
                                </p:cTn>
                              </p:par>
                            </p:childTnLst>
                          </p:cTn>
                        </p:par>
                        <p:par>
                          <p:cTn id="28" fill="hold">
                            <p:stCondLst>
                              <p:cond delay="2000"/>
                            </p:stCondLst>
                            <p:childTnLst>
                              <p:par>
                                <p:cTn id="29" presetID="53" presetClass="entr" presetSubtype="16" fill="hold" grpId="0" nodeType="afterEffect">
                                  <p:stCondLst>
                                    <p:cond delay="0"/>
                                  </p:stCondLst>
                                  <p:childTnLst>
                                    <p:set>
                                      <p:cBhvr>
                                        <p:cTn id="30" dur="1" fill="hold">
                                          <p:stCondLst>
                                            <p:cond delay="0"/>
                                          </p:stCondLst>
                                        </p:cTn>
                                        <p:tgtEl>
                                          <p:spTgt spid="34"/>
                                        </p:tgtEl>
                                        <p:attrNameLst>
                                          <p:attrName>style.visibility</p:attrName>
                                        </p:attrNameLst>
                                      </p:cBhvr>
                                      <p:to>
                                        <p:strVal val="visible"/>
                                      </p:to>
                                    </p:set>
                                    <p:anim calcmode="lin" valueType="num">
                                      <p:cBhvr>
                                        <p:cTn id="31" dur="500" fill="hold"/>
                                        <p:tgtEl>
                                          <p:spTgt spid="34"/>
                                        </p:tgtEl>
                                        <p:attrNameLst>
                                          <p:attrName>ppt_w</p:attrName>
                                        </p:attrNameLst>
                                      </p:cBhvr>
                                      <p:tavLst>
                                        <p:tav tm="0">
                                          <p:val>
                                            <p:fltVal val="0"/>
                                          </p:val>
                                        </p:tav>
                                        <p:tav tm="100000">
                                          <p:val>
                                            <p:strVal val="#ppt_w"/>
                                          </p:val>
                                        </p:tav>
                                      </p:tavLst>
                                    </p:anim>
                                    <p:anim calcmode="lin" valueType="num">
                                      <p:cBhvr>
                                        <p:cTn id="32" dur="500" fill="hold"/>
                                        <p:tgtEl>
                                          <p:spTgt spid="34"/>
                                        </p:tgtEl>
                                        <p:attrNameLst>
                                          <p:attrName>ppt_h</p:attrName>
                                        </p:attrNameLst>
                                      </p:cBhvr>
                                      <p:tavLst>
                                        <p:tav tm="0">
                                          <p:val>
                                            <p:fltVal val="0"/>
                                          </p:val>
                                        </p:tav>
                                        <p:tav tm="100000">
                                          <p:val>
                                            <p:strVal val="#ppt_h"/>
                                          </p:val>
                                        </p:tav>
                                      </p:tavLst>
                                    </p:anim>
                                    <p:animEffect transition="in" filter="fade">
                                      <p:cBhvr>
                                        <p:cTn id="33" dur="500"/>
                                        <p:tgtEl>
                                          <p:spTgt spid="34"/>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p:cTn id="37" dur="1000" fill="hold"/>
                                        <p:tgtEl>
                                          <p:spTgt spid="10"/>
                                        </p:tgtEl>
                                        <p:attrNameLst>
                                          <p:attrName>ppt_w</p:attrName>
                                        </p:attrNameLst>
                                      </p:cBhvr>
                                      <p:tavLst>
                                        <p:tav tm="0">
                                          <p:val>
                                            <p:fltVal val="0"/>
                                          </p:val>
                                        </p:tav>
                                        <p:tav tm="100000">
                                          <p:val>
                                            <p:strVal val="#ppt_w"/>
                                          </p:val>
                                        </p:tav>
                                      </p:tavLst>
                                    </p:anim>
                                    <p:anim calcmode="lin" valueType="num">
                                      <p:cBhvr>
                                        <p:cTn id="38" dur="1000" fill="hold"/>
                                        <p:tgtEl>
                                          <p:spTgt spid="10"/>
                                        </p:tgtEl>
                                        <p:attrNameLst>
                                          <p:attrName>ppt_h</p:attrName>
                                        </p:attrNameLst>
                                      </p:cBhvr>
                                      <p:tavLst>
                                        <p:tav tm="0">
                                          <p:val>
                                            <p:fltVal val="0"/>
                                          </p:val>
                                        </p:tav>
                                        <p:tav tm="100000">
                                          <p:val>
                                            <p:strVal val="#ppt_h"/>
                                          </p:val>
                                        </p:tav>
                                      </p:tavLst>
                                    </p:anim>
                                    <p:animEffect transition="in" filter="fade">
                                      <p:cBhvr>
                                        <p:cTn id="39" dur="1000"/>
                                        <p:tgtEl>
                                          <p:spTgt spid="10"/>
                                        </p:tgtEl>
                                      </p:cBhvr>
                                    </p:animEffect>
                                  </p:childTnLst>
                                </p:cTn>
                              </p:par>
                              <p:par>
                                <p:cTn id="40" presetID="42" presetClass="entr" presetSubtype="0" fill="hold" nodeType="with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fade">
                                      <p:cBhvr>
                                        <p:cTn id="42" dur="1000"/>
                                        <p:tgtEl>
                                          <p:spTgt spid="48"/>
                                        </p:tgtEl>
                                      </p:cBhvr>
                                    </p:animEffect>
                                    <p:anim calcmode="lin" valueType="num">
                                      <p:cBhvr>
                                        <p:cTn id="43" dur="1000" fill="hold"/>
                                        <p:tgtEl>
                                          <p:spTgt spid="48"/>
                                        </p:tgtEl>
                                        <p:attrNameLst>
                                          <p:attrName>ppt_x</p:attrName>
                                        </p:attrNameLst>
                                      </p:cBhvr>
                                      <p:tavLst>
                                        <p:tav tm="0">
                                          <p:val>
                                            <p:strVal val="#ppt_x"/>
                                          </p:val>
                                        </p:tav>
                                        <p:tav tm="100000">
                                          <p:val>
                                            <p:strVal val="#ppt_x"/>
                                          </p:val>
                                        </p:tav>
                                      </p:tavLst>
                                    </p:anim>
                                    <p:anim calcmode="lin" valueType="num">
                                      <p:cBhvr>
                                        <p:cTn id="44" dur="1000" fill="hold"/>
                                        <p:tgtEl>
                                          <p:spTgt spid="48"/>
                                        </p:tgtEl>
                                        <p:attrNameLst>
                                          <p:attrName>ppt_y</p:attrName>
                                        </p:attrNameLst>
                                      </p:cBhvr>
                                      <p:tavLst>
                                        <p:tav tm="0">
                                          <p:val>
                                            <p:strVal val="#ppt_y+.1"/>
                                          </p:val>
                                        </p:tav>
                                        <p:tav tm="100000">
                                          <p:val>
                                            <p:strVal val="#ppt_y"/>
                                          </p:val>
                                        </p:tav>
                                      </p:tavLst>
                                    </p:anim>
                                  </p:childTnLst>
                                </p:cTn>
                              </p:par>
                              <p:par>
                                <p:cTn id="45" presetID="47" presetClass="entr" presetSubtype="0" fill="hold" nodeType="withEffect">
                                  <p:stCondLst>
                                    <p:cond delay="0"/>
                                  </p:stCondLst>
                                  <p:childTnLst>
                                    <p:set>
                                      <p:cBhvr>
                                        <p:cTn id="46" dur="1" fill="hold">
                                          <p:stCondLst>
                                            <p:cond delay="0"/>
                                          </p:stCondLst>
                                        </p:cTn>
                                        <p:tgtEl>
                                          <p:spTgt spid="54"/>
                                        </p:tgtEl>
                                        <p:attrNameLst>
                                          <p:attrName>style.visibility</p:attrName>
                                        </p:attrNameLst>
                                      </p:cBhvr>
                                      <p:to>
                                        <p:strVal val="visible"/>
                                      </p:to>
                                    </p:set>
                                    <p:animEffect transition="in" filter="fade">
                                      <p:cBhvr>
                                        <p:cTn id="47" dur="1000"/>
                                        <p:tgtEl>
                                          <p:spTgt spid="54"/>
                                        </p:tgtEl>
                                      </p:cBhvr>
                                    </p:animEffect>
                                    <p:anim calcmode="lin" valueType="num">
                                      <p:cBhvr>
                                        <p:cTn id="48" dur="1000" fill="hold"/>
                                        <p:tgtEl>
                                          <p:spTgt spid="54"/>
                                        </p:tgtEl>
                                        <p:attrNameLst>
                                          <p:attrName>ppt_x</p:attrName>
                                        </p:attrNameLst>
                                      </p:cBhvr>
                                      <p:tavLst>
                                        <p:tav tm="0">
                                          <p:val>
                                            <p:strVal val="#ppt_x"/>
                                          </p:val>
                                        </p:tav>
                                        <p:tav tm="100000">
                                          <p:val>
                                            <p:strVal val="#ppt_x"/>
                                          </p:val>
                                        </p:tav>
                                      </p:tavLst>
                                    </p:anim>
                                    <p:anim calcmode="lin" valueType="num">
                                      <p:cBhvr>
                                        <p:cTn id="49" dur="1000" fill="hold"/>
                                        <p:tgtEl>
                                          <p:spTgt spid="54"/>
                                        </p:tgtEl>
                                        <p:attrNameLst>
                                          <p:attrName>ppt_y</p:attrName>
                                        </p:attrNameLst>
                                      </p:cBhvr>
                                      <p:tavLst>
                                        <p:tav tm="0">
                                          <p:val>
                                            <p:strVal val="#ppt_y-.1"/>
                                          </p:val>
                                        </p:tav>
                                        <p:tav tm="100000">
                                          <p:val>
                                            <p:strVal val="#ppt_y"/>
                                          </p:val>
                                        </p:tav>
                                      </p:tavLst>
                                    </p:anim>
                                  </p:childTnLst>
                                </p:cTn>
                              </p:par>
                            </p:childTnLst>
                          </p:cTn>
                        </p:par>
                        <p:par>
                          <p:cTn id="50" fill="hold">
                            <p:stCondLst>
                              <p:cond delay="3500"/>
                            </p:stCondLst>
                            <p:childTnLst>
                              <p:par>
                                <p:cTn id="51" presetID="22" presetClass="entr" presetSubtype="1" fill="hold" grpId="0" nodeType="afterEffect">
                                  <p:stCondLst>
                                    <p:cond delay="0"/>
                                  </p:stCondLst>
                                  <p:childTnLst>
                                    <p:set>
                                      <p:cBhvr>
                                        <p:cTn id="52" dur="1" fill="hold">
                                          <p:stCondLst>
                                            <p:cond delay="0"/>
                                          </p:stCondLst>
                                        </p:cTn>
                                        <p:tgtEl>
                                          <p:spTgt spid="60"/>
                                        </p:tgtEl>
                                        <p:attrNameLst>
                                          <p:attrName>style.visibility</p:attrName>
                                        </p:attrNameLst>
                                      </p:cBhvr>
                                      <p:to>
                                        <p:strVal val="visible"/>
                                      </p:to>
                                    </p:set>
                                    <p:animEffect transition="in" filter="wipe(up)">
                                      <p:cBhvr>
                                        <p:cTn id="53" dur="500"/>
                                        <p:tgtEl>
                                          <p:spTgt spid="60"/>
                                        </p:tgtEl>
                                      </p:cBhvr>
                                    </p:animEffect>
                                  </p:childTnLst>
                                </p:cTn>
                              </p:par>
                            </p:childTnLst>
                          </p:cTn>
                        </p:par>
                        <p:par>
                          <p:cTn id="54" fill="hold">
                            <p:stCondLst>
                              <p:cond delay="4000"/>
                            </p:stCondLst>
                            <p:childTnLst>
                              <p:par>
                                <p:cTn id="55" presetID="53" presetClass="entr" presetSubtype="16" fill="hold" grpId="0" nodeType="afterEffect">
                                  <p:stCondLst>
                                    <p:cond delay="0"/>
                                  </p:stCondLst>
                                  <p:childTnLst>
                                    <p:set>
                                      <p:cBhvr>
                                        <p:cTn id="56" dur="1" fill="hold">
                                          <p:stCondLst>
                                            <p:cond delay="0"/>
                                          </p:stCondLst>
                                        </p:cTn>
                                        <p:tgtEl>
                                          <p:spTgt spid="32"/>
                                        </p:tgtEl>
                                        <p:attrNameLst>
                                          <p:attrName>style.visibility</p:attrName>
                                        </p:attrNameLst>
                                      </p:cBhvr>
                                      <p:to>
                                        <p:strVal val="visible"/>
                                      </p:to>
                                    </p:set>
                                    <p:anim calcmode="lin" valueType="num">
                                      <p:cBhvr>
                                        <p:cTn id="57" dur="500" fill="hold"/>
                                        <p:tgtEl>
                                          <p:spTgt spid="32"/>
                                        </p:tgtEl>
                                        <p:attrNameLst>
                                          <p:attrName>ppt_w</p:attrName>
                                        </p:attrNameLst>
                                      </p:cBhvr>
                                      <p:tavLst>
                                        <p:tav tm="0">
                                          <p:val>
                                            <p:fltVal val="0"/>
                                          </p:val>
                                        </p:tav>
                                        <p:tav tm="100000">
                                          <p:val>
                                            <p:strVal val="#ppt_w"/>
                                          </p:val>
                                        </p:tav>
                                      </p:tavLst>
                                    </p:anim>
                                    <p:anim calcmode="lin" valueType="num">
                                      <p:cBhvr>
                                        <p:cTn id="58" dur="500" fill="hold"/>
                                        <p:tgtEl>
                                          <p:spTgt spid="32"/>
                                        </p:tgtEl>
                                        <p:attrNameLst>
                                          <p:attrName>ppt_h</p:attrName>
                                        </p:attrNameLst>
                                      </p:cBhvr>
                                      <p:tavLst>
                                        <p:tav tm="0">
                                          <p:val>
                                            <p:fltVal val="0"/>
                                          </p:val>
                                        </p:tav>
                                        <p:tav tm="100000">
                                          <p:val>
                                            <p:strVal val="#ppt_h"/>
                                          </p:val>
                                        </p:tav>
                                      </p:tavLst>
                                    </p:anim>
                                    <p:animEffect transition="in" filter="fade">
                                      <p:cBhvr>
                                        <p:cTn id="59" dur="500"/>
                                        <p:tgtEl>
                                          <p:spTgt spid="32"/>
                                        </p:tgtEl>
                                      </p:cBhvr>
                                    </p:animEffect>
                                  </p:childTnLst>
                                </p:cTn>
                              </p:par>
                            </p:childTnLst>
                          </p:cTn>
                        </p:par>
                        <p:par>
                          <p:cTn id="60" fill="hold">
                            <p:stCondLst>
                              <p:cond delay="4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1000" fill="hold"/>
                                        <p:tgtEl>
                                          <p:spTgt spid="14"/>
                                        </p:tgtEl>
                                        <p:attrNameLst>
                                          <p:attrName>ppt_w</p:attrName>
                                        </p:attrNameLst>
                                      </p:cBhvr>
                                      <p:tavLst>
                                        <p:tav tm="0">
                                          <p:val>
                                            <p:fltVal val="0"/>
                                          </p:val>
                                        </p:tav>
                                        <p:tav tm="100000">
                                          <p:val>
                                            <p:strVal val="#ppt_w"/>
                                          </p:val>
                                        </p:tav>
                                      </p:tavLst>
                                    </p:anim>
                                    <p:anim calcmode="lin" valueType="num">
                                      <p:cBhvr>
                                        <p:cTn id="64" dur="1000" fill="hold"/>
                                        <p:tgtEl>
                                          <p:spTgt spid="14"/>
                                        </p:tgtEl>
                                        <p:attrNameLst>
                                          <p:attrName>ppt_h</p:attrName>
                                        </p:attrNameLst>
                                      </p:cBhvr>
                                      <p:tavLst>
                                        <p:tav tm="0">
                                          <p:val>
                                            <p:fltVal val="0"/>
                                          </p:val>
                                        </p:tav>
                                        <p:tav tm="100000">
                                          <p:val>
                                            <p:strVal val="#ppt_h"/>
                                          </p:val>
                                        </p:tav>
                                      </p:tavLst>
                                    </p:anim>
                                    <p:animEffect transition="in" filter="fade">
                                      <p:cBhvr>
                                        <p:cTn id="65" dur="1000"/>
                                        <p:tgtEl>
                                          <p:spTgt spid="14"/>
                                        </p:tgtEl>
                                      </p:cBhvr>
                                    </p:animEffect>
                                  </p:childTnLst>
                                </p:cTn>
                              </p:par>
                              <p:par>
                                <p:cTn id="66" presetID="42" presetClass="entr" presetSubtype="0" fill="hold" nodeType="withEffect">
                                  <p:stCondLst>
                                    <p:cond delay="0"/>
                                  </p:stCondLst>
                                  <p:childTnLst>
                                    <p:set>
                                      <p:cBhvr>
                                        <p:cTn id="67" dur="1" fill="hold">
                                          <p:stCondLst>
                                            <p:cond delay="0"/>
                                          </p:stCondLst>
                                        </p:cTn>
                                        <p:tgtEl>
                                          <p:spTgt spid="49"/>
                                        </p:tgtEl>
                                        <p:attrNameLst>
                                          <p:attrName>style.visibility</p:attrName>
                                        </p:attrNameLst>
                                      </p:cBhvr>
                                      <p:to>
                                        <p:strVal val="visible"/>
                                      </p:to>
                                    </p:set>
                                    <p:animEffect transition="in" filter="fade">
                                      <p:cBhvr>
                                        <p:cTn id="68" dur="1000"/>
                                        <p:tgtEl>
                                          <p:spTgt spid="49"/>
                                        </p:tgtEl>
                                      </p:cBhvr>
                                    </p:animEffect>
                                    <p:anim calcmode="lin" valueType="num">
                                      <p:cBhvr>
                                        <p:cTn id="69" dur="1000" fill="hold"/>
                                        <p:tgtEl>
                                          <p:spTgt spid="49"/>
                                        </p:tgtEl>
                                        <p:attrNameLst>
                                          <p:attrName>ppt_x</p:attrName>
                                        </p:attrNameLst>
                                      </p:cBhvr>
                                      <p:tavLst>
                                        <p:tav tm="0">
                                          <p:val>
                                            <p:strVal val="#ppt_x"/>
                                          </p:val>
                                        </p:tav>
                                        <p:tav tm="100000">
                                          <p:val>
                                            <p:strVal val="#ppt_x"/>
                                          </p:val>
                                        </p:tav>
                                      </p:tavLst>
                                    </p:anim>
                                    <p:anim calcmode="lin" valueType="num">
                                      <p:cBhvr>
                                        <p:cTn id="70" dur="1000" fill="hold"/>
                                        <p:tgtEl>
                                          <p:spTgt spid="49"/>
                                        </p:tgtEl>
                                        <p:attrNameLst>
                                          <p:attrName>ppt_y</p:attrName>
                                        </p:attrNameLst>
                                      </p:cBhvr>
                                      <p:tavLst>
                                        <p:tav tm="0">
                                          <p:val>
                                            <p:strVal val="#ppt_y+.1"/>
                                          </p:val>
                                        </p:tav>
                                        <p:tav tm="100000">
                                          <p:val>
                                            <p:strVal val="#ppt_y"/>
                                          </p:val>
                                        </p:tav>
                                      </p:tavLst>
                                    </p:anim>
                                  </p:childTnLst>
                                </p:cTn>
                              </p:par>
                              <p:par>
                                <p:cTn id="71" presetID="47" presetClass="entr" presetSubtype="0" fill="hold" nodeType="withEffect">
                                  <p:stCondLst>
                                    <p:cond delay="0"/>
                                  </p:stCondLst>
                                  <p:childTnLst>
                                    <p:set>
                                      <p:cBhvr>
                                        <p:cTn id="72" dur="1" fill="hold">
                                          <p:stCondLst>
                                            <p:cond delay="0"/>
                                          </p:stCondLst>
                                        </p:cTn>
                                        <p:tgtEl>
                                          <p:spTgt spid="55"/>
                                        </p:tgtEl>
                                        <p:attrNameLst>
                                          <p:attrName>style.visibility</p:attrName>
                                        </p:attrNameLst>
                                      </p:cBhvr>
                                      <p:to>
                                        <p:strVal val="visible"/>
                                      </p:to>
                                    </p:set>
                                    <p:animEffect transition="in" filter="fade">
                                      <p:cBhvr>
                                        <p:cTn id="73" dur="1000"/>
                                        <p:tgtEl>
                                          <p:spTgt spid="55"/>
                                        </p:tgtEl>
                                      </p:cBhvr>
                                    </p:animEffect>
                                    <p:anim calcmode="lin" valueType="num">
                                      <p:cBhvr>
                                        <p:cTn id="74" dur="1000" fill="hold"/>
                                        <p:tgtEl>
                                          <p:spTgt spid="55"/>
                                        </p:tgtEl>
                                        <p:attrNameLst>
                                          <p:attrName>ppt_x</p:attrName>
                                        </p:attrNameLst>
                                      </p:cBhvr>
                                      <p:tavLst>
                                        <p:tav tm="0">
                                          <p:val>
                                            <p:strVal val="#ppt_x"/>
                                          </p:val>
                                        </p:tav>
                                        <p:tav tm="100000">
                                          <p:val>
                                            <p:strVal val="#ppt_x"/>
                                          </p:val>
                                        </p:tav>
                                      </p:tavLst>
                                    </p:anim>
                                    <p:anim calcmode="lin" valueType="num">
                                      <p:cBhvr>
                                        <p:cTn id="75" dur="1000" fill="hold"/>
                                        <p:tgtEl>
                                          <p:spTgt spid="55"/>
                                        </p:tgtEl>
                                        <p:attrNameLst>
                                          <p:attrName>ppt_y</p:attrName>
                                        </p:attrNameLst>
                                      </p:cBhvr>
                                      <p:tavLst>
                                        <p:tav tm="0">
                                          <p:val>
                                            <p:strVal val="#ppt_y-.1"/>
                                          </p:val>
                                        </p:tav>
                                        <p:tav tm="100000">
                                          <p:val>
                                            <p:strVal val="#ppt_y"/>
                                          </p:val>
                                        </p:tav>
                                      </p:tavLst>
                                    </p:anim>
                                  </p:childTnLst>
                                </p:cTn>
                              </p:par>
                            </p:childTnLst>
                          </p:cTn>
                        </p:par>
                        <p:par>
                          <p:cTn id="76" fill="hold">
                            <p:stCondLst>
                              <p:cond delay="5500"/>
                            </p:stCondLst>
                            <p:childTnLst>
                              <p:par>
                                <p:cTn id="77" presetID="22" presetClass="entr" presetSubtype="1" fill="hold" grpId="0" nodeType="afterEffect">
                                  <p:stCondLst>
                                    <p:cond delay="0"/>
                                  </p:stCondLst>
                                  <p:childTnLst>
                                    <p:set>
                                      <p:cBhvr>
                                        <p:cTn id="78" dur="1" fill="hold">
                                          <p:stCondLst>
                                            <p:cond delay="0"/>
                                          </p:stCondLst>
                                        </p:cTn>
                                        <p:tgtEl>
                                          <p:spTgt spid="61"/>
                                        </p:tgtEl>
                                        <p:attrNameLst>
                                          <p:attrName>style.visibility</p:attrName>
                                        </p:attrNameLst>
                                      </p:cBhvr>
                                      <p:to>
                                        <p:strVal val="visible"/>
                                      </p:to>
                                    </p:set>
                                    <p:animEffect transition="in" filter="wipe(up)">
                                      <p:cBhvr>
                                        <p:cTn id="79" dur="500"/>
                                        <p:tgtEl>
                                          <p:spTgt spid="61"/>
                                        </p:tgtEl>
                                      </p:cBhvr>
                                    </p:animEffect>
                                  </p:childTnLst>
                                </p:cTn>
                              </p:par>
                            </p:childTnLst>
                          </p:cTn>
                        </p:par>
                        <p:par>
                          <p:cTn id="80" fill="hold">
                            <p:stCondLst>
                              <p:cond delay="6000"/>
                            </p:stCondLst>
                            <p:childTnLst>
                              <p:par>
                                <p:cTn id="81" presetID="53" presetClass="entr" presetSubtype="16"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p:cTn id="83" dur="500" fill="hold"/>
                                        <p:tgtEl>
                                          <p:spTgt spid="29"/>
                                        </p:tgtEl>
                                        <p:attrNameLst>
                                          <p:attrName>ppt_w</p:attrName>
                                        </p:attrNameLst>
                                      </p:cBhvr>
                                      <p:tavLst>
                                        <p:tav tm="0">
                                          <p:val>
                                            <p:fltVal val="0"/>
                                          </p:val>
                                        </p:tav>
                                        <p:tav tm="100000">
                                          <p:val>
                                            <p:strVal val="#ppt_w"/>
                                          </p:val>
                                        </p:tav>
                                      </p:tavLst>
                                    </p:anim>
                                    <p:anim calcmode="lin" valueType="num">
                                      <p:cBhvr>
                                        <p:cTn id="84" dur="500" fill="hold"/>
                                        <p:tgtEl>
                                          <p:spTgt spid="29"/>
                                        </p:tgtEl>
                                        <p:attrNameLst>
                                          <p:attrName>ppt_h</p:attrName>
                                        </p:attrNameLst>
                                      </p:cBhvr>
                                      <p:tavLst>
                                        <p:tav tm="0">
                                          <p:val>
                                            <p:fltVal val="0"/>
                                          </p:val>
                                        </p:tav>
                                        <p:tav tm="100000">
                                          <p:val>
                                            <p:strVal val="#ppt_h"/>
                                          </p:val>
                                        </p:tav>
                                      </p:tavLst>
                                    </p:anim>
                                    <p:animEffect transition="in" filter="fade">
                                      <p:cBhvr>
                                        <p:cTn id="85" dur="500"/>
                                        <p:tgtEl>
                                          <p:spTgt spid="29"/>
                                        </p:tgtEl>
                                      </p:cBhvr>
                                    </p:animEffect>
                                  </p:childTnLst>
                                </p:cTn>
                              </p:par>
                            </p:childTnLst>
                          </p:cTn>
                        </p:par>
                        <p:par>
                          <p:cTn id="86" fill="hold">
                            <p:stCondLst>
                              <p:cond delay="65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1000" fill="hold"/>
                                        <p:tgtEl>
                                          <p:spTgt spid="18"/>
                                        </p:tgtEl>
                                        <p:attrNameLst>
                                          <p:attrName>ppt_w</p:attrName>
                                        </p:attrNameLst>
                                      </p:cBhvr>
                                      <p:tavLst>
                                        <p:tav tm="0">
                                          <p:val>
                                            <p:fltVal val="0"/>
                                          </p:val>
                                        </p:tav>
                                        <p:tav tm="100000">
                                          <p:val>
                                            <p:strVal val="#ppt_w"/>
                                          </p:val>
                                        </p:tav>
                                      </p:tavLst>
                                    </p:anim>
                                    <p:anim calcmode="lin" valueType="num">
                                      <p:cBhvr>
                                        <p:cTn id="90" dur="1000" fill="hold"/>
                                        <p:tgtEl>
                                          <p:spTgt spid="18"/>
                                        </p:tgtEl>
                                        <p:attrNameLst>
                                          <p:attrName>ppt_h</p:attrName>
                                        </p:attrNameLst>
                                      </p:cBhvr>
                                      <p:tavLst>
                                        <p:tav tm="0">
                                          <p:val>
                                            <p:fltVal val="0"/>
                                          </p:val>
                                        </p:tav>
                                        <p:tav tm="100000">
                                          <p:val>
                                            <p:strVal val="#ppt_h"/>
                                          </p:val>
                                        </p:tav>
                                      </p:tavLst>
                                    </p:anim>
                                    <p:animEffect transition="in" filter="fade">
                                      <p:cBhvr>
                                        <p:cTn id="91" dur="1000"/>
                                        <p:tgtEl>
                                          <p:spTgt spid="18"/>
                                        </p:tgtEl>
                                      </p:cBhvr>
                                    </p:animEffect>
                                  </p:childTnLst>
                                </p:cTn>
                              </p:par>
                              <p:par>
                                <p:cTn id="92" presetID="42" presetClass="entr" presetSubtype="0" fill="hold" nodeType="withEffect">
                                  <p:stCondLst>
                                    <p:cond delay="0"/>
                                  </p:stCondLst>
                                  <p:childTnLst>
                                    <p:set>
                                      <p:cBhvr>
                                        <p:cTn id="93" dur="1" fill="hold">
                                          <p:stCondLst>
                                            <p:cond delay="0"/>
                                          </p:stCondLst>
                                        </p:cTn>
                                        <p:tgtEl>
                                          <p:spTgt spid="50"/>
                                        </p:tgtEl>
                                        <p:attrNameLst>
                                          <p:attrName>style.visibility</p:attrName>
                                        </p:attrNameLst>
                                      </p:cBhvr>
                                      <p:to>
                                        <p:strVal val="visible"/>
                                      </p:to>
                                    </p:set>
                                    <p:animEffect transition="in" filter="fade">
                                      <p:cBhvr>
                                        <p:cTn id="94" dur="1000"/>
                                        <p:tgtEl>
                                          <p:spTgt spid="50"/>
                                        </p:tgtEl>
                                      </p:cBhvr>
                                    </p:animEffect>
                                    <p:anim calcmode="lin" valueType="num">
                                      <p:cBhvr>
                                        <p:cTn id="95" dur="1000" fill="hold"/>
                                        <p:tgtEl>
                                          <p:spTgt spid="50"/>
                                        </p:tgtEl>
                                        <p:attrNameLst>
                                          <p:attrName>ppt_x</p:attrName>
                                        </p:attrNameLst>
                                      </p:cBhvr>
                                      <p:tavLst>
                                        <p:tav tm="0">
                                          <p:val>
                                            <p:strVal val="#ppt_x"/>
                                          </p:val>
                                        </p:tav>
                                        <p:tav tm="100000">
                                          <p:val>
                                            <p:strVal val="#ppt_x"/>
                                          </p:val>
                                        </p:tav>
                                      </p:tavLst>
                                    </p:anim>
                                    <p:anim calcmode="lin" valueType="num">
                                      <p:cBhvr>
                                        <p:cTn id="96" dur="1000" fill="hold"/>
                                        <p:tgtEl>
                                          <p:spTgt spid="50"/>
                                        </p:tgtEl>
                                        <p:attrNameLst>
                                          <p:attrName>ppt_y</p:attrName>
                                        </p:attrNameLst>
                                      </p:cBhvr>
                                      <p:tavLst>
                                        <p:tav tm="0">
                                          <p:val>
                                            <p:strVal val="#ppt_y+.1"/>
                                          </p:val>
                                        </p:tav>
                                        <p:tav tm="100000">
                                          <p:val>
                                            <p:strVal val="#ppt_y"/>
                                          </p:val>
                                        </p:tav>
                                      </p:tavLst>
                                    </p:anim>
                                  </p:childTnLst>
                                </p:cTn>
                              </p:par>
                              <p:par>
                                <p:cTn id="97" presetID="47" presetClass="entr" presetSubtype="0" fill="hold" nodeType="withEffect">
                                  <p:stCondLst>
                                    <p:cond delay="0"/>
                                  </p:stCondLst>
                                  <p:childTnLst>
                                    <p:set>
                                      <p:cBhvr>
                                        <p:cTn id="98" dur="1" fill="hold">
                                          <p:stCondLst>
                                            <p:cond delay="0"/>
                                          </p:stCondLst>
                                        </p:cTn>
                                        <p:tgtEl>
                                          <p:spTgt spid="56"/>
                                        </p:tgtEl>
                                        <p:attrNameLst>
                                          <p:attrName>style.visibility</p:attrName>
                                        </p:attrNameLst>
                                      </p:cBhvr>
                                      <p:to>
                                        <p:strVal val="visible"/>
                                      </p:to>
                                    </p:set>
                                    <p:animEffect transition="in" filter="fade">
                                      <p:cBhvr>
                                        <p:cTn id="99" dur="1000"/>
                                        <p:tgtEl>
                                          <p:spTgt spid="56"/>
                                        </p:tgtEl>
                                      </p:cBhvr>
                                    </p:animEffect>
                                    <p:anim calcmode="lin" valueType="num">
                                      <p:cBhvr>
                                        <p:cTn id="100" dur="1000" fill="hold"/>
                                        <p:tgtEl>
                                          <p:spTgt spid="56"/>
                                        </p:tgtEl>
                                        <p:attrNameLst>
                                          <p:attrName>ppt_x</p:attrName>
                                        </p:attrNameLst>
                                      </p:cBhvr>
                                      <p:tavLst>
                                        <p:tav tm="0">
                                          <p:val>
                                            <p:strVal val="#ppt_x"/>
                                          </p:val>
                                        </p:tav>
                                        <p:tav tm="100000">
                                          <p:val>
                                            <p:strVal val="#ppt_x"/>
                                          </p:val>
                                        </p:tav>
                                      </p:tavLst>
                                    </p:anim>
                                    <p:anim calcmode="lin" valueType="num">
                                      <p:cBhvr>
                                        <p:cTn id="101" dur="1000" fill="hold"/>
                                        <p:tgtEl>
                                          <p:spTgt spid="56"/>
                                        </p:tgtEl>
                                        <p:attrNameLst>
                                          <p:attrName>ppt_y</p:attrName>
                                        </p:attrNameLst>
                                      </p:cBhvr>
                                      <p:tavLst>
                                        <p:tav tm="0">
                                          <p:val>
                                            <p:strVal val="#ppt_y-.1"/>
                                          </p:val>
                                        </p:tav>
                                        <p:tav tm="100000">
                                          <p:val>
                                            <p:strVal val="#ppt_y"/>
                                          </p:val>
                                        </p:tav>
                                      </p:tavLst>
                                    </p:anim>
                                  </p:childTnLst>
                                </p:cTn>
                              </p:par>
                            </p:childTnLst>
                          </p:cTn>
                        </p:par>
                        <p:par>
                          <p:cTn id="102" fill="hold">
                            <p:stCondLst>
                              <p:cond delay="7500"/>
                            </p:stCondLst>
                            <p:childTnLst>
                              <p:par>
                                <p:cTn id="103" presetID="22" presetClass="entr" presetSubtype="1" fill="hold" grpId="0" nodeType="afterEffect">
                                  <p:stCondLst>
                                    <p:cond delay="0"/>
                                  </p:stCondLst>
                                  <p:childTnLst>
                                    <p:set>
                                      <p:cBhvr>
                                        <p:cTn id="104" dur="1" fill="hold">
                                          <p:stCondLst>
                                            <p:cond delay="0"/>
                                          </p:stCondLst>
                                        </p:cTn>
                                        <p:tgtEl>
                                          <p:spTgt spid="62"/>
                                        </p:tgtEl>
                                        <p:attrNameLst>
                                          <p:attrName>style.visibility</p:attrName>
                                        </p:attrNameLst>
                                      </p:cBhvr>
                                      <p:to>
                                        <p:strVal val="visible"/>
                                      </p:to>
                                    </p:set>
                                    <p:animEffect transition="in" filter="wipe(up)">
                                      <p:cBhvr>
                                        <p:cTn id="105" dur="500"/>
                                        <p:tgtEl>
                                          <p:spTgt spid="62"/>
                                        </p:tgtEl>
                                      </p:cBhvr>
                                    </p:animEffect>
                                  </p:childTnLst>
                                </p:cTn>
                              </p:par>
                            </p:childTnLst>
                          </p:cTn>
                        </p:par>
                        <p:par>
                          <p:cTn id="106" fill="hold">
                            <p:stCondLst>
                              <p:cond delay="8000"/>
                            </p:stCondLst>
                            <p:childTnLst>
                              <p:par>
                                <p:cTn id="107" presetID="53" presetClass="entr" presetSubtype="16" fill="hold" grpId="0" nodeType="afterEffect">
                                  <p:stCondLst>
                                    <p:cond delay="0"/>
                                  </p:stCondLst>
                                  <p:childTnLst>
                                    <p:set>
                                      <p:cBhvr>
                                        <p:cTn id="108" dur="1" fill="hold">
                                          <p:stCondLst>
                                            <p:cond delay="0"/>
                                          </p:stCondLst>
                                        </p:cTn>
                                        <p:tgtEl>
                                          <p:spTgt spid="30"/>
                                        </p:tgtEl>
                                        <p:attrNameLst>
                                          <p:attrName>style.visibility</p:attrName>
                                        </p:attrNameLst>
                                      </p:cBhvr>
                                      <p:to>
                                        <p:strVal val="visible"/>
                                      </p:to>
                                    </p:set>
                                    <p:anim calcmode="lin" valueType="num">
                                      <p:cBhvr>
                                        <p:cTn id="109" dur="500" fill="hold"/>
                                        <p:tgtEl>
                                          <p:spTgt spid="30"/>
                                        </p:tgtEl>
                                        <p:attrNameLst>
                                          <p:attrName>ppt_w</p:attrName>
                                        </p:attrNameLst>
                                      </p:cBhvr>
                                      <p:tavLst>
                                        <p:tav tm="0">
                                          <p:val>
                                            <p:fltVal val="0"/>
                                          </p:val>
                                        </p:tav>
                                        <p:tav tm="100000">
                                          <p:val>
                                            <p:strVal val="#ppt_w"/>
                                          </p:val>
                                        </p:tav>
                                      </p:tavLst>
                                    </p:anim>
                                    <p:anim calcmode="lin" valueType="num">
                                      <p:cBhvr>
                                        <p:cTn id="110" dur="500" fill="hold"/>
                                        <p:tgtEl>
                                          <p:spTgt spid="30"/>
                                        </p:tgtEl>
                                        <p:attrNameLst>
                                          <p:attrName>ppt_h</p:attrName>
                                        </p:attrNameLst>
                                      </p:cBhvr>
                                      <p:tavLst>
                                        <p:tav tm="0">
                                          <p:val>
                                            <p:fltVal val="0"/>
                                          </p:val>
                                        </p:tav>
                                        <p:tav tm="100000">
                                          <p:val>
                                            <p:strVal val="#ppt_h"/>
                                          </p:val>
                                        </p:tav>
                                      </p:tavLst>
                                    </p:anim>
                                    <p:animEffect transition="in" filter="fade">
                                      <p:cBhvr>
                                        <p:cTn id="111" dur="500"/>
                                        <p:tgtEl>
                                          <p:spTgt spid="30"/>
                                        </p:tgtEl>
                                      </p:cBhvr>
                                    </p:animEffect>
                                  </p:childTnLst>
                                </p:cTn>
                              </p:par>
                            </p:childTnLst>
                          </p:cTn>
                        </p:par>
                        <p:par>
                          <p:cTn id="112" fill="hold">
                            <p:stCondLst>
                              <p:cond delay="8500"/>
                            </p:stCondLst>
                            <p:childTnLst>
                              <p:par>
                                <p:cTn id="113" presetID="53" presetClass="entr" presetSubtype="16" fill="hold" grpId="0" nodeType="afterEffect">
                                  <p:stCondLst>
                                    <p:cond delay="0"/>
                                  </p:stCondLst>
                                  <p:childTnLst>
                                    <p:set>
                                      <p:cBhvr>
                                        <p:cTn id="114" dur="1" fill="hold">
                                          <p:stCondLst>
                                            <p:cond delay="0"/>
                                          </p:stCondLst>
                                        </p:cTn>
                                        <p:tgtEl>
                                          <p:spTgt spid="22"/>
                                        </p:tgtEl>
                                        <p:attrNameLst>
                                          <p:attrName>style.visibility</p:attrName>
                                        </p:attrNameLst>
                                      </p:cBhvr>
                                      <p:to>
                                        <p:strVal val="visible"/>
                                      </p:to>
                                    </p:set>
                                    <p:anim calcmode="lin" valueType="num">
                                      <p:cBhvr>
                                        <p:cTn id="115" dur="1000" fill="hold"/>
                                        <p:tgtEl>
                                          <p:spTgt spid="22"/>
                                        </p:tgtEl>
                                        <p:attrNameLst>
                                          <p:attrName>ppt_w</p:attrName>
                                        </p:attrNameLst>
                                      </p:cBhvr>
                                      <p:tavLst>
                                        <p:tav tm="0">
                                          <p:val>
                                            <p:fltVal val="0"/>
                                          </p:val>
                                        </p:tav>
                                        <p:tav tm="100000">
                                          <p:val>
                                            <p:strVal val="#ppt_w"/>
                                          </p:val>
                                        </p:tav>
                                      </p:tavLst>
                                    </p:anim>
                                    <p:anim calcmode="lin" valueType="num">
                                      <p:cBhvr>
                                        <p:cTn id="116" dur="1000" fill="hold"/>
                                        <p:tgtEl>
                                          <p:spTgt spid="22"/>
                                        </p:tgtEl>
                                        <p:attrNameLst>
                                          <p:attrName>ppt_h</p:attrName>
                                        </p:attrNameLst>
                                      </p:cBhvr>
                                      <p:tavLst>
                                        <p:tav tm="0">
                                          <p:val>
                                            <p:fltVal val="0"/>
                                          </p:val>
                                        </p:tav>
                                        <p:tav tm="100000">
                                          <p:val>
                                            <p:strVal val="#ppt_h"/>
                                          </p:val>
                                        </p:tav>
                                      </p:tavLst>
                                    </p:anim>
                                    <p:animEffect transition="in" filter="fade">
                                      <p:cBhvr>
                                        <p:cTn id="117" dur="1000"/>
                                        <p:tgtEl>
                                          <p:spTgt spid="22"/>
                                        </p:tgtEl>
                                      </p:cBhvr>
                                    </p:animEffect>
                                  </p:childTnLst>
                                </p:cTn>
                              </p:par>
                              <p:par>
                                <p:cTn id="118" presetID="42" presetClass="entr" presetSubtype="0" fill="hold" nodeType="withEffect">
                                  <p:stCondLst>
                                    <p:cond delay="0"/>
                                  </p:stCondLst>
                                  <p:childTnLst>
                                    <p:set>
                                      <p:cBhvr>
                                        <p:cTn id="119" dur="1" fill="hold">
                                          <p:stCondLst>
                                            <p:cond delay="0"/>
                                          </p:stCondLst>
                                        </p:cTn>
                                        <p:tgtEl>
                                          <p:spTgt spid="51"/>
                                        </p:tgtEl>
                                        <p:attrNameLst>
                                          <p:attrName>style.visibility</p:attrName>
                                        </p:attrNameLst>
                                      </p:cBhvr>
                                      <p:to>
                                        <p:strVal val="visible"/>
                                      </p:to>
                                    </p:set>
                                    <p:animEffect transition="in" filter="fade">
                                      <p:cBhvr>
                                        <p:cTn id="120" dur="1000"/>
                                        <p:tgtEl>
                                          <p:spTgt spid="51"/>
                                        </p:tgtEl>
                                      </p:cBhvr>
                                    </p:animEffect>
                                    <p:anim calcmode="lin" valueType="num">
                                      <p:cBhvr>
                                        <p:cTn id="121" dur="1000" fill="hold"/>
                                        <p:tgtEl>
                                          <p:spTgt spid="51"/>
                                        </p:tgtEl>
                                        <p:attrNameLst>
                                          <p:attrName>ppt_x</p:attrName>
                                        </p:attrNameLst>
                                      </p:cBhvr>
                                      <p:tavLst>
                                        <p:tav tm="0">
                                          <p:val>
                                            <p:strVal val="#ppt_x"/>
                                          </p:val>
                                        </p:tav>
                                        <p:tav tm="100000">
                                          <p:val>
                                            <p:strVal val="#ppt_x"/>
                                          </p:val>
                                        </p:tav>
                                      </p:tavLst>
                                    </p:anim>
                                    <p:anim calcmode="lin" valueType="num">
                                      <p:cBhvr>
                                        <p:cTn id="122" dur="1000" fill="hold"/>
                                        <p:tgtEl>
                                          <p:spTgt spid="51"/>
                                        </p:tgtEl>
                                        <p:attrNameLst>
                                          <p:attrName>ppt_y</p:attrName>
                                        </p:attrNameLst>
                                      </p:cBhvr>
                                      <p:tavLst>
                                        <p:tav tm="0">
                                          <p:val>
                                            <p:strVal val="#ppt_y+.1"/>
                                          </p:val>
                                        </p:tav>
                                        <p:tav tm="100000">
                                          <p:val>
                                            <p:strVal val="#ppt_y"/>
                                          </p:val>
                                        </p:tav>
                                      </p:tavLst>
                                    </p:anim>
                                  </p:childTnLst>
                                </p:cTn>
                              </p:par>
                              <p:par>
                                <p:cTn id="123" presetID="47" presetClass="entr" presetSubtype="0" fill="hold" nodeType="withEffect">
                                  <p:stCondLst>
                                    <p:cond delay="0"/>
                                  </p:stCondLst>
                                  <p:childTnLst>
                                    <p:set>
                                      <p:cBhvr>
                                        <p:cTn id="124" dur="1" fill="hold">
                                          <p:stCondLst>
                                            <p:cond delay="0"/>
                                          </p:stCondLst>
                                        </p:cTn>
                                        <p:tgtEl>
                                          <p:spTgt spid="57"/>
                                        </p:tgtEl>
                                        <p:attrNameLst>
                                          <p:attrName>style.visibility</p:attrName>
                                        </p:attrNameLst>
                                      </p:cBhvr>
                                      <p:to>
                                        <p:strVal val="visible"/>
                                      </p:to>
                                    </p:set>
                                    <p:animEffect transition="in" filter="fade">
                                      <p:cBhvr>
                                        <p:cTn id="125" dur="1000"/>
                                        <p:tgtEl>
                                          <p:spTgt spid="57"/>
                                        </p:tgtEl>
                                      </p:cBhvr>
                                    </p:animEffect>
                                    <p:anim calcmode="lin" valueType="num">
                                      <p:cBhvr>
                                        <p:cTn id="126" dur="1000" fill="hold"/>
                                        <p:tgtEl>
                                          <p:spTgt spid="57"/>
                                        </p:tgtEl>
                                        <p:attrNameLst>
                                          <p:attrName>ppt_x</p:attrName>
                                        </p:attrNameLst>
                                      </p:cBhvr>
                                      <p:tavLst>
                                        <p:tav tm="0">
                                          <p:val>
                                            <p:strVal val="#ppt_x"/>
                                          </p:val>
                                        </p:tav>
                                        <p:tav tm="100000">
                                          <p:val>
                                            <p:strVal val="#ppt_x"/>
                                          </p:val>
                                        </p:tav>
                                      </p:tavLst>
                                    </p:anim>
                                    <p:anim calcmode="lin" valueType="num">
                                      <p:cBhvr>
                                        <p:cTn id="127" dur="1000" fill="hold"/>
                                        <p:tgtEl>
                                          <p:spTgt spid="57"/>
                                        </p:tgtEl>
                                        <p:attrNameLst>
                                          <p:attrName>ppt_y</p:attrName>
                                        </p:attrNameLst>
                                      </p:cBhvr>
                                      <p:tavLst>
                                        <p:tav tm="0">
                                          <p:val>
                                            <p:strVal val="#ppt_y-.1"/>
                                          </p:val>
                                        </p:tav>
                                        <p:tav tm="100000">
                                          <p:val>
                                            <p:strVal val="#ppt_y"/>
                                          </p:val>
                                        </p:tav>
                                      </p:tavLst>
                                    </p:anim>
                                  </p:childTnLst>
                                </p:cTn>
                              </p:par>
                            </p:childTnLst>
                          </p:cTn>
                        </p:par>
                        <p:par>
                          <p:cTn id="128" fill="hold">
                            <p:stCondLst>
                              <p:cond delay="9500"/>
                            </p:stCondLst>
                            <p:childTnLst>
                              <p:par>
                                <p:cTn id="129" presetID="22" presetClass="entr" presetSubtype="1"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wipe(up)">
                                      <p:cBhvr>
                                        <p:cTn id="131" dur="500"/>
                                        <p:tgtEl>
                                          <p:spTgt spid="63"/>
                                        </p:tgtEl>
                                      </p:cBhvr>
                                    </p:animEffect>
                                  </p:childTnLst>
                                </p:cTn>
                              </p:par>
                            </p:childTnLst>
                          </p:cTn>
                        </p:par>
                        <p:par>
                          <p:cTn id="132" fill="hold">
                            <p:stCondLst>
                              <p:cond delay="10000"/>
                            </p:stCondLst>
                            <p:childTnLst>
                              <p:par>
                                <p:cTn id="133" presetID="53" presetClass="entr" presetSubtype="16" fill="hold" grpId="0" nodeType="afterEffect">
                                  <p:stCondLst>
                                    <p:cond delay="0"/>
                                  </p:stCondLst>
                                  <p:childTnLst>
                                    <p:set>
                                      <p:cBhvr>
                                        <p:cTn id="134" dur="1" fill="hold">
                                          <p:stCondLst>
                                            <p:cond delay="0"/>
                                          </p:stCondLst>
                                        </p:cTn>
                                        <p:tgtEl>
                                          <p:spTgt spid="31"/>
                                        </p:tgtEl>
                                        <p:attrNameLst>
                                          <p:attrName>style.visibility</p:attrName>
                                        </p:attrNameLst>
                                      </p:cBhvr>
                                      <p:to>
                                        <p:strVal val="visible"/>
                                      </p:to>
                                    </p:set>
                                    <p:anim calcmode="lin" valueType="num">
                                      <p:cBhvr>
                                        <p:cTn id="135" dur="500" fill="hold"/>
                                        <p:tgtEl>
                                          <p:spTgt spid="31"/>
                                        </p:tgtEl>
                                        <p:attrNameLst>
                                          <p:attrName>ppt_w</p:attrName>
                                        </p:attrNameLst>
                                      </p:cBhvr>
                                      <p:tavLst>
                                        <p:tav tm="0">
                                          <p:val>
                                            <p:fltVal val="0"/>
                                          </p:val>
                                        </p:tav>
                                        <p:tav tm="100000">
                                          <p:val>
                                            <p:strVal val="#ppt_w"/>
                                          </p:val>
                                        </p:tav>
                                      </p:tavLst>
                                    </p:anim>
                                    <p:anim calcmode="lin" valueType="num">
                                      <p:cBhvr>
                                        <p:cTn id="136" dur="500" fill="hold"/>
                                        <p:tgtEl>
                                          <p:spTgt spid="31"/>
                                        </p:tgtEl>
                                        <p:attrNameLst>
                                          <p:attrName>ppt_h</p:attrName>
                                        </p:attrNameLst>
                                      </p:cBhvr>
                                      <p:tavLst>
                                        <p:tav tm="0">
                                          <p:val>
                                            <p:fltVal val="0"/>
                                          </p:val>
                                        </p:tav>
                                        <p:tav tm="100000">
                                          <p:val>
                                            <p:strVal val="#ppt_h"/>
                                          </p:val>
                                        </p:tav>
                                      </p:tavLst>
                                    </p:anim>
                                    <p:animEffect transition="in" filter="fade">
                                      <p:cBhvr>
                                        <p:cTn id="137" dur="500"/>
                                        <p:tgtEl>
                                          <p:spTgt spid="31"/>
                                        </p:tgtEl>
                                      </p:cBhvr>
                                    </p:animEffect>
                                  </p:childTnLst>
                                </p:cTn>
                              </p:par>
                            </p:childTnLst>
                          </p:cTn>
                        </p:par>
                        <p:par>
                          <p:cTn id="138" fill="hold">
                            <p:stCondLst>
                              <p:cond delay="10500"/>
                            </p:stCondLst>
                            <p:childTnLst>
                              <p:par>
                                <p:cTn id="139" presetID="53" presetClass="entr" presetSubtype="16" fill="hold" grpId="0" nodeType="afterEffect">
                                  <p:stCondLst>
                                    <p:cond delay="0"/>
                                  </p:stCondLst>
                                  <p:childTnLst>
                                    <p:set>
                                      <p:cBhvr>
                                        <p:cTn id="140" dur="1" fill="hold">
                                          <p:stCondLst>
                                            <p:cond delay="0"/>
                                          </p:stCondLst>
                                        </p:cTn>
                                        <p:tgtEl>
                                          <p:spTgt spid="26"/>
                                        </p:tgtEl>
                                        <p:attrNameLst>
                                          <p:attrName>style.visibility</p:attrName>
                                        </p:attrNameLst>
                                      </p:cBhvr>
                                      <p:to>
                                        <p:strVal val="visible"/>
                                      </p:to>
                                    </p:set>
                                    <p:anim calcmode="lin" valueType="num">
                                      <p:cBhvr>
                                        <p:cTn id="141" dur="1000" fill="hold"/>
                                        <p:tgtEl>
                                          <p:spTgt spid="26"/>
                                        </p:tgtEl>
                                        <p:attrNameLst>
                                          <p:attrName>ppt_w</p:attrName>
                                        </p:attrNameLst>
                                      </p:cBhvr>
                                      <p:tavLst>
                                        <p:tav tm="0">
                                          <p:val>
                                            <p:fltVal val="0"/>
                                          </p:val>
                                        </p:tav>
                                        <p:tav tm="100000">
                                          <p:val>
                                            <p:strVal val="#ppt_w"/>
                                          </p:val>
                                        </p:tav>
                                      </p:tavLst>
                                    </p:anim>
                                    <p:anim calcmode="lin" valueType="num">
                                      <p:cBhvr>
                                        <p:cTn id="142" dur="1000" fill="hold"/>
                                        <p:tgtEl>
                                          <p:spTgt spid="26"/>
                                        </p:tgtEl>
                                        <p:attrNameLst>
                                          <p:attrName>ppt_h</p:attrName>
                                        </p:attrNameLst>
                                      </p:cBhvr>
                                      <p:tavLst>
                                        <p:tav tm="0">
                                          <p:val>
                                            <p:fltVal val="0"/>
                                          </p:val>
                                        </p:tav>
                                        <p:tav tm="100000">
                                          <p:val>
                                            <p:strVal val="#ppt_h"/>
                                          </p:val>
                                        </p:tav>
                                      </p:tavLst>
                                    </p:anim>
                                    <p:animEffect transition="in" filter="fade">
                                      <p:cBhvr>
                                        <p:cTn id="143" dur="1000"/>
                                        <p:tgtEl>
                                          <p:spTgt spid="26"/>
                                        </p:tgtEl>
                                      </p:cBhvr>
                                    </p:animEffect>
                                  </p:childTnLst>
                                </p:cTn>
                              </p:par>
                              <p:par>
                                <p:cTn id="144" presetID="42" presetClass="entr" presetSubtype="0" fill="hold" nodeType="withEffect">
                                  <p:stCondLst>
                                    <p:cond delay="0"/>
                                  </p:stCondLst>
                                  <p:childTnLst>
                                    <p:set>
                                      <p:cBhvr>
                                        <p:cTn id="145" dur="1" fill="hold">
                                          <p:stCondLst>
                                            <p:cond delay="0"/>
                                          </p:stCondLst>
                                        </p:cTn>
                                        <p:tgtEl>
                                          <p:spTgt spid="52"/>
                                        </p:tgtEl>
                                        <p:attrNameLst>
                                          <p:attrName>style.visibility</p:attrName>
                                        </p:attrNameLst>
                                      </p:cBhvr>
                                      <p:to>
                                        <p:strVal val="visible"/>
                                      </p:to>
                                    </p:set>
                                    <p:animEffect transition="in" filter="fade">
                                      <p:cBhvr>
                                        <p:cTn id="146" dur="1000"/>
                                        <p:tgtEl>
                                          <p:spTgt spid="52"/>
                                        </p:tgtEl>
                                      </p:cBhvr>
                                    </p:animEffect>
                                    <p:anim calcmode="lin" valueType="num">
                                      <p:cBhvr>
                                        <p:cTn id="147" dur="1000" fill="hold"/>
                                        <p:tgtEl>
                                          <p:spTgt spid="52"/>
                                        </p:tgtEl>
                                        <p:attrNameLst>
                                          <p:attrName>ppt_x</p:attrName>
                                        </p:attrNameLst>
                                      </p:cBhvr>
                                      <p:tavLst>
                                        <p:tav tm="0">
                                          <p:val>
                                            <p:strVal val="#ppt_x"/>
                                          </p:val>
                                        </p:tav>
                                        <p:tav tm="100000">
                                          <p:val>
                                            <p:strVal val="#ppt_x"/>
                                          </p:val>
                                        </p:tav>
                                      </p:tavLst>
                                    </p:anim>
                                    <p:anim calcmode="lin" valueType="num">
                                      <p:cBhvr>
                                        <p:cTn id="148" dur="1000" fill="hold"/>
                                        <p:tgtEl>
                                          <p:spTgt spid="52"/>
                                        </p:tgtEl>
                                        <p:attrNameLst>
                                          <p:attrName>ppt_y</p:attrName>
                                        </p:attrNameLst>
                                      </p:cBhvr>
                                      <p:tavLst>
                                        <p:tav tm="0">
                                          <p:val>
                                            <p:strVal val="#ppt_y+.1"/>
                                          </p:val>
                                        </p:tav>
                                        <p:tav tm="100000">
                                          <p:val>
                                            <p:strVal val="#ppt_y"/>
                                          </p:val>
                                        </p:tav>
                                      </p:tavLst>
                                    </p:anim>
                                  </p:childTnLst>
                                </p:cTn>
                              </p:par>
                              <p:par>
                                <p:cTn id="149" presetID="47" presetClass="entr" presetSubtype="0" fill="hold" nodeType="withEffect">
                                  <p:stCondLst>
                                    <p:cond delay="0"/>
                                  </p:stCondLst>
                                  <p:childTnLst>
                                    <p:set>
                                      <p:cBhvr>
                                        <p:cTn id="150" dur="1" fill="hold">
                                          <p:stCondLst>
                                            <p:cond delay="0"/>
                                          </p:stCondLst>
                                        </p:cTn>
                                        <p:tgtEl>
                                          <p:spTgt spid="58"/>
                                        </p:tgtEl>
                                        <p:attrNameLst>
                                          <p:attrName>style.visibility</p:attrName>
                                        </p:attrNameLst>
                                      </p:cBhvr>
                                      <p:to>
                                        <p:strVal val="visible"/>
                                      </p:to>
                                    </p:set>
                                    <p:animEffect transition="in" filter="fade">
                                      <p:cBhvr>
                                        <p:cTn id="151" dur="1000"/>
                                        <p:tgtEl>
                                          <p:spTgt spid="58"/>
                                        </p:tgtEl>
                                      </p:cBhvr>
                                    </p:animEffect>
                                    <p:anim calcmode="lin" valueType="num">
                                      <p:cBhvr>
                                        <p:cTn id="152" dur="1000" fill="hold"/>
                                        <p:tgtEl>
                                          <p:spTgt spid="58"/>
                                        </p:tgtEl>
                                        <p:attrNameLst>
                                          <p:attrName>ppt_x</p:attrName>
                                        </p:attrNameLst>
                                      </p:cBhvr>
                                      <p:tavLst>
                                        <p:tav tm="0">
                                          <p:val>
                                            <p:strVal val="#ppt_x"/>
                                          </p:val>
                                        </p:tav>
                                        <p:tav tm="100000">
                                          <p:val>
                                            <p:strVal val="#ppt_x"/>
                                          </p:val>
                                        </p:tav>
                                      </p:tavLst>
                                    </p:anim>
                                    <p:anim calcmode="lin" valueType="num">
                                      <p:cBhvr>
                                        <p:cTn id="153" dur="1000" fill="hold"/>
                                        <p:tgtEl>
                                          <p:spTgt spid="58"/>
                                        </p:tgtEl>
                                        <p:attrNameLst>
                                          <p:attrName>ppt_y</p:attrName>
                                        </p:attrNameLst>
                                      </p:cBhvr>
                                      <p:tavLst>
                                        <p:tav tm="0">
                                          <p:val>
                                            <p:strVal val="#ppt_y-.1"/>
                                          </p:val>
                                        </p:tav>
                                        <p:tav tm="100000">
                                          <p:val>
                                            <p:strVal val="#ppt_y"/>
                                          </p:val>
                                        </p:tav>
                                      </p:tavLst>
                                    </p:anim>
                                  </p:childTnLst>
                                </p:cTn>
                              </p:par>
                            </p:childTnLst>
                          </p:cTn>
                        </p:par>
                        <p:par>
                          <p:cTn id="154" fill="hold">
                            <p:stCondLst>
                              <p:cond delay="11500"/>
                            </p:stCondLst>
                            <p:childTnLst>
                              <p:par>
                                <p:cTn id="155" presetID="22" presetClass="entr" presetSubtype="1" fill="hold" grpId="0" nodeType="afterEffect">
                                  <p:stCondLst>
                                    <p:cond delay="0"/>
                                  </p:stCondLst>
                                  <p:childTnLst>
                                    <p:set>
                                      <p:cBhvr>
                                        <p:cTn id="156" dur="1" fill="hold">
                                          <p:stCondLst>
                                            <p:cond delay="0"/>
                                          </p:stCondLst>
                                        </p:cTn>
                                        <p:tgtEl>
                                          <p:spTgt spid="64"/>
                                        </p:tgtEl>
                                        <p:attrNameLst>
                                          <p:attrName>style.visibility</p:attrName>
                                        </p:attrNameLst>
                                      </p:cBhvr>
                                      <p:to>
                                        <p:strVal val="visible"/>
                                      </p:to>
                                    </p:set>
                                    <p:animEffect transition="in" filter="wipe(up)">
                                      <p:cBhvr>
                                        <p:cTn id="157" dur="500"/>
                                        <p:tgtEl>
                                          <p:spTgt spid="64"/>
                                        </p:tgtEl>
                                      </p:cBhvr>
                                    </p:animEffect>
                                  </p:childTnLst>
                                </p:cTn>
                              </p:par>
                            </p:childTnLst>
                          </p:cTn>
                        </p:par>
                        <p:par>
                          <p:cTn id="158" fill="hold">
                            <p:stCondLst>
                              <p:cond delay="12000"/>
                            </p:stCondLst>
                            <p:childTnLst>
                              <p:par>
                                <p:cTn id="159" presetID="53" presetClass="entr" presetSubtype="16" fill="hold" grpId="0" nodeType="afterEffect">
                                  <p:stCondLst>
                                    <p:cond delay="0"/>
                                  </p:stCondLst>
                                  <p:childTnLst>
                                    <p:set>
                                      <p:cBhvr>
                                        <p:cTn id="160" dur="1" fill="hold">
                                          <p:stCondLst>
                                            <p:cond delay="0"/>
                                          </p:stCondLst>
                                        </p:cTn>
                                        <p:tgtEl>
                                          <p:spTgt spid="33"/>
                                        </p:tgtEl>
                                        <p:attrNameLst>
                                          <p:attrName>style.visibility</p:attrName>
                                        </p:attrNameLst>
                                      </p:cBhvr>
                                      <p:to>
                                        <p:strVal val="visible"/>
                                      </p:to>
                                    </p:set>
                                    <p:anim calcmode="lin" valueType="num">
                                      <p:cBhvr>
                                        <p:cTn id="161" dur="500" fill="hold"/>
                                        <p:tgtEl>
                                          <p:spTgt spid="33"/>
                                        </p:tgtEl>
                                        <p:attrNameLst>
                                          <p:attrName>ppt_w</p:attrName>
                                        </p:attrNameLst>
                                      </p:cBhvr>
                                      <p:tavLst>
                                        <p:tav tm="0">
                                          <p:val>
                                            <p:fltVal val="0"/>
                                          </p:val>
                                        </p:tav>
                                        <p:tav tm="100000">
                                          <p:val>
                                            <p:strVal val="#ppt_w"/>
                                          </p:val>
                                        </p:tav>
                                      </p:tavLst>
                                    </p:anim>
                                    <p:anim calcmode="lin" valueType="num">
                                      <p:cBhvr>
                                        <p:cTn id="162" dur="500" fill="hold"/>
                                        <p:tgtEl>
                                          <p:spTgt spid="33"/>
                                        </p:tgtEl>
                                        <p:attrNameLst>
                                          <p:attrName>ppt_h</p:attrName>
                                        </p:attrNameLst>
                                      </p:cBhvr>
                                      <p:tavLst>
                                        <p:tav tm="0">
                                          <p:val>
                                            <p:fltVal val="0"/>
                                          </p:val>
                                        </p:tav>
                                        <p:tav tm="100000">
                                          <p:val>
                                            <p:strVal val="#ppt_h"/>
                                          </p:val>
                                        </p:tav>
                                      </p:tavLst>
                                    </p:anim>
                                    <p:animEffect transition="in" filter="fade">
                                      <p:cBhvr>
                                        <p:cTn id="163"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10" grpId="0" animBg="1"/>
      <p:bldP spid="14" grpId="0" animBg="1"/>
      <p:bldP spid="18" grpId="0" animBg="1"/>
      <p:bldP spid="22" grpId="0" animBg="1"/>
      <p:bldP spid="26" grpId="0" animBg="1"/>
      <p:bldP spid="29" grpId="0" animBg="1"/>
      <p:bldP spid="30" grpId="0" animBg="1"/>
      <p:bldP spid="31" grpId="0" animBg="1"/>
      <p:bldP spid="32" grpId="0" animBg="1"/>
      <p:bldP spid="33" grpId="0" animBg="1"/>
      <p:bldP spid="34" grpId="0" animBg="1"/>
      <p:bldP spid="59" grpId="0"/>
      <p:bldP spid="60" grpId="0"/>
      <p:bldP spid="61" grpId="0"/>
      <p:bldP spid="62" grpId="0"/>
      <p:bldP spid="63" grpId="0"/>
      <p:bldP spid="64"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1" name="TextBox 40"/>
          <p:cNvSpPr txBox="1"/>
          <p:nvPr/>
        </p:nvSpPr>
        <p:spPr>
          <a:xfrm>
            <a:off x="1207401" y="1700055"/>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783108" y="1535585"/>
            <a:ext cx="4754880" cy="4754880"/>
            <a:chOff x="3783108" y="1535585"/>
            <a:chExt cx="4754880" cy="4754880"/>
          </a:xfrm>
        </p:grpSpPr>
        <p:sp>
          <p:nvSpPr>
            <p:cNvPr id="44" name="Freeform 43"/>
            <p:cNvSpPr>
              <a:spLocks noChangeAspect="1"/>
            </p:cNvSpPr>
            <p:nvPr/>
          </p:nvSpPr>
          <p:spPr>
            <a:xfrm>
              <a:off x="3783108" y="1535585"/>
              <a:ext cx="4754880" cy="475488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4181120" y="1947065"/>
              <a:ext cx="3931920" cy="393192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a:off x="4546880" y="2323583"/>
              <a:ext cx="3200400" cy="3200400"/>
            </a:xfrm>
            <a:custGeom>
              <a:avLst/>
              <a:gdLst>
                <a:gd name="connsiteX0" fmla="*/ 2372275 w 4754880"/>
                <a:gd name="connsiteY0" fmla="*/ 91440 h 4754880"/>
                <a:gd name="connsiteX1" fmla="*/ 86275 w 4754880"/>
                <a:gd name="connsiteY1" fmla="*/ 2377440 h 4754880"/>
                <a:gd name="connsiteX2" fmla="*/ 2372275 w 4754880"/>
                <a:gd name="connsiteY2" fmla="*/ 4663440 h 4754880"/>
                <a:gd name="connsiteX3" fmla="*/ 4658275 w 4754880"/>
                <a:gd name="connsiteY3" fmla="*/ 2377440 h 4754880"/>
                <a:gd name="connsiteX4" fmla="*/ 2372275 w 4754880"/>
                <a:gd name="connsiteY4" fmla="*/ 91440 h 4754880"/>
                <a:gd name="connsiteX5" fmla="*/ 2377440 w 4754880"/>
                <a:gd name="connsiteY5" fmla="*/ 0 h 4754880"/>
                <a:gd name="connsiteX6" fmla="*/ 4754880 w 4754880"/>
                <a:gd name="connsiteY6" fmla="*/ 2377440 h 4754880"/>
                <a:gd name="connsiteX7" fmla="*/ 2377440 w 4754880"/>
                <a:gd name="connsiteY7" fmla="*/ 4754880 h 4754880"/>
                <a:gd name="connsiteX8" fmla="*/ 0 w 4754880"/>
                <a:gd name="connsiteY8" fmla="*/ 2377440 h 4754880"/>
                <a:gd name="connsiteX9" fmla="*/ 2377440 w 4754880"/>
                <a:gd name="connsiteY9" fmla="*/ 0 h 4754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4754880" h="4754880">
                  <a:moveTo>
                    <a:pt x="2372275" y="91440"/>
                  </a:moveTo>
                  <a:cubicBezTo>
                    <a:pt x="1109752" y="91440"/>
                    <a:pt x="86275" y="1114917"/>
                    <a:pt x="86275" y="2377440"/>
                  </a:cubicBezTo>
                  <a:cubicBezTo>
                    <a:pt x="86275" y="3639963"/>
                    <a:pt x="1109752" y="4663440"/>
                    <a:pt x="2372275" y="4663440"/>
                  </a:cubicBezTo>
                  <a:cubicBezTo>
                    <a:pt x="3634798" y="4663440"/>
                    <a:pt x="4658275" y="3639963"/>
                    <a:pt x="4658275" y="2377440"/>
                  </a:cubicBezTo>
                  <a:cubicBezTo>
                    <a:pt x="4658275" y="1114917"/>
                    <a:pt x="3634798" y="91440"/>
                    <a:pt x="2372275" y="91440"/>
                  </a:cubicBezTo>
                  <a:close/>
                  <a:moveTo>
                    <a:pt x="2377440" y="0"/>
                  </a:moveTo>
                  <a:cubicBezTo>
                    <a:pt x="3690464" y="0"/>
                    <a:pt x="4754880" y="1064416"/>
                    <a:pt x="4754880" y="2377440"/>
                  </a:cubicBezTo>
                  <a:cubicBezTo>
                    <a:pt x="4754880" y="3690464"/>
                    <a:pt x="3690464" y="4754880"/>
                    <a:pt x="2377440" y="4754880"/>
                  </a:cubicBezTo>
                  <a:cubicBezTo>
                    <a:pt x="1064416" y="4754880"/>
                    <a:pt x="0" y="3690464"/>
                    <a:pt x="0" y="2377440"/>
                  </a:cubicBezTo>
                  <a:cubicBezTo>
                    <a:pt x="0" y="1064416"/>
                    <a:pt x="1064416" y="0"/>
                    <a:pt x="237744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0" name="Freeform 49"/>
          <p:cNvSpPr>
            <a:spLocks noChangeAspect="1"/>
          </p:cNvSpPr>
          <p:nvPr/>
        </p:nvSpPr>
        <p:spPr>
          <a:xfrm>
            <a:off x="4334971" y="1998039"/>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7" name="Freeform 16"/>
          <p:cNvSpPr>
            <a:spLocks noChangeAspect="1"/>
          </p:cNvSpPr>
          <p:nvPr/>
        </p:nvSpPr>
        <p:spPr>
          <a:xfrm rot="4433427">
            <a:off x="5865296" y="1987333"/>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rot="8574708">
            <a:off x="6353287" y="3471552"/>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rot="12983709">
            <a:off x="5138716" y="4399240"/>
            <a:ext cx="2073961" cy="1697587"/>
          </a:xfrm>
          <a:custGeom>
            <a:avLst/>
            <a:gdLst>
              <a:gd name="connsiteX0" fmla="*/ 4895654 w 5645462"/>
              <a:gd name="connsiteY0" fmla="*/ 0 h 4620953"/>
              <a:gd name="connsiteX1" fmla="*/ 5645462 w 5645462"/>
              <a:gd name="connsiteY1" fmla="*/ 749809 h 4620953"/>
              <a:gd name="connsiteX2" fmla="*/ 5586538 w 5645462"/>
              <a:gd name="connsiteY2" fmla="*/ 1041669 h 4620953"/>
              <a:gd name="connsiteX3" fmla="*/ 5540517 w 5645462"/>
              <a:gd name="connsiteY3" fmla="*/ 1126456 h 4620953"/>
              <a:gd name="connsiteX4" fmla="*/ 5499143 w 5645462"/>
              <a:gd name="connsiteY4" fmla="*/ 1225998 h 4620953"/>
              <a:gd name="connsiteX5" fmla="*/ 1313207 w 5645462"/>
              <a:gd name="connsiteY5" fmla="*/ 4533569 h 4620953"/>
              <a:gd name="connsiteX6" fmla="*/ 938963 w 5645462"/>
              <a:gd name="connsiteY6" fmla="*/ 4590688 h 4620953"/>
              <a:gd name="connsiteX7" fmla="*/ 900921 w 5645462"/>
              <a:gd name="connsiteY7" fmla="*/ 4602497 h 4620953"/>
              <a:gd name="connsiteX8" fmla="*/ 826472 w 5645462"/>
              <a:gd name="connsiteY8" fmla="*/ 4613859 h 4620953"/>
              <a:gd name="connsiteX9" fmla="*/ 767697 w 5645462"/>
              <a:gd name="connsiteY9" fmla="*/ 4616827 h 4620953"/>
              <a:gd name="connsiteX10" fmla="*/ 740661 w 5645462"/>
              <a:gd name="connsiteY10" fmla="*/ 4620953 h 4620953"/>
              <a:gd name="connsiteX11" fmla="*/ 740661 w 5645462"/>
              <a:gd name="connsiteY11" fmla="*/ 4617268 h 4620953"/>
              <a:gd name="connsiteX12" fmla="*/ 673144 w 5645462"/>
              <a:gd name="connsiteY12" fmla="*/ 4613859 h 4620953"/>
              <a:gd name="connsiteX13" fmla="*/ 0 w 5645462"/>
              <a:gd name="connsiteY13" fmla="*/ 3867919 h 4620953"/>
              <a:gd name="connsiteX14" fmla="*/ 749808 w 5645462"/>
              <a:gd name="connsiteY14" fmla="*/ 3118108 h 4620953"/>
              <a:gd name="connsiteX15" fmla="*/ 758134 w 5645462"/>
              <a:gd name="connsiteY15" fmla="*/ 3118529 h 4620953"/>
              <a:gd name="connsiteX16" fmla="*/ 1014080 w 5645462"/>
              <a:gd name="connsiteY16" fmla="*/ 3079466 h 4620953"/>
              <a:gd name="connsiteX17" fmla="*/ 3979517 w 5645462"/>
              <a:gd name="connsiteY17" fmla="*/ 933555 h 4620953"/>
              <a:gd name="connsiteX18" fmla="*/ 4196546 w 5645462"/>
              <a:gd name="connsiteY18" fmla="*/ 468347 h 4620953"/>
              <a:gd name="connsiteX19" fmla="*/ 4200915 w 5645462"/>
              <a:gd name="connsiteY19" fmla="*/ 470368 h 4620953"/>
              <a:gd name="connsiteX20" fmla="*/ 4204770 w 5645462"/>
              <a:gd name="connsiteY20" fmla="*/ 457949 h 4620953"/>
              <a:gd name="connsiteX21" fmla="*/ 4895654 w 5645462"/>
              <a:gd name="connsiteY21" fmla="*/ 0 h 46209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5645462" h="4620953">
                <a:moveTo>
                  <a:pt x="4895654" y="0"/>
                </a:moveTo>
                <a:cubicBezTo>
                  <a:pt x="5309762" y="0"/>
                  <a:pt x="5645462" y="335701"/>
                  <a:pt x="5645462" y="749809"/>
                </a:cubicBezTo>
                <a:cubicBezTo>
                  <a:pt x="5645462" y="853336"/>
                  <a:pt x="5624481" y="951963"/>
                  <a:pt x="5586538" y="1041669"/>
                </a:cubicBezTo>
                <a:lnTo>
                  <a:pt x="5540517" y="1126456"/>
                </a:lnTo>
                <a:lnTo>
                  <a:pt x="5499143" y="1225998"/>
                </a:lnTo>
                <a:cubicBezTo>
                  <a:pt x="4716315" y="2902608"/>
                  <a:pt x="3173169" y="4152967"/>
                  <a:pt x="1313207" y="4533569"/>
                </a:cubicBezTo>
                <a:lnTo>
                  <a:pt x="938963" y="4590688"/>
                </a:lnTo>
                <a:lnTo>
                  <a:pt x="900921" y="4602497"/>
                </a:lnTo>
                <a:cubicBezTo>
                  <a:pt x="876516" y="4607491"/>
                  <a:pt x="851678" y="4611299"/>
                  <a:pt x="826472" y="4613859"/>
                </a:cubicBezTo>
                <a:lnTo>
                  <a:pt x="767697" y="4616827"/>
                </a:lnTo>
                <a:lnTo>
                  <a:pt x="740661" y="4620953"/>
                </a:lnTo>
                <a:lnTo>
                  <a:pt x="740661" y="4617268"/>
                </a:lnTo>
                <a:lnTo>
                  <a:pt x="673144" y="4613859"/>
                </a:lnTo>
                <a:cubicBezTo>
                  <a:pt x="295049" y="4575461"/>
                  <a:pt x="0" y="4256146"/>
                  <a:pt x="0" y="3867919"/>
                </a:cubicBezTo>
                <a:cubicBezTo>
                  <a:pt x="0" y="3453810"/>
                  <a:pt x="335700" y="3118108"/>
                  <a:pt x="749808" y="3118108"/>
                </a:cubicBezTo>
                <a:lnTo>
                  <a:pt x="758134" y="3118529"/>
                </a:lnTo>
                <a:lnTo>
                  <a:pt x="1014080" y="3079466"/>
                </a:lnTo>
                <a:cubicBezTo>
                  <a:pt x="2282236" y="2819964"/>
                  <a:pt x="3354016" y="2021356"/>
                  <a:pt x="3979517" y="933555"/>
                </a:cubicBezTo>
                <a:lnTo>
                  <a:pt x="4196546" y="468347"/>
                </a:lnTo>
                <a:lnTo>
                  <a:pt x="4200915" y="470368"/>
                </a:lnTo>
                <a:lnTo>
                  <a:pt x="4204770" y="457949"/>
                </a:lnTo>
                <a:cubicBezTo>
                  <a:pt x="4318597" y="188832"/>
                  <a:pt x="4585073" y="0"/>
                  <a:pt x="4895654" y="0"/>
                </a:cubicBezTo>
                <a:close/>
              </a:path>
            </a:pathLst>
          </a:custGeom>
          <a:solidFill>
            <a:srgbClr val="7A7A7A"/>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a:spLocks noChangeAspect="1"/>
          </p:cNvSpPr>
          <p:nvPr/>
        </p:nvSpPr>
        <p:spPr>
          <a:xfrm rot="17340000">
            <a:off x="4001150" y="3670489"/>
            <a:ext cx="1820677" cy="1610561"/>
          </a:xfrm>
          <a:custGeom>
            <a:avLst/>
            <a:gdLst>
              <a:gd name="connsiteX0" fmla="*/ 1600493 w 1820677"/>
              <a:gd name="connsiteY0" fmla="*/ 0 h 1610561"/>
              <a:gd name="connsiteX1" fmla="*/ 1597675 w 1820677"/>
              <a:gd name="connsiteY1" fmla="*/ 2894 h 1610561"/>
              <a:gd name="connsiteX2" fmla="*/ 1543257 w 1820677"/>
              <a:gd name="connsiteY2" fmla="*/ 239153 h 1610561"/>
              <a:gd name="connsiteX3" fmla="*/ 1550148 w 1820677"/>
              <a:gd name="connsiteY3" fmla="*/ 263013 h 1610561"/>
              <a:gd name="connsiteX4" fmla="*/ 1548868 w 1820677"/>
              <a:gd name="connsiteY4" fmla="*/ 263454 h 1610561"/>
              <a:gd name="connsiteX5" fmla="*/ 1553535 w 1820677"/>
              <a:gd name="connsiteY5" fmla="*/ 272351 h 1610561"/>
              <a:gd name="connsiteX6" fmla="*/ 1561596 w 1820677"/>
              <a:gd name="connsiteY6" fmla="*/ 292412 h 1610561"/>
              <a:gd name="connsiteX7" fmla="*/ 1574447 w 1820677"/>
              <a:gd name="connsiteY7" fmla="*/ 316913 h 1610561"/>
              <a:gd name="connsiteX8" fmla="*/ 1583099 w 1820677"/>
              <a:gd name="connsiteY8" fmla="*/ 328715 h 1610561"/>
              <a:gd name="connsiteX9" fmla="*/ 1647700 w 1820677"/>
              <a:gd name="connsiteY9" fmla="*/ 451878 h 1610561"/>
              <a:gd name="connsiteX10" fmla="*/ 1792678 w 1820677"/>
              <a:gd name="connsiteY10" fmla="*/ 666850 h 1610561"/>
              <a:gd name="connsiteX11" fmla="*/ 1820677 w 1820677"/>
              <a:gd name="connsiteY11" fmla="*/ 699266 h 1610561"/>
              <a:gd name="connsiteX12" fmla="*/ 1754692 w 1820677"/>
              <a:gd name="connsiteY12" fmla="*/ 793408 h 1610561"/>
              <a:gd name="connsiteX13" fmla="*/ 482430 w 1820677"/>
              <a:gd name="connsiteY13" fmla="*/ 1578459 h 1610561"/>
              <a:gd name="connsiteX14" fmla="*/ 344945 w 1820677"/>
              <a:gd name="connsiteY14" fmla="*/ 1599443 h 1610561"/>
              <a:gd name="connsiteX15" fmla="*/ 330969 w 1820677"/>
              <a:gd name="connsiteY15" fmla="*/ 1603781 h 1610561"/>
              <a:gd name="connsiteX16" fmla="*/ 303619 w 1820677"/>
              <a:gd name="connsiteY16" fmla="*/ 1607955 h 1610561"/>
              <a:gd name="connsiteX17" fmla="*/ 282027 w 1820677"/>
              <a:gd name="connsiteY17" fmla="*/ 1609045 h 1610561"/>
              <a:gd name="connsiteX18" fmla="*/ 272095 w 1820677"/>
              <a:gd name="connsiteY18" fmla="*/ 1610561 h 1610561"/>
              <a:gd name="connsiteX19" fmla="*/ 272095 w 1820677"/>
              <a:gd name="connsiteY19" fmla="*/ 1609207 h 1610561"/>
              <a:gd name="connsiteX20" fmla="*/ 247291 w 1820677"/>
              <a:gd name="connsiteY20" fmla="*/ 1607955 h 1610561"/>
              <a:gd name="connsiteX21" fmla="*/ 0 w 1820677"/>
              <a:gd name="connsiteY21" fmla="*/ 1333921 h 1610561"/>
              <a:gd name="connsiteX22" fmla="*/ 275455 w 1820677"/>
              <a:gd name="connsiteY22" fmla="*/ 1058465 h 1610561"/>
              <a:gd name="connsiteX23" fmla="*/ 278514 w 1820677"/>
              <a:gd name="connsiteY23" fmla="*/ 1058619 h 1610561"/>
              <a:gd name="connsiteX24" fmla="*/ 372540 w 1820677"/>
              <a:gd name="connsiteY24" fmla="*/ 1044269 h 1610561"/>
              <a:gd name="connsiteX25" fmla="*/ 1461946 w 1820677"/>
              <a:gd name="connsiteY25" fmla="*/ 255931 h 1610561"/>
              <a:gd name="connsiteX26" fmla="*/ 1541676 w 1820677"/>
              <a:gd name="connsiteY26" fmla="*/ 85030 h 1610561"/>
              <a:gd name="connsiteX27" fmla="*/ 1543281 w 1820677"/>
              <a:gd name="connsiteY27" fmla="*/ 85772 h 1610561"/>
              <a:gd name="connsiteX28" fmla="*/ 1544697 w 1820677"/>
              <a:gd name="connsiteY28" fmla="*/ 81209 h 1610561"/>
              <a:gd name="connsiteX29" fmla="*/ 1585951 w 1820677"/>
              <a:gd name="connsiteY29" fmla="*/ 13214 h 1610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820677" h="1610561">
                <a:moveTo>
                  <a:pt x="1600493" y="0"/>
                </a:moveTo>
                <a:lnTo>
                  <a:pt x="1597675" y="2894"/>
                </a:lnTo>
                <a:cubicBezTo>
                  <a:pt x="1545398" y="67391"/>
                  <a:pt x="1523330" y="154200"/>
                  <a:pt x="1543257" y="239153"/>
                </a:cubicBezTo>
                <a:lnTo>
                  <a:pt x="1550148" y="263013"/>
                </a:lnTo>
                <a:lnTo>
                  <a:pt x="1548868" y="263454"/>
                </a:lnTo>
                <a:lnTo>
                  <a:pt x="1553535" y="272351"/>
                </a:lnTo>
                <a:lnTo>
                  <a:pt x="1561596" y="292412"/>
                </a:lnTo>
                <a:cubicBezTo>
                  <a:pt x="1565500" y="300861"/>
                  <a:pt x="1569793" y="309034"/>
                  <a:pt x="1574447" y="316913"/>
                </a:cubicBezTo>
                <a:lnTo>
                  <a:pt x="1583099" y="328715"/>
                </a:lnTo>
                <a:lnTo>
                  <a:pt x="1647700" y="451878"/>
                </a:lnTo>
                <a:cubicBezTo>
                  <a:pt x="1692032" y="526946"/>
                  <a:pt x="1740493" y="598669"/>
                  <a:pt x="1792678" y="666850"/>
                </a:cubicBezTo>
                <a:lnTo>
                  <a:pt x="1820677" y="699266"/>
                </a:lnTo>
                <a:lnTo>
                  <a:pt x="1754692" y="793408"/>
                </a:lnTo>
                <a:cubicBezTo>
                  <a:pt x="1441897" y="1188998"/>
                  <a:pt x="994898" y="1473594"/>
                  <a:pt x="482430" y="1578459"/>
                </a:cubicBezTo>
                <a:lnTo>
                  <a:pt x="344945" y="1599443"/>
                </a:lnTo>
                <a:lnTo>
                  <a:pt x="330969" y="1603781"/>
                </a:lnTo>
                <a:cubicBezTo>
                  <a:pt x="322004" y="1605616"/>
                  <a:pt x="312879" y="1607015"/>
                  <a:pt x="303619" y="1607955"/>
                </a:cubicBezTo>
                <a:lnTo>
                  <a:pt x="282027" y="1609045"/>
                </a:lnTo>
                <a:lnTo>
                  <a:pt x="272095" y="1610561"/>
                </a:lnTo>
                <a:lnTo>
                  <a:pt x="272095" y="1609207"/>
                </a:lnTo>
                <a:lnTo>
                  <a:pt x="247291" y="1607955"/>
                </a:lnTo>
                <a:cubicBezTo>
                  <a:pt x="108391" y="1593849"/>
                  <a:pt x="0" y="1476543"/>
                  <a:pt x="0" y="1333921"/>
                </a:cubicBezTo>
                <a:cubicBezTo>
                  <a:pt x="0" y="1181791"/>
                  <a:pt x="123326" y="1058465"/>
                  <a:pt x="275455" y="1058465"/>
                </a:cubicBezTo>
                <a:lnTo>
                  <a:pt x="278514" y="1058619"/>
                </a:lnTo>
                <a:lnTo>
                  <a:pt x="372540" y="1044269"/>
                </a:lnTo>
                <a:cubicBezTo>
                  <a:pt x="838420" y="948937"/>
                  <a:pt x="1232158" y="655554"/>
                  <a:pt x="1461946" y="255931"/>
                </a:cubicBezTo>
                <a:lnTo>
                  <a:pt x="1541676" y="85030"/>
                </a:lnTo>
                <a:lnTo>
                  <a:pt x="1543281" y="85772"/>
                </a:lnTo>
                <a:lnTo>
                  <a:pt x="1544697" y="81209"/>
                </a:lnTo>
                <a:cubicBezTo>
                  <a:pt x="1555151" y="56493"/>
                  <a:pt x="1569110" y="33621"/>
                  <a:pt x="1585951" y="13214"/>
                </a:cubicBezTo>
                <a:close/>
              </a:path>
            </a:pathLst>
          </a:custGeom>
          <a:solidFill>
            <a:srgbClr val="939393"/>
          </a:solidFill>
          <a:ln w="127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Oval 36"/>
          <p:cNvSpPr>
            <a:spLocks noChangeAspect="1"/>
          </p:cNvSpPr>
          <p:nvPr/>
        </p:nvSpPr>
        <p:spPr>
          <a:xfrm>
            <a:off x="4401145" y="1696859"/>
            <a:ext cx="731520" cy="7315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01</a:t>
            </a:r>
          </a:p>
        </p:txBody>
      </p:sp>
      <p:grpSp>
        <p:nvGrpSpPr>
          <p:cNvPr id="38" name="Group 37"/>
          <p:cNvGrpSpPr/>
          <p:nvPr/>
        </p:nvGrpSpPr>
        <p:grpSpPr>
          <a:xfrm rot="10800000">
            <a:off x="1246876" y="2043471"/>
            <a:ext cx="3115196" cy="51094"/>
            <a:chOff x="7800976" y="1961198"/>
            <a:chExt cx="3398088" cy="55734"/>
          </a:xfrm>
          <a:solidFill>
            <a:srgbClr val="FE4A1E"/>
          </a:solidFill>
        </p:grpSpPr>
        <p:cxnSp>
          <p:nvCxnSpPr>
            <p:cNvPr id="39" name="Straight Connector 38"/>
            <p:cNvCxnSpPr/>
            <p:nvPr/>
          </p:nvCxnSpPr>
          <p:spPr>
            <a:xfrm>
              <a:off x="7800976" y="1996044"/>
              <a:ext cx="2992311"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40" name="Freeform 39"/>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384432" y="4262099"/>
            <a:ext cx="2468880" cy="1261884"/>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2" name="Oval 51"/>
          <p:cNvSpPr>
            <a:spLocks noChangeAspect="1"/>
          </p:cNvSpPr>
          <p:nvPr/>
        </p:nvSpPr>
        <p:spPr>
          <a:xfrm>
            <a:off x="3578176" y="4258903"/>
            <a:ext cx="731520" cy="731520"/>
          </a:xfrm>
          <a:prstGeom prst="ellipse">
            <a:avLst/>
          </a:prstGeom>
          <a:solidFill>
            <a:srgbClr val="0E0F11"/>
          </a:solidFill>
          <a:ln w="38100">
            <a:solidFill>
              <a:srgbClr val="93939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05</a:t>
            </a:r>
          </a:p>
        </p:txBody>
      </p:sp>
      <p:grpSp>
        <p:nvGrpSpPr>
          <p:cNvPr id="53" name="Group 52"/>
          <p:cNvGrpSpPr/>
          <p:nvPr/>
        </p:nvGrpSpPr>
        <p:grpSpPr>
          <a:xfrm rot="10800000">
            <a:off x="423907" y="4605515"/>
            <a:ext cx="3115196" cy="51094"/>
            <a:chOff x="7800976" y="1961198"/>
            <a:chExt cx="3398088" cy="55734"/>
          </a:xfrm>
          <a:solidFill>
            <a:srgbClr val="939393"/>
          </a:solidFill>
        </p:grpSpPr>
        <p:cxnSp>
          <p:nvCxnSpPr>
            <p:cNvPr id="54" name="Straight Connector 53"/>
            <p:cNvCxnSpPr/>
            <p:nvPr/>
          </p:nvCxnSpPr>
          <p:spPr>
            <a:xfrm>
              <a:off x="7800976" y="1996044"/>
              <a:ext cx="2992311"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55" name="Freeform 54"/>
            <p:cNvSpPr>
              <a:spLocks noChangeAspect="1"/>
            </p:cNvSpPr>
            <p:nvPr/>
          </p:nvSpPr>
          <p:spPr>
            <a:xfrm>
              <a:off x="10833304" y="1961198"/>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TextBox 55"/>
          <p:cNvSpPr txBox="1"/>
          <p:nvPr/>
        </p:nvSpPr>
        <p:spPr>
          <a:xfrm>
            <a:off x="8619854" y="1643823"/>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7" name="Oval 56"/>
          <p:cNvSpPr>
            <a:spLocks noChangeAspect="1"/>
          </p:cNvSpPr>
          <p:nvPr/>
        </p:nvSpPr>
        <p:spPr>
          <a:xfrm>
            <a:off x="7148633" y="1701202"/>
            <a:ext cx="731520" cy="7315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02</a:t>
            </a:r>
          </a:p>
        </p:txBody>
      </p:sp>
      <p:grpSp>
        <p:nvGrpSpPr>
          <p:cNvPr id="58" name="Group 57"/>
          <p:cNvGrpSpPr/>
          <p:nvPr/>
        </p:nvGrpSpPr>
        <p:grpSpPr>
          <a:xfrm>
            <a:off x="7904999" y="2026626"/>
            <a:ext cx="3115196" cy="51094"/>
            <a:chOff x="7800976" y="1972933"/>
            <a:chExt cx="3398088" cy="55734"/>
          </a:xfrm>
          <a:solidFill>
            <a:srgbClr val="5C9AD3"/>
          </a:solidFill>
        </p:grpSpPr>
        <p:cxnSp>
          <p:nvCxnSpPr>
            <p:cNvPr id="59" name="Straight Connector 58"/>
            <p:cNvCxnSpPr/>
            <p:nvPr/>
          </p:nvCxnSpPr>
          <p:spPr>
            <a:xfrm>
              <a:off x="7800976" y="1996044"/>
              <a:ext cx="2992311"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60" name="Freeform 59"/>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1" name="TextBox 60"/>
          <p:cNvSpPr txBox="1"/>
          <p:nvPr/>
        </p:nvSpPr>
        <p:spPr>
          <a:xfrm>
            <a:off x="9536535" y="4167569"/>
            <a:ext cx="2468880" cy="1261884"/>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61"/>
          <p:cNvSpPr>
            <a:spLocks noChangeAspect="1"/>
          </p:cNvSpPr>
          <p:nvPr/>
        </p:nvSpPr>
        <p:spPr>
          <a:xfrm>
            <a:off x="8065314" y="4224948"/>
            <a:ext cx="731520" cy="7315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03</a:t>
            </a:r>
          </a:p>
        </p:txBody>
      </p:sp>
      <p:grpSp>
        <p:nvGrpSpPr>
          <p:cNvPr id="63" name="Group 62"/>
          <p:cNvGrpSpPr/>
          <p:nvPr/>
        </p:nvGrpSpPr>
        <p:grpSpPr>
          <a:xfrm>
            <a:off x="8821680" y="4550372"/>
            <a:ext cx="3115196" cy="51094"/>
            <a:chOff x="7800976" y="1972933"/>
            <a:chExt cx="3398088" cy="55734"/>
          </a:xfrm>
          <a:solidFill>
            <a:srgbClr val="44546B"/>
          </a:solidFill>
        </p:grpSpPr>
        <p:cxnSp>
          <p:nvCxnSpPr>
            <p:cNvPr id="64" name="Straight Connector 63"/>
            <p:cNvCxnSpPr/>
            <p:nvPr/>
          </p:nvCxnSpPr>
          <p:spPr>
            <a:xfrm>
              <a:off x="7800976" y="1996044"/>
              <a:ext cx="299231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65" name="Freeform 64"/>
            <p:cNvSpPr>
              <a:spLocks noChangeAspect="1"/>
            </p:cNvSpPr>
            <p:nvPr/>
          </p:nvSpPr>
          <p:spPr>
            <a:xfrm>
              <a:off x="10833304"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6" name="TextBox 65"/>
          <p:cNvSpPr txBox="1"/>
          <p:nvPr/>
        </p:nvSpPr>
        <p:spPr>
          <a:xfrm>
            <a:off x="7114434" y="5817286"/>
            <a:ext cx="4427961" cy="892552"/>
          </a:xfrm>
          <a:prstGeom prst="rect">
            <a:avLst/>
          </a:prstGeom>
          <a:noFill/>
        </p:spPr>
        <p:txBody>
          <a:bodyPr wrap="square" rtlCol="0">
            <a:spAutoFit/>
          </a:bodyPr>
          <a:lstStyle/>
          <a:p>
            <a:pPr algn="r" defTabSz="1219170">
              <a:spcBef>
                <a:spcPct val="20000"/>
              </a:spcBef>
              <a:defRPr/>
            </a:pPr>
            <a:r>
              <a:rPr lang="en-US" sz="1600" b="1" dirty="0">
                <a:solidFill>
                  <a:schemeClr val="bg1"/>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7" name="Oval 66"/>
          <p:cNvSpPr>
            <a:spLocks noChangeAspect="1"/>
          </p:cNvSpPr>
          <p:nvPr/>
        </p:nvSpPr>
        <p:spPr>
          <a:xfrm>
            <a:off x="5783623" y="5863778"/>
            <a:ext cx="731520" cy="731520"/>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200" dirty="0">
                <a:latin typeface="Lato"/>
              </a:rPr>
              <a:t>04</a:t>
            </a:r>
          </a:p>
        </p:txBody>
      </p:sp>
      <p:grpSp>
        <p:nvGrpSpPr>
          <p:cNvPr id="68" name="Group 67"/>
          <p:cNvGrpSpPr/>
          <p:nvPr/>
        </p:nvGrpSpPr>
        <p:grpSpPr>
          <a:xfrm>
            <a:off x="6539985" y="6189202"/>
            <a:ext cx="4911722" cy="51094"/>
            <a:chOff x="7800976" y="1972933"/>
            <a:chExt cx="5357761" cy="55734"/>
          </a:xfrm>
          <a:solidFill>
            <a:srgbClr val="7A7A7A"/>
          </a:solidFill>
        </p:grpSpPr>
        <p:cxnSp>
          <p:nvCxnSpPr>
            <p:cNvPr id="69" name="Straight Connector 68"/>
            <p:cNvCxnSpPr/>
            <p:nvPr/>
          </p:nvCxnSpPr>
          <p:spPr>
            <a:xfrm>
              <a:off x="7800976" y="1996044"/>
              <a:ext cx="4987189"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70" name="Freeform 69"/>
            <p:cNvSpPr>
              <a:spLocks noChangeAspect="1"/>
            </p:cNvSpPr>
            <p:nvPr/>
          </p:nvSpPr>
          <p:spPr>
            <a:xfrm>
              <a:off x="12792977" y="1972933"/>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31954353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7"/>
                                        </p:tgtEl>
                                        <p:attrNameLst>
                                          <p:attrName>style.visibility</p:attrName>
                                        </p:attrNameLst>
                                      </p:cBhvr>
                                      <p:to>
                                        <p:strVal val="visible"/>
                                      </p:to>
                                    </p:set>
                                    <p:anim calcmode="lin" valueType="num">
                                      <p:cBhvr>
                                        <p:cTn id="11" dur="500" fill="hold"/>
                                        <p:tgtEl>
                                          <p:spTgt spid="47"/>
                                        </p:tgtEl>
                                        <p:attrNameLst>
                                          <p:attrName>ppt_w</p:attrName>
                                        </p:attrNameLst>
                                      </p:cBhvr>
                                      <p:tavLst>
                                        <p:tav tm="0">
                                          <p:val>
                                            <p:fltVal val="0"/>
                                          </p:val>
                                        </p:tav>
                                        <p:tav tm="100000">
                                          <p:val>
                                            <p:strVal val="#ppt_w"/>
                                          </p:val>
                                        </p:tav>
                                      </p:tavLst>
                                    </p:anim>
                                    <p:anim calcmode="lin" valueType="num">
                                      <p:cBhvr>
                                        <p:cTn id="12" dur="500" fill="hold"/>
                                        <p:tgtEl>
                                          <p:spTgt spid="47"/>
                                        </p:tgtEl>
                                        <p:attrNameLst>
                                          <p:attrName>ppt_h</p:attrName>
                                        </p:attrNameLst>
                                      </p:cBhvr>
                                      <p:tavLst>
                                        <p:tav tm="0">
                                          <p:val>
                                            <p:fltVal val="0"/>
                                          </p:val>
                                        </p:tav>
                                        <p:tav tm="100000">
                                          <p:val>
                                            <p:strVal val="#ppt_h"/>
                                          </p:val>
                                        </p:tav>
                                      </p:tavLst>
                                    </p:anim>
                                    <p:animEffect transition="in" filter="fade">
                                      <p:cBhvr>
                                        <p:cTn id="13" dur="500"/>
                                        <p:tgtEl>
                                          <p:spTgt spid="47"/>
                                        </p:tgtEl>
                                      </p:cBhvr>
                                    </p:animEffect>
                                  </p:childTnLst>
                                </p:cTn>
                              </p:par>
                            </p:childTnLst>
                          </p:cTn>
                        </p:par>
                        <p:par>
                          <p:cTn id="14" fill="hold">
                            <p:stCondLst>
                              <p:cond delay="1000"/>
                            </p:stCondLst>
                            <p:childTnLst>
                              <p:par>
                                <p:cTn id="15" presetID="18" presetClass="entr" presetSubtype="3"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strips(upRight)">
                                      <p:cBhvr>
                                        <p:cTn id="17" dur="500"/>
                                        <p:tgtEl>
                                          <p:spTgt spid="50"/>
                                        </p:tgtEl>
                                      </p:cBhvr>
                                    </p:animEffect>
                                  </p:childTnLst>
                                </p:cTn>
                              </p:par>
                            </p:childTnLst>
                          </p:cTn>
                        </p:par>
                        <p:par>
                          <p:cTn id="18" fill="hold">
                            <p:stCondLst>
                              <p:cond delay="1500"/>
                            </p:stCondLst>
                            <p:childTnLst>
                              <p:par>
                                <p:cTn id="19" presetID="37" presetClass="entr" presetSubtype="0" fill="hold" grpId="0" nodeType="afterEffect">
                                  <p:stCondLst>
                                    <p:cond delay="0"/>
                                  </p:stCondLst>
                                  <p:childTnLst>
                                    <p:set>
                                      <p:cBhvr>
                                        <p:cTn id="20" dur="1" fill="hold">
                                          <p:stCondLst>
                                            <p:cond delay="0"/>
                                          </p:stCondLst>
                                        </p:cTn>
                                        <p:tgtEl>
                                          <p:spTgt spid="37"/>
                                        </p:tgtEl>
                                        <p:attrNameLst>
                                          <p:attrName>style.visibility</p:attrName>
                                        </p:attrNameLst>
                                      </p:cBhvr>
                                      <p:to>
                                        <p:strVal val="visible"/>
                                      </p:to>
                                    </p:set>
                                    <p:animEffect transition="in" filter="fade">
                                      <p:cBhvr>
                                        <p:cTn id="21" dur="1000"/>
                                        <p:tgtEl>
                                          <p:spTgt spid="37"/>
                                        </p:tgtEl>
                                      </p:cBhvr>
                                    </p:animEffect>
                                    <p:anim calcmode="lin" valueType="num">
                                      <p:cBhvr>
                                        <p:cTn id="22" dur="1000" fill="hold"/>
                                        <p:tgtEl>
                                          <p:spTgt spid="37"/>
                                        </p:tgtEl>
                                        <p:attrNameLst>
                                          <p:attrName>ppt_x</p:attrName>
                                        </p:attrNameLst>
                                      </p:cBhvr>
                                      <p:tavLst>
                                        <p:tav tm="0">
                                          <p:val>
                                            <p:strVal val="#ppt_x"/>
                                          </p:val>
                                        </p:tav>
                                        <p:tav tm="100000">
                                          <p:val>
                                            <p:strVal val="#ppt_x"/>
                                          </p:val>
                                        </p:tav>
                                      </p:tavLst>
                                    </p:anim>
                                    <p:anim calcmode="lin" valueType="num">
                                      <p:cBhvr>
                                        <p:cTn id="23" dur="900" decel="100000" fill="hold"/>
                                        <p:tgtEl>
                                          <p:spTgt spid="37"/>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25" fill="hold">
                            <p:stCondLst>
                              <p:cond delay="2500"/>
                            </p:stCondLst>
                            <p:childTnLst>
                              <p:par>
                                <p:cTn id="26" presetID="22" presetClass="entr" presetSubtype="2" fill="hold" nodeType="afterEffect">
                                  <p:stCondLst>
                                    <p:cond delay="0"/>
                                  </p:stCondLst>
                                  <p:childTnLst>
                                    <p:set>
                                      <p:cBhvr>
                                        <p:cTn id="27" dur="1" fill="hold">
                                          <p:stCondLst>
                                            <p:cond delay="0"/>
                                          </p:stCondLst>
                                        </p:cTn>
                                        <p:tgtEl>
                                          <p:spTgt spid="38"/>
                                        </p:tgtEl>
                                        <p:attrNameLst>
                                          <p:attrName>style.visibility</p:attrName>
                                        </p:attrNameLst>
                                      </p:cBhvr>
                                      <p:to>
                                        <p:strVal val="visible"/>
                                      </p:to>
                                    </p:set>
                                    <p:animEffect transition="in" filter="wipe(right)">
                                      <p:cBhvr>
                                        <p:cTn id="28" dur="500"/>
                                        <p:tgtEl>
                                          <p:spTgt spid="38"/>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41"/>
                                        </p:tgtEl>
                                        <p:attrNameLst>
                                          <p:attrName>style.visibility</p:attrName>
                                        </p:attrNameLst>
                                      </p:cBhvr>
                                      <p:to>
                                        <p:strVal val="visible"/>
                                      </p:to>
                                    </p:set>
                                    <p:animEffect transition="in" filter="wipe(left)">
                                      <p:cBhvr>
                                        <p:cTn id="32" dur="500"/>
                                        <p:tgtEl>
                                          <p:spTgt spid="41"/>
                                        </p:tgtEl>
                                      </p:cBhvr>
                                    </p:animEffect>
                                  </p:childTnLst>
                                </p:cTn>
                              </p:par>
                            </p:childTnLst>
                          </p:cTn>
                        </p:par>
                        <p:par>
                          <p:cTn id="33" fill="hold">
                            <p:stCondLst>
                              <p:cond delay="3500"/>
                            </p:stCondLst>
                            <p:childTnLst>
                              <p:par>
                                <p:cTn id="34" presetID="18" presetClass="entr" presetSubtype="6" fill="hold" grpId="0" nodeType="afterEffect">
                                  <p:stCondLst>
                                    <p:cond delay="0"/>
                                  </p:stCondLst>
                                  <p:childTnLst>
                                    <p:set>
                                      <p:cBhvr>
                                        <p:cTn id="35" dur="1" fill="hold">
                                          <p:stCondLst>
                                            <p:cond delay="0"/>
                                          </p:stCondLst>
                                        </p:cTn>
                                        <p:tgtEl>
                                          <p:spTgt spid="17"/>
                                        </p:tgtEl>
                                        <p:attrNameLst>
                                          <p:attrName>style.visibility</p:attrName>
                                        </p:attrNameLst>
                                      </p:cBhvr>
                                      <p:to>
                                        <p:strVal val="visible"/>
                                      </p:to>
                                    </p:set>
                                    <p:animEffect transition="in" filter="strips(downRight)">
                                      <p:cBhvr>
                                        <p:cTn id="36" dur="500"/>
                                        <p:tgtEl>
                                          <p:spTgt spid="17"/>
                                        </p:tgtEl>
                                      </p:cBhvr>
                                    </p:animEffect>
                                  </p:childTnLst>
                                </p:cTn>
                              </p:par>
                            </p:childTnLst>
                          </p:cTn>
                        </p:par>
                        <p:par>
                          <p:cTn id="37" fill="hold">
                            <p:stCondLst>
                              <p:cond delay="4000"/>
                            </p:stCondLst>
                            <p:childTnLst>
                              <p:par>
                                <p:cTn id="38" presetID="37" presetClass="entr" presetSubtype="0" fill="hold" grpId="0" nodeType="afterEffect">
                                  <p:stCondLst>
                                    <p:cond delay="0"/>
                                  </p:stCondLst>
                                  <p:childTnLst>
                                    <p:set>
                                      <p:cBhvr>
                                        <p:cTn id="39" dur="1" fill="hold">
                                          <p:stCondLst>
                                            <p:cond delay="0"/>
                                          </p:stCondLst>
                                        </p:cTn>
                                        <p:tgtEl>
                                          <p:spTgt spid="57"/>
                                        </p:tgtEl>
                                        <p:attrNameLst>
                                          <p:attrName>style.visibility</p:attrName>
                                        </p:attrNameLst>
                                      </p:cBhvr>
                                      <p:to>
                                        <p:strVal val="visible"/>
                                      </p:to>
                                    </p:set>
                                    <p:animEffect transition="in" filter="fade">
                                      <p:cBhvr>
                                        <p:cTn id="40" dur="1000"/>
                                        <p:tgtEl>
                                          <p:spTgt spid="57"/>
                                        </p:tgtEl>
                                      </p:cBhvr>
                                    </p:animEffect>
                                    <p:anim calcmode="lin" valueType="num">
                                      <p:cBhvr>
                                        <p:cTn id="41" dur="1000" fill="hold"/>
                                        <p:tgtEl>
                                          <p:spTgt spid="57"/>
                                        </p:tgtEl>
                                        <p:attrNameLst>
                                          <p:attrName>ppt_x</p:attrName>
                                        </p:attrNameLst>
                                      </p:cBhvr>
                                      <p:tavLst>
                                        <p:tav tm="0">
                                          <p:val>
                                            <p:strVal val="#ppt_x"/>
                                          </p:val>
                                        </p:tav>
                                        <p:tav tm="100000">
                                          <p:val>
                                            <p:strVal val="#ppt_x"/>
                                          </p:val>
                                        </p:tav>
                                      </p:tavLst>
                                    </p:anim>
                                    <p:anim calcmode="lin" valueType="num">
                                      <p:cBhvr>
                                        <p:cTn id="42" dur="900" decel="100000" fill="hold"/>
                                        <p:tgtEl>
                                          <p:spTgt spid="57"/>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44" fill="hold">
                            <p:stCondLst>
                              <p:cond delay="5000"/>
                            </p:stCondLst>
                            <p:childTnLst>
                              <p:par>
                                <p:cTn id="45" presetID="22" presetClass="entr" presetSubtype="8" fill="hold" nodeType="afterEffect">
                                  <p:stCondLst>
                                    <p:cond delay="0"/>
                                  </p:stCondLst>
                                  <p:childTnLst>
                                    <p:set>
                                      <p:cBhvr>
                                        <p:cTn id="46" dur="1" fill="hold">
                                          <p:stCondLst>
                                            <p:cond delay="0"/>
                                          </p:stCondLst>
                                        </p:cTn>
                                        <p:tgtEl>
                                          <p:spTgt spid="58"/>
                                        </p:tgtEl>
                                        <p:attrNameLst>
                                          <p:attrName>style.visibility</p:attrName>
                                        </p:attrNameLst>
                                      </p:cBhvr>
                                      <p:to>
                                        <p:strVal val="visible"/>
                                      </p:to>
                                    </p:set>
                                    <p:animEffect transition="in" filter="wipe(left)">
                                      <p:cBhvr>
                                        <p:cTn id="47" dur="500"/>
                                        <p:tgtEl>
                                          <p:spTgt spid="58"/>
                                        </p:tgtEl>
                                      </p:cBhvr>
                                    </p:animEffect>
                                  </p:childTnLst>
                                </p:cTn>
                              </p:par>
                            </p:childTnLst>
                          </p:cTn>
                        </p:par>
                        <p:par>
                          <p:cTn id="48" fill="hold">
                            <p:stCondLst>
                              <p:cond delay="5500"/>
                            </p:stCondLst>
                            <p:childTnLst>
                              <p:par>
                                <p:cTn id="49" presetID="22" presetClass="entr" presetSubtype="2" fill="hold" grpId="0" nodeType="afterEffect">
                                  <p:stCondLst>
                                    <p:cond delay="0"/>
                                  </p:stCondLst>
                                  <p:childTnLst>
                                    <p:set>
                                      <p:cBhvr>
                                        <p:cTn id="50" dur="1" fill="hold">
                                          <p:stCondLst>
                                            <p:cond delay="0"/>
                                          </p:stCondLst>
                                        </p:cTn>
                                        <p:tgtEl>
                                          <p:spTgt spid="56"/>
                                        </p:tgtEl>
                                        <p:attrNameLst>
                                          <p:attrName>style.visibility</p:attrName>
                                        </p:attrNameLst>
                                      </p:cBhvr>
                                      <p:to>
                                        <p:strVal val="visible"/>
                                      </p:to>
                                    </p:set>
                                    <p:animEffect transition="in" filter="wipe(right)">
                                      <p:cBhvr>
                                        <p:cTn id="51" dur="500"/>
                                        <p:tgtEl>
                                          <p:spTgt spid="56"/>
                                        </p:tgtEl>
                                      </p:cBhvr>
                                    </p:animEffect>
                                  </p:childTnLst>
                                </p:cTn>
                              </p:par>
                            </p:childTnLst>
                          </p:cTn>
                        </p:par>
                        <p:par>
                          <p:cTn id="52" fill="hold">
                            <p:stCondLst>
                              <p:cond delay="6000"/>
                            </p:stCondLst>
                            <p:childTnLst>
                              <p:par>
                                <p:cTn id="53" presetID="18" presetClass="entr" presetSubtype="12" fill="hold" grpId="0" nodeType="afterEffect">
                                  <p:stCondLst>
                                    <p:cond delay="0"/>
                                  </p:stCondLst>
                                  <p:childTnLst>
                                    <p:set>
                                      <p:cBhvr>
                                        <p:cTn id="54" dur="1" fill="hold">
                                          <p:stCondLst>
                                            <p:cond delay="0"/>
                                          </p:stCondLst>
                                        </p:cTn>
                                        <p:tgtEl>
                                          <p:spTgt spid="18"/>
                                        </p:tgtEl>
                                        <p:attrNameLst>
                                          <p:attrName>style.visibility</p:attrName>
                                        </p:attrNameLst>
                                      </p:cBhvr>
                                      <p:to>
                                        <p:strVal val="visible"/>
                                      </p:to>
                                    </p:set>
                                    <p:animEffect transition="in" filter="strips(downLeft)">
                                      <p:cBhvr>
                                        <p:cTn id="55" dur="500"/>
                                        <p:tgtEl>
                                          <p:spTgt spid="18"/>
                                        </p:tgtEl>
                                      </p:cBhvr>
                                    </p:animEffect>
                                  </p:childTnLst>
                                </p:cTn>
                              </p:par>
                            </p:childTnLst>
                          </p:cTn>
                        </p:par>
                        <p:par>
                          <p:cTn id="56" fill="hold">
                            <p:stCondLst>
                              <p:cond delay="6500"/>
                            </p:stCondLst>
                            <p:childTnLst>
                              <p:par>
                                <p:cTn id="57" presetID="37" presetClass="entr" presetSubtype="0" fill="hold" grpId="0" nodeType="afterEffect">
                                  <p:stCondLst>
                                    <p:cond delay="0"/>
                                  </p:stCondLst>
                                  <p:childTnLst>
                                    <p:set>
                                      <p:cBhvr>
                                        <p:cTn id="58" dur="1" fill="hold">
                                          <p:stCondLst>
                                            <p:cond delay="0"/>
                                          </p:stCondLst>
                                        </p:cTn>
                                        <p:tgtEl>
                                          <p:spTgt spid="62"/>
                                        </p:tgtEl>
                                        <p:attrNameLst>
                                          <p:attrName>style.visibility</p:attrName>
                                        </p:attrNameLst>
                                      </p:cBhvr>
                                      <p:to>
                                        <p:strVal val="visible"/>
                                      </p:to>
                                    </p:set>
                                    <p:animEffect transition="in" filter="fade">
                                      <p:cBhvr>
                                        <p:cTn id="59" dur="1000"/>
                                        <p:tgtEl>
                                          <p:spTgt spid="62"/>
                                        </p:tgtEl>
                                      </p:cBhvr>
                                    </p:animEffect>
                                    <p:anim calcmode="lin" valueType="num">
                                      <p:cBhvr>
                                        <p:cTn id="60" dur="1000" fill="hold"/>
                                        <p:tgtEl>
                                          <p:spTgt spid="62"/>
                                        </p:tgtEl>
                                        <p:attrNameLst>
                                          <p:attrName>ppt_x</p:attrName>
                                        </p:attrNameLst>
                                      </p:cBhvr>
                                      <p:tavLst>
                                        <p:tav tm="0">
                                          <p:val>
                                            <p:strVal val="#ppt_x"/>
                                          </p:val>
                                        </p:tav>
                                        <p:tav tm="100000">
                                          <p:val>
                                            <p:strVal val="#ppt_x"/>
                                          </p:val>
                                        </p:tav>
                                      </p:tavLst>
                                    </p:anim>
                                    <p:anim calcmode="lin" valueType="num">
                                      <p:cBhvr>
                                        <p:cTn id="61" dur="900" decel="100000" fill="hold"/>
                                        <p:tgtEl>
                                          <p:spTgt spid="6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63" fill="hold">
                            <p:stCondLst>
                              <p:cond delay="7500"/>
                            </p:stCondLst>
                            <p:childTnLst>
                              <p:par>
                                <p:cTn id="64" presetID="22" presetClass="entr" presetSubtype="8" fill="hold" nodeType="afterEffect">
                                  <p:stCondLst>
                                    <p:cond delay="0"/>
                                  </p:stCondLst>
                                  <p:childTnLst>
                                    <p:set>
                                      <p:cBhvr>
                                        <p:cTn id="65" dur="1" fill="hold">
                                          <p:stCondLst>
                                            <p:cond delay="0"/>
                                          </p:stCondLst>
                                        </p:cTn>
                                        <p:tgtEl>
                                          <p:spTgt spid="63"/>
                                        </p:tgtEl>
                                        <p:attrNameLst>
                                          <p:attrName>style.visibility</p:attrName>
                                        </p:attrNameLst>
                                      </p:cBhvr>
                                      <p:to>
                                        <p:strVal val="visible"/>
                                      </p:to>
                                    </p:set>
                                    <p:animEffect transition="in" filter="wipe(left)">
                                      <p:cBhvr>
                                        <p:cTn id="66" dur="500"/>
                                        <p:tgtEl>
                                          <p:spTgt spid="63"/>
                                        </p:tgtEl>
                                      </p:cBhvr>
                                    </p:animEffect>
                                  </p:childTnLst>
                                </p:cTn>
                              </p:par>
                            </p:childTnLst>
                          </p:cTn>
                        </p:par>
                        <p:par>
                          <p:cTn id="67" fill="hold">
                            <p:stCondLst>
                              <p:cond delay="8000"/>
                            </p:stCondLst>
                            <p:childTnLst>
                              <p:par>
                                <p:cTn id="68" presetID="22" presetClass="entr" presetSubtype="2" fill="hold" grpId="0" nodeType="afterEffect">
                                  <p:stCondLst>
                                    <p:cond delay="0"/>
                                  </p:stCondLst>
                                  <p:childTnLst>
                                    <p:set>
                                      <p:cBhvr>
                                        <p:cTn id="69" dur="1" fill="hold">
                                          <p:stCondLst>
                                            <p:cond delay="0"/>
                                          </p:stCondLst>
                                        </p:cTn>
                                        <p:tgtEl>
                                          <p:spTgt spid="61"/>
                                        </p:tgtEl>
                                        <p:attrNameLst>
                                          <p:attrName>style.visibility</p:attrName>
                                        </p:attrNameLst>
                                      </p:cBhvr>
                                      <p:to>
                                        <p:strVal val="visible"/>
                                      </p:to>
                                    </p:set>
                                    <p:animEffect transition="in" filter="wipe(right)">
                                      <p:cBhvr>
                                        <p:cTn id="70" dur="500"/>
                                        <p:tgtEl>
                                          <p:spTgt spid="61"/>
                                        </p:tgtEl>
                                      </p:cBhvr>
                                    </p:animEffect>
                                  </p:childTnLst>
                                </p:cTn>
                              </p:par>
                            </p:childTnLst>
                          </p:cTn>
                        </p:par>
                        <p:par>
                          <p:cTn id="71" fill="hold">
                            <p:stCondLst>
                              <p:cond delay="8500"/>
                            </p:stCondLst>
                            <p:childTnLst>
                              <p:par>
                                <p:cTn id="72" presetID="18" presetClass="entr" presetSubtype="9" fill="hold" grpId="0" nodeType="afterEffect">
                                  <p:stCondLst>
                                    <p:cond delay="0"/>
                                  </p:stCondLst>
                                  <p:childTnLst>
                                    <p:set>
                                      <p:cBhvr>
                                        <p:cTn id="73" dur="1" fill="hold">
                                          <p:stCondLst>
                                            <p:cond delay="0"/>
                                          </p:stCondLst>
                                        </p:cTn>
                                        <p:tgtEl>
                                          <p:spTgt spid="19"/>
                                        </p:tgtEl>
                                        <p:attrNameLst>
                                          <p:attrName>style.visibility</p:attrName>
                                        </p:attrNameLst>
                                      </p:cBhvr>
                                      <p:to>
                                        <p:strVal val="visible"/>
                                      </p:to>
                                    </p:set>
                                    <p:animEffect transition="in" filter="strips(upLeft)">
                                      <p:cBhvr>
                                        <p:cTn id="74" dur="500"/>
                                        <p:tgtEl>
                                          <p:spTgt spid="19"/>
                                        </p:tgtEl>
                                      </p:cBhvr>
                                    </p:animEffect>
                                  </p:childTnLst>
                                </p:cTn>
                              </p:par>
                            </p:childTnLst>
                          </p:cTn>
                        </p:par>
                        <p:par>
                          <p:cTn id="75" fill="hold">
                            <p:stCondLst>
                              <p:cond delay="9000"/>
                            </p:stCondLst>
                            <p:childTnLst>
                              <p:par>
                                <p:cTn id="76" presetID="37" presetClass="entr" presetSubtype="0" fill="hold" grpId="0" nodeType="afterEffect">
                                  <p:stCondLst>
                                    <p:cond delay="0"/>
                                  </p:stCondLst>
                                  <p:childTnLst>
                                    <p:set>
                                      <p:cBhvr>
                                        <p:cTn id="77" dur="1" fill="hold">
                                          <p:stCondLst>
                                            <p:cond delay="0"/>
                                          </p:stCondLst>
                                        </p:cTn>
                                        <p:tgtEl>
                                          <p:spTgt spid="67"/>
                                        </p:tgtEl>
                                        <p:attrNameLst>
                                          <p:attrName>style.visibility</p:attrName>
                                        </p:attrNameLst>
                                      </p:cBhvr>
                                      <p:to>
                                        <p:strVal val="visible"/>
                                      </p:to>
                                    </p:set>
                                    <p:animEffect transition="in" filter="fade">
                                      <p:cBhvr>
                                        <p:cTn id="78" dur="1000"/>
                                        <p:tgtEl>
                                          <p:spTgt spid="67"/>
                                        </p:tgtEl>
                                      </p:cBhvr>
                                    </p:animEffect>
                                    <p:anim calcmode="lin" valueType="num">
                                      <p:cBhvr>
                                        <p:cTn id="79" dur="1000" fill="hold"/>
                                        <p:tgtEl>
                                          <p:spTgt spid="67"/>
                                        </p:tgtEl>
                                        <p:attrNameLst>
                                          <p:attrName>ppt_x</p:attrName>
                                        </p:attrNameLst>
                                      </p:cBhvr>
                                      <p:tavLst>
                                        <p:tav tm="0">
                                          <p:val>
                                            <p:strVal val="#ppt_x"/>
                                          </p:val>
                                        </p:tav>
                                        <p:tav tm="100000">
                                          <p:val>
                                            <p:strVal val="#ppt_x"/>
                                          </p:val>
                                        </p:tav>
                                      </p:tavLst>
                                    </p:anim>
                                    <p:anim calcmode="lin" valueType="num">
                                      <p:cBhvr>
                                        <p:cTn id="80" dur="900" decel="100000" fill="hold"/>
                                        <p:tgtEl>
                                          <p:spTgt spid="67"/>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7"/>
                                        </p:tgtEl>
                                        <p:attrNameLst>
                                          <p:attrName>ppt_y</p:attrName>
                                        </p:attrNameLst>
                                      </p:cBhvr>
                                      <p:tavLst>
                                        <p:tav tm="0">
                                          <p:val>
                                            <p:strVal val="#ppt_y-.03"/>
                                          </p:val>
                                        </p:tav>
                                        <p:tav tm="100000">
                                          <p:val>
                                            <p:strVal val="#ppt_y"/>
                                          </p:val>
                                        </p:tav>
                                      </p:tavLst>
                                    </p:anim>
                                  </p:childTnLst>
                                </p:cTn>
                              </p:par>
                            </p:childTnLst>
                          </p:cTn>
                        </p:par>
                        <p:par>
                          <p:cTn id="82" fill="hold">
                            <p:stCondLst>
                              <p:cond delay="10000"/>
                            </p:stCondLst>
                            <p:childTnLst>
                              <p:par>
                                <p:cTn id="83" presetID="22" presetClass="entr" presetSubtype="8" fill="hold" nodeType="afterEffect">
                                  <p:stCondLst>
                                    <p:cond delay="0"/>
                                  </p:stCondLst>
                                  <p:childTnLst>
                                    <p:set>
                                      <p:cBhvr>
                                        <p:cTn id="84" dur="1" fill="hold">
                                          <p:stCondLst>
                                            <p:cond delay="0"/>
                                          </p:stCondLst>
                                        </p:cTn>
                                        <p:tgtEl>
                                          <p:spTgt spid="68"/>
                                        </p:tgtEl>
                                        <p:attrNameLst>
                                          <p:attrName>style.visibility</p:attrName>
                                        </p:attrNameLst>
                                      </p:cBhvr>
                                      <p:to>
                                        <p:strVal val="visible"/>
                                      </p:to>
                                    </p:set>
                                    <p:animEffect transition="in" filter="wipe(left)">
                                      <p:cBhvr>
                                        <p:cTn id="85" dur="500"/>
                                        <p:tgtEl>
                                          <p:spTgt spid="68"/>
                                        </p:tgtEl>
                                      </p:cBhvr>
                                    </p:animEffect>
                                  </p:childTnLst>
                                </p:cTn>
                              </p:par>
                            </p:childTnLst>
                          </p:cTn>
                        </p:par>
                        <p:par>
                          <p:cTn id="86" fill="hold">
                            <p:stCondLst>
                              <p:cond delay="10500"/>
                            </p:stCondLst>
                            <p:childTnLst>
                              <p:par>
                                <p:cTn id="87" presetID="22" presetClass="entr" presetSubtype="2" fill="hold" grpId="0" nodeType="afterEffect">
                                  <p:stCondLst>
                                    <p:cond delay="0"/>
                                  </p:stCondLst>
                                  <p:childTnLst>
                                    <p:set>
                                      <p:cBhvr>
                                        <p:cTn id="88" dur="1" fill="hold">
                                          <p:stCondLst>
                                            <p:cond delay="0"/>
                                          </p:stCondLst>
                                        </p:cTn>
                                        <p:tgtEl>
                                          <p:spTgt spid="66"/>
                                        </p:tgtEl>
                                        <p:attrNameLst>
                                          <p:attrName>style.visibility</p:attrName>
                                        </p:attrNameLst>
                                      </p:cBhvr>
                                      <p:to>
                                        <p:strVal val="visible"/>
                                      </p:to>
                                    </p:set>
                                    <p:animEffect transition="in" filter="wipe(right)">
                                      <p:cBhvr>
                                        <p:cTn id="89" dur="500"/>
                                        <p:tgtEl>
                                          <p:spTgt spid="66"/>
                                        </p:tgtEl>
                                      </p:cBhvr>
                                    </p:animEffect>
                                  </p:childTnLst>
                                </p:cTn>
                              </p:par>
                            </p:childTnLst>
                          </p:cTn>
                        </p:par>
                        <p:par>
                          <p:cTn id="90" fill="hold">
                            <p:stCondLst>
                              <p:cond delay="11000"/>
                            </p:stCondLst>
                            <p:childTnLst>
                              <p:par>
                                <p:cTn id="91" presetID="18" presetClass="entr" presetSubtype="9" fill="hold" grpId="0" nodeType="afterEffect">
                                  <p:stCondLst>
                                    <p:cond delay="0"/>
                                  </p:stCondLst>
                                  <p:childTnLst>
                                    <p:set>
                                      <p:cBhvr>
                                        <p:cTn id="92" dur="1" fill="hold">
                                          <p:stCondLst>
                                            <p:cond delay="0"/>
                                          </p:stCondLst>
                                        </p:cTn>
                                        <p:tgtEl>
                                          <p:spTgt spid="49"/>
                                        </p:tgtEl>
                                        <p:attrNameLst>
                                          <p:attrName>style.visibility</p:attrName>
                                        </p:attrNameLst>
                                      </p:cBhvr>
                                      <p:to>
                                        <p:strVal val="visible"/>
                                      </p:to>
                                    </p:set>
                                    <p:animEffect transition="in" filter="strips(upLeft)">
                                      <p:cBhvr>
                                        <p:cTn id="93" dur="500"/>
                                        <p:tgtEl>
                                          <p:spTgt spid="49"/>
                                        </p:tgtEl>
                                      </p:cBhvr>
                                    </p:animEffect>
                                  </p:childTnLst>
                                </p:cTn>
                              </p:par>
                            </p:childTnLst>
                          </p:cTn>
                        </p:par>
                        <p:par>
                          <p:cTn id="94" fill="hold">
                            <p:stCondLst>
                              <p:cond delay="11500"/>
                            </p:stCondLst>
                            <p:childTnLst>
                              <p:par>
                                <p:cTn id="95" presetID="37" presetClass="entr" presetSubtype="0" fill="hold" grpId="0" nodeType="afterEffect">
                                  <p:stCondLst>
                                    <p:cond delay="0"/>
                                  </p:stCondLst>
                                  <p:childTnLst>
                                    <p:set>
                                      <p:cBhvr>
                                        <p:cTn id="96" dur="1" fill="hold">
                                          <p:stCondLst>
                                            <p:cond delay="0"/>
                                          </p:stCondLst>
                                        </p:cTn>
                                        <p:tgtEl>
                                          <p:spTgt spid="52"/>
                                        </p:tgtEl>
                                        <p:attrNameLst>
                                          <p:attrName>style.visibility</p:attrName>
                                        </p:attrNameLst>
                                      </p:cBhvr>
                                      <p:to>
                                        <p:strVal val="visible"/>
                                      </p:to>
                                    </p:set>
                                    <p:animEffect transition="in" filter="fade">
                                      <p:cBhvr>
                                        <p:cTn id="97" dur="1000"/>
                                        <p:tgtEl>
                                          <p:spTgt spid="52"/>
                                        </p:tgtEl>
                                      </p:cBhvr>
                                    </p:animEffect>
                                    <p:anim calcmode="lin" valueType="num">
                                      <p:cBhvr>
                                        <p:cTn id="98" dur="1000" fill="hold"/>
                                        <p:tgtEl>
                                          <p:spTgt spid="52"/>
                                        </p:tgtEl>
                                        <p:attrNameLst>
                                          <p:attrName>ppt_x</p:attrName>
                                        </p:attrNameLst>
                                      </p:cBhvr>
                                      <p:tavLst>
                                        <p:tav tm="0">
                                          <p:val>
                                            <p:strVal val="#ppt_x"/>
                                          </p:val>
                                        </p:tav>
                                        <p:tav tm="100000">
                                          <p:val>
                                            <p:strVal val="#ppt_x"/>
                                          </p:val>
                                        </p:tav>
                                      </p:tavLst>
                                    </p:anim>
                                    <p:anim calcmode="lin" valueType="num">
                                      <p:cBhvr>
                                        <p:cTn id="99" dur="900" decel="100000" fill="hold"/>
                                        <p:tgtEl>
                                          <p:spTgt spid="52"/>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1" fill="hold">
                            <p:stCondLst>
                              <p:cond delay="12500"/>
                            </p:stCondLst>
                            <p:childTnLst>
                              <p:par>
                                <p:cTn id="102" presetID="22" presetClass="entr" presetSubtype="2" fill="hold"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wipe(right)">
                                      <p:cBhvr>
                                        <p:cTn id="104" dur="500"/>
                                        <p:tgtEl>
                                          <p:spTgt spid="53"/>
                                        </p:tgtEl>
                                      </p:cBhvr>
                                    </p:animEffect>
                                  </p:childTnLst>
                                </p:cTn>
                              </p:par>
                            </p:childTnLst>
                          </p:cTn>
                        </p:par>
                        <p:par>
                          <p:cTn id="105" fill="hold">
                            <p:stCondLst>
                              <p:cond delay="13000"/>
                            </p:stCondLst>
                            <p:childTnLst>
                              <p:par>
                                <p:cTn id="106" presetID="22" presetClass="entr" presetSubtype="8" fill="hold" grpId="0" nodeType="afterEffect">
                                  <p:stCondLst>
                                    <p:cond delay="0"/>
                                  </p:stCondLst>
                                  <p:childTnLst>
                                    <p:set>
                                      <p:cBhvr>
                                        <p:cTn id="107" dur="1" fill="hold">
                                          <p:stCondLst>
                                            <p:cond delay="0"/>
                                          </p:stCondLst>
                                        </p:cTn>
                                        <p:tgtEl>
                                          <p:spTgt spid="51"/>
                                        </p:tgtEl>
                                        <p:attrNameLst>
                                          <p:attrName>style.visibility</p:attrName>
                                        </p:attrNameLst>
                                      </p:cBhvr>
                                      <p:to>
                                        <p:strVal val="visible"/>
                                      </p:to>
                                    </p:set>
                                    <p:animEffect transition="in" filter="wipe(left)">
                                      <p:cBhvr>
                                        <p:cTn id="108" dur="5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p:bldP spid="50" grpId="0" animBg="1"/>
      <p:bldP spid="7" grpId="0"/>
      <p:bldP spid="17" grpId="0" animBg="1"/>
      <p:bldP spid="18" grpId="0" animBg="1"/>
      <p:bldP spid="19" grpId="0" animBg="1"/>
      <p:bldP spid="49" grpId="0" animBg="1"/>
      <p:bldP spid="37" grpId="0" animBg="1"/>
      <p:bldP spid="51" grpId="0"/>
      <p:bldP spid="52" grpId="0" animBg="1"/>
      <p:bldP spid="56" grpId="0"/>
      <p:bldP spid="57" grpId="0" animBg="1"/>
      <p:bldP spid="61" grpId="0"/>
      <p:bldP spid="62" grpId="0" animBg="1"/>
      <p:bldP spid="66" grpId="0"/>
      <p:bldP spid="6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7" name="TextBox 26"/>
          <p:cNvSpPr txBox="1"/>
          <p:nvPr/>
        </p:nvSpPr>
        <p:spPr>
          <a:xfrm>
            <a:off x="8638610" y="167014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5C9AD3"/>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163262" y="6398187"/>
            <a:ext cx="419138" cy="114309"/>
          </a:xfrm>
          <a:prstGeom prst="rect">
            <a:avLst/>
          </a:prstGeom>
        </p:spPr>
      </p:pic>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C9AD3"/>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44546B"/>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7A7A7A"/>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939393"/>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BFBFBF"/>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FE4A1E"/>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5C9AD3"/>
          </a:solidFill>
        </p:grpSpPr>
        <p:cxnSp>
          <p:nvCxnSpPr>
            <p:cNvPr id="28" name="Straight Connector 27"/>
            <p:cNvCxnSpPr/>
            <p:nvPr/>
          </p:nvCxnSpPr>
          <p:spPr>
            <a:xfrm>
              <a:off x="7800975" y="1996044"/>
              <a:ext cx="3786188" cy="0"/>
            </a:xfrm>
            <a:prstGeom prst="line">
              <a:avLst/>
            </a:prstGeom>
            <a:grpFill/>
            <a:ln>
              <a:solidFill>
                <a:srgbClr val="5C9AD3"/>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44546B"/>
          </a:solidFill>
        </p:grpSpPr>
        <p:cxnSp>
          <p:nvCxnSpPr>
            <p:cNvPr id="33" name="Straight Connector 32"/>
            <p:cNvCxnSpPr/>
            <p:nvPr/>
          </p:nvCxnSpPr>
          <p:spPr>
            <a:xfrm>
              <a:off x="9015411" y="4115782"/>
              <a:ext cx="3191801" cy="0"/>
            </a:xfrm>
            <a:prstGeom prst="line">
              <a:avLst/>
            </a:prstGeom>
            <a:grpFill/>
            <a:ln>
              <a:solidFill>
                <a:srgbClr val="44546B"/>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FE4A1E"/>
          </a:solidFill>
        </p:grpSpPr>
        <p:cxnSp>
          <p:nvCxnSpPr>
            <p:cNvPr id="37" name="Straight Connector 36"/>
            <p:cNvCxnSpPr/>
            <p:nvPr/>
          </p:nvCxnSpPr>
          <p:spPr>
            <a:xfrm>
              <a:off x="7800975" y="1996044"/>
              <a:ext cx="3786188" cy="0"/>
            </a:xfrm>
            <a:prstGeom prst="line">
              <a:avLst/>
            </a:prstGeom>
            <a:grpFill/>
            <a:ln>
              <a:solidFill>
                <a:srgbClr val="FE4A1E"/>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939393"/>
          </a:solidFill>
        </p:grpSpPr>
        <p:cxnSp>
          <p:nvCxnSpPr>
            <p:cNvPr id="40" name="Straight Connector 39"/>
            <p:cNvCxnSpPr/>
            <p:nvPr/>
          </p:nvCxnSpPr>
          <p:spPr>
            <a:xfrm>
              <a:off x="7800975" y="1996044"/>
              <a:ext cx="3786188" cy="0"/>
            </a:xfrm>
            <a:prstGeom prst="line">
              <a:avLst/>
            </a:prstGeom>
            <a:grpFill/>
            <a:ln>
              <a:solidFill>
                <a:srgbClr val="939393"/>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7A7A7A"/>
          </a:solidFill>
        </p:grpSpPr>
        <p:cxnSp>
          <p:nvCxnSpPr>
            <p:cNvPr id="43" name="Straight Connector 42"/>
            <p:cNvCxnSpPr/>
            <p:nvPr/>
          </p:nvCxnSpPr>
          <p:spPr>
            <a:xfrm>
              <a:off x="7800975" y="1996044"/>
              <a:ext cx="3786188" cy="0"/>
            </a:xfrm>
            <a:prstGeom prst="line">
              <a:avLst/>
            </a:prstGeom>
            <a:grpFill/>
            <a:ln>
              <a:solidFill>
                <a:srgbClr val="7A7A7A"/>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BFBFBF"/>
          </a:solidFill>
        </p:grpSpPr>
        <p:cxnSp>
          <p:nvCxnSpPr>
            <p:cNvPr id="47" name="Straight Connector 46"/>
            <p:cNvCxnSpPr/>
            <p:nvPr/>
          </p:nvCxnSpPr>
          <p:spPr>
            <a:xfrm>
              <a:off x="9015412" y="4115782"/>
              <a:ext cx="2992311" cy="0"/>
            </a:xfrm>
            <a:prstGeom prst="line">
              <a:avLst/>
            </a:prstGeom>
            <a:grpFill/>
            <a:ln>
              <a:solidFill>
                <a:srgbClr val="BFBFBF"/>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7A7A7A"/>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326517"/>
          </a:xfrm>
          <a:prstGeom prst="rect">
            <a:avLst/>
          </a:prstGeom>
          <a:noFill/>
        </p:spPr>
        <p:txBody>
          <a:bodyPr wrap="square" rtlCol="0">
            <a:spAutoFit/>
          </a:bodyPr>
          <a:lstStyle/>
          <a:p>
            <a:pPr algn="r" defTabSz="1219170">
              <a:spcBef>
                <a:spcPct val="20000"/>
              </a:spcBef>
              <a:defRPr/>
            </a:pPr>
            <a:r>
              <a:rPr lang="en-US" sz="1600" b="1" dirty="0">
                <a:solidFill>
                  <a:srgbClr val="44546B"/>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326517"/>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326517"/>
          </a:xfrm>
          <a:prstGeom prst="rect">
            <a:avLst/>
          </a:prstGeom>
          <a:noFill/>
        </p:spPr>
        <p:txBody>
          <a:bodyPr wrap="square" rtlCol="0">
            <a:spAutoFit/>
          </a:bodyPr>
          <a:lstStyle/>
          <a:p>
            <a:pPr defTabSz="1219170">
              <a:spcBef>
                <a:spcPct val="20000"/>
              </a:spcBef>
              <a:defRPr/>
            </a:pPr>
            <a:r>
              <a:rPr lang="en-US" sz="1600" b="1" dirty="0">
                <a:solidFill>
                  <a:srgbClr val="BFBFBF"/>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326517"/>
          </a:xfrm>
          <a:prstGeom prst="rect">
            <a:avLst/>
          </a:prstGeom>
          <a:noFill/>
        </p:spPr>
        <p:txBody>
          <a:bodyPr wrap="square" rtlCol="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chemeClr val="bg1"/>
                </a:solidFill>
                <a:latin typeface="Candara" panose="020E0502030303020204" pitchFamily="34" charset="0"/>
              </a:rPr>
              <a:t>LOREM</a:t>
            </a:r>
          </a:p>
          <a:p>
            <a:pPr algn="ctr"/>
            <a:r>
              <a:rPr lang="en-US" sz="2000" b="1" dirty="0">
                <a:solidFill>
                  <a:schemeClr val="bg1"/>
                </a:solidFill>
                <a:latin typeface="Candara" panose="020E0502030303020204" pitchFamily="34" charset="0"/>
              </a:rPr>
              <a:t>IPSUM</a:t>
            </a:r>
          </a:p>
          <a:p>
            <a:pPr algn="ctr"/>
            <a:r>
              <a:rPr lang="en-US" sz="2000" b="1" dirty="0">
                <a:solidFill>
                  <a:schemeClr val="bg1"/>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14072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661994"/>
            <a:chOff x="1619804" y="2992914"/>
            <a:chExt cx="1865564" cy="1661994"/>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7" name="TextBox 26"/>
            <p:cNvSpPr txBox="1"/>
            <p:nvPr/>
          </p:nvSpPr>
          <p:spPr>
            <a:xfrm>
              <a:off x="1656568"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661994"/>
            <a:chOff x="3996115" y="2992914"/>
            <a:chExt cx="1865564" cy="1661994"/>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1" name="TextBox 30"/>
            <p:cNvSpPr txBox="1"/>
            <p:nvPr/>
          </p:nvSpPr>
          <p:spPr>
            <a:xfrm>
              <a:off x="4032879"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661994"/>
            <a:chOff x="6372426" y="2992914"/>
            <a:chExt cx="1865564" cy="1661994"/>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5" name="TextBox 34"/>
            <p:cNvSpPr txBox="1"/>
            <p:nvPr/>
          </p:nvSpPr>
          <p:spPr>
            <a:xfrm>
              <a:off x="6409190"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93939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661994"/>
            <a:chOff x="8748737" y="2992914"/>
            <a:chExt cx="1865564" cy="1661994"/>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9" name="TextBox 38"/>
            <p:cNvSpPr txBox="1"/>
            <p:nvPr/>
          </p:nvSpPr>
          <p:spPr>
            <a:xfrm>
              <a:off x="8785501" y="3362246"/>
              <a:ext cx="1828800" cy="129266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2635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071" name="Freeform 47"/>
          <p:cNvSpPr>
            <a:spLocks/>
          </p:cNvSpPr>
          <p:nvPr/>
        </p:nvSpPr>
        <p:spPr bwMode="auto">
          <a:xfrm>
            <a:off x="9564394" y="3398635"/>
            <a:ext cx="20343" cy="365760"/>
          </a:xfrm>
          <a:custGeom>
            <a:avLst/>
            <a:gdLst/>
            <a:ahLst/>
            <a:cxnLst>
              <a:cxn ang="0">
                <a:pos x="0" y="131"/>
              </a:cxn>
              <a:cxn ang="0">
                <a:pos x="6" y="131"/>
              </a:cxn>
              <a:cxn ang="0">
                <a:pos x="6" y="0"/>
              </a:cxn>
              <a:cxn ang="0">
                <a:pos x="0" y="0"/>
              </a:cxn>
              <a:cxn ang="0">
                <a:pos x="0" y="131"/>
              </a:cxn>
              <a:cxn ang="0">
                <a:pos x="0" y="131"/>
              </a:cxn>
            </a:cxnLst>
            <a:rect l="0" t="0" r="r" b="b"/>
            <a:pathLst>
              <a:path w="6" h="131">
                <a:moveTo>
                  <a:pt x="0" y="131"/>
                </a:moveTo>
                <a:lnTo>
                  <a:pt x="6" y="131"/>
                </a:lnTo>
                <a:lnTo>
                  <a:pt x="6" y="0"/>
                </a:lnTo>
                <a:lnTo>
                  <a:pt x="0" y="0"/>
                </a:lnTo>
                <a:lnTo>
                  <a:pt x="0" y="131"/>
                </a:lnTo>
                <a:lnTo>
                  <a:pt x="0" y="131"/>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Freeform 45"/>
          <p:cNvSpPr>
            <a:spLocks/>
          </p:cNvSpPr>
          <p:nvPr/>
        </p:nvSpPr>
        <p:spPr bwMode="auto">
          <a:xfrm>
            <a:off x="8170934" y="4286061"/>
            <a:ext cx="2373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Freeform 43"/>
          <p:cNvSpPr>
            <a:spLocks/>
          </p:cNvSpPr>
          <p:nvPr/>
        </p:nvSpPr>
        <p:spPr bwMode="auto">
          <a:xfrm>
            <a:off x="6780864" y="3398635"/>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5390795" y="4286061"/>
            <a:ext cx="20343" cy="365760"/>
          </a:xfrm>
          <a:custGeom>
            <a:avLst/>
            <a:gdLst/>
            <a:ahLst/>
            <a:cxnLst>
              <a:cxn ang="0">
                <a:pos x="0" y="0"/>
              </a:cxn>
              <a:cxn ang="0">
                <a:pos x="4" y="0"/>
              </a:cxn>
              <a:cxn ang="0">
                <a:pos x="4" y="80"/>
              </a:cxn>
              <a:cxn ang="0">
                <a:pos x="0" y="80"/>
              </a:cxn>
              <a:cxn ang="0">
                <a:pos x="0" y="0"/>
              </a:cxn>
            </a:cxnLst>
            <a:rect l="0" t="0" r="r" b="b"/>
            <a:pathLst>
              <a:path w="4" h="80">
                <a:moveTo>
                  <a:pt x="0" y="0"/>
                </a:moveTo>
                <a:cubicBezTo>
                  <a:pt x="1" y="0"/>
                  <a:pt x="3" y="0"/>
                  <a:pt x="4" y="0"/>
                </a:cubicBezTo>
                <a:cubicBezTo>
                  <a:pt x="4" y="27"/>
                  <a:pt x="4" y="53"/>
                  <a:pt x="4" y="80"/>
                </a:cubicBezTo>
                <a:cubicBezTo>
                  <a:pt x="3" y="80"/>
                  <a:pt x="1" y="80"/>
                  <a:pt x="0" y="80"/>
                </a:cubicBezTo>
                <a:cubicBezTo>
                  <a:pt x="0" y="53"/>
                  <a:pt x="0" y="27"/>
                  <a:pt x="0" y="0"/>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2607266" y="4290300"/>
            <a:ext cx="20343" cy="365760"/>
          </a:xfrm>
          <a:custGeom>
            <a:avLst/>
            <a:gdLst/>
            <a:ahLst/>
            <a:cxnLst>
              <a:cxn ang="0">
                <a:pos x="0" y="0"/>
              </a:cxn>
              <a:cxn ang="0">
                <a:pos x="6" y="0"/>
              </a:cxn>
              <a:cxn ang="0">
                <a:pos x="6" y="132"/>
              </a:cxn>
              <a:cxn ang="0">
                <a:pos x="0" y="132"/>
              </a:cxn>
              <a:cxn ang="0">
                <a:pos x="0" y="0"/>
              </a:cxn>
              <a:cxn ang="0">
                <a:pos x="0" y="0"/>
              </a:cxn>
            </a:cxnLst>
            <a:rect l="0" t="0" r="r" b="b"/>
            <a:pathLst>
              <a:path w="6" h="132">
                <a:moveTo>
                  <a:pt x="0" y="0"/>
                </a:moveTo>
                <a:lnTo>
                  <a:pt x="6" y="0"/>
                </a:lnTo>
                <a:lnTo>
                  <a:pt x="6" y="132"/>
                </a:lnTo>
                <a:lnTo>
                  <a:pt x="0" y="132"/>
                </a:lnTo>
                <a:lnTo>
                  <a:pt x="0" y="0"/>
                </a:lnTo>
                <a:lnTo>
                  <a:pt x="0"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Freeform 39"/>
          <p:cNvSpPr>
            <a:spLocks/>
          </p:cNvSpPr>
          <p:nvPr/>
        </p:nvSpPr>
        <p:spPr bwMode="auto">
          <a:xfrm>
            <a:off x="3997335" y="3398637"/>
            <a:ext cx="23733" cy="365760"/>
          </a:xfrm>
          <a:custGeom>
            <a:avLst/>
            <a:gdLst/>
            <a:ahLst/>
            <a:cxnLst>
              <a:cxn ang="0">
                <a:pos x="0" y="79"/>
              </a:cxn>
              <a:cxn ang="0">
                <a:pos x="4" y="79"/>
              </a:cxn>
              <a:cxn ang="0">
                <a:pos x="4" y="0"/>
              </a:cxn>
              <a:cxn ang="0">
                <a:pos x="0" y="0"/>
              </a:cxn>
              <a:cxn ang="0">
                <a:pos x="0" y="79"/>
              </a:cxn>
            </a:cxnLst>
            <a:rect l="0" t="0" r="r" b="b"/>
            <a:pathLst>
              <a:path w="4" h="79">
                <a:moveTo>
                  <a:pt x="0" y="79"/>
                </a:moveTo>
                <a:cubicBezTo>
                  <a:pt x="1" y="79"/>
                  <a:pt x="3" y="79"/>
                  <a:pt x="4" y="79"/>
                </a:cubicBezTo>
                <a:cubicBezTo>
                  <a:pt x="4" y="53"/>
                  <a:pt x="4" y="27"/>
                  <a:pt x="4" y="0"/>
                </a:cubicBezTo>
                <a:cubicBezTo>
                  <a:pt x="3" y="0"/>
                  <a:pt x="1" y="0"/>
                  <a:pt x="0" y="0"/>
                </a:cubicBezTo>
                <a:cubicBezTo>
                  <a:pt x="0" y="27"/>
                  <a:pt x="0" y="53"/>
                  <a:pt x="0" y="7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 name="Group 51"/>
          <p:cNvGrpSpPr/>
          <p:nvPr/>
        </p:nvGrpSpPr>
        <p:grpSpPr>
          <a:xfrm>
            <a:off x="8808332" y="3259667"/>
            <a:ext cx="1620617" cy="1532467"/>
            <a:chOff x="6606248" y="2292350"/>
            <a:chExt cx="1215463" cy="1149350"/>
          </a:xfrm>
          <a:effectLst>
            <a:outerShdw blurRad="50800" dist="38100" dir="2700000" algn="tl" rotWithShape="0">
              <a:prstClr val="black">
                <a:alpha val="40000"/>
              </a:prstClr>
            </a:outerShdw>
          </a:effectLst>
        </p:grpSpPr>
        <p:sp>
          <p:nvSpPr>
            <p:cNvPr id="1057" name="Freeform 33"/>
            <p:cNvSpPr>
              <a:spLocks/>
            </p:cNvSpPr>
            <p:nvPr/>
          </p:nvSpPr>
          <p:spPr bwMode="auto">
            <a:xfrm>
              <a:off x="6606248" y="2292350"/>
              <a:ext cx="1149350" cy="991696"/>
            </a:xfrm>
            <a:custGeom>
              <a:avLst/>
              <a:gdLst/>
              <a:ahLst/>
              <a:cxnLst>
                <a:cxn ang="0">
                  <a:pos x="59" y="0"/>
                </a:cxn>
                <a:cxn ang="0">
                  <a:pos x="218" y="0"/>
                </a:cxn>
                <a:cxn ang="0">
                  <a:pos x="267" y="31"/>
                </a:cxn>
                <a:cxn ang="0">
                  <a:pos x="274" y="59"/>
                </a:cxn>
                <a:cxn ang="0">
                  <a:pos x="274" y="236"/>
                </a:cxn>
                <a:cxn ang="0">
                  <a:pos x="249" y="236"/>
                </a:cxn>
                <a:cxn ang="0">
                  <a:pos x="249" y="59"/>
                </a:cxn>
                <a:cxn ang="0">
                  <a:pos x="214" y="25"/>
                </a:cxn>
                <a:cxn ang="0">
                  <a:pos x="59" y="25"/>
                </a:cxn>
                <a:cxn ang="0">
                  <a:pos x="25" y="59"/>
                </a:cxn>
                <a:cxn ang="0">
                  <a:pos x="25" y="137"/>
                </a:cxn>
                <a:cxn ang="0">
                  <a:pos x="0" y="137"/>
                </a:cxn>
                <a:cxn ang="0">
                  <a:pos x="0" y="56"/>
                </a:cxn>
                <a:cxn ang="0">
                  <a:pos x="31" y="7"/>
                </a:cxn>
                <a:cxn ang="0">
                  <a:pos x="59" y="0"/>
                </a:cxn>
              </a:cxnLst>
              <a:rect l="0" t="0" r="r" b="b"/>
              <a:pathLst>
                <a:path w="274" h="236">
                  <a:moveTo>
                    <a:pt x="59" y="0"/>
                  </a:moveTo>
                  <a:cubicBezTo>
                    <a:pt x="218" y="0"/>
                    <a:pt x="218" y="0"/>
                    <a:pt x="218" y="0"/>
                  </a:cubicBezTo>
                  <a:cubicBezTo>
                    <a:pt x="239" y="1"/>
                    <a:pt x="256" y="12"/>
                    <a:pt x="267" y="31"/>
                  </a:cubicBezTo>
                  <a:cubicBezTo>
                    <a:pt x="271" y="40"/>
                    <a:pt x="274" y="49"/>
                    <a:pt x="274" y="59"/>
                  </a:cubicBezTo>
                  <a:cubicBezTo>
                    <a:pt x="274" y="236"/>
                    <a:pt x="274" y="236"/>
                    <a:pt x="274" y="236"/>
                  </a:cubicBezTo>
                  <a:cubicBezTo>
                    <a:pt x="249" y="236"/>
                    <a:pt x="249" y="236"/>
                    <a:pt x="249" y="236"/>
                  </a:cubicBezTo>
                  <a:cubicBezTo>
                    <a:pt x="249" y="59"/>
                    <a:pt x="249" y="59"/>
                    <a:pt x="249" y="59"/>
                  </a:cubicBezTo>
                  <a:cubicBezTo>
                    <a:pt x="249" y="40"/>
                    <a:pt x="233" y="25"/>
                    <a:pt x="214"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1" y="35"/>
                    <a:pt x="12" y="18"/>
                    <a:pt x="31" y="7"/>
                  </a:cubicBezTo>
                  <a:cubicBezTo>
                    <a:pt x="40" y="2"/>
                    <a:pt x="49" y="0"/>
                    <a:pt x="59"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7582687" y="3225560"/>
              <a:ext cx="239024" cy="216140"/>
            </a:xfrm>
            <a:custGeom>
              <a:avLst/>
              <a:gdLst/>
              <a:ahLst/>
              <a:cxnLst>
                <a:cxn ang="0">
                  <a:pos x="94" y="0"/>
                </a:cxn>
                <a:cxn ang="0">
                  <a:pos x="47" y="85"/>
                </a:cxn>
                <a:cxn ang="0">
                  <a:pos x="0" y="0"/>
                </a:cxn>
                <a:cxn ang="0">
                  <a:pos x="94" y="0"/>
                </a:cxn>
                <a:cxn ang="0">
                  <a:pos x="94" y="0"/>
                </a:cxn>
              </a:cxnLst>
              <a:rect l="0" t="0" r="r" b="b"/>
              <a:pathLst>
                <a:path w="94" h="85">
                  <a:moveTo>
                    <a:pt x="94" y="0"/>
                  </a:moveTo>
                  <a:lnTo>
                    <a:pt x="47" y="85"/>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62" name="Oval 38"/>
          <p:cNvSpPr>
            <a:spLocks noChangeArrowheads="1"/>
          </p:cNvSpPr>
          <p:nvPr/>
        </p:nvSpPr>
        <p:spPr bwMode="auto">
          <a:xfrm>
            <a:off x="2091923" y="3259667"/>
            <a:ext cx="1051028" cy="1051028"/>
          </a:xfrm>
          <a:prstGeom prst="ellipse">
            <a:avLst/>
          </a:prstGeom>
          <a:solidFill>
            <a:srgbClr val="FE4A1E"/>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1969</a:t>
            </a:r>
          </a:p>
        </p:txBody>
      </p:sp>
      <p:sp>
        <p:nvSpPr>
          <p:cNvPr id="1064" name="Oval 40"/>
          <p:cNvSpPr>
            <a:spLocks noChangeArrowheads="1"/>
          </p:cNvSpPr>
          <p:nvPr/>
        </p:nvSpPr>
        <p:spPr bwMode="auto">
          <a:xfrm>
            <a:off x="3485382" y="3734325"/>
            <a:ext cx="1051028" cy="1057809"/>
          </a:xfrm>
          <a:prstGeom prst="ellipse">
            <a:avLst/>
          </a:prstGeom>
          <a:solidFill>
            <a:srgbClr val="5C9AD3"/>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1977</a:t>
            </a:r>
          </a:p>
        </p:txBody>
      </p:sp>
      <p:sp>
        <p:nvSpPr>
          <p:cNvPr id="1066" name="Oval 42"/>
          <p:cNvSpPr>
            <a:spLocks noChangeArrowheads="1"/>
          </p:cNvSpPr>
          <p:nvPr/>
        </p:nvSpPr>
        <p:spPr bwMode="auto">
          <a:xfrm>
            <a:off x="4875446" y="3259664"/>
            <a:ext cx="1051027" cy="1051027"/>
          </a:xfrm>
          <a:prstGeom prst="ellipse">
            <a:avLst/>
          </a:prstGeom>
          <a:solidFill>
            <a:srgbClr val="44546B"/>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1984</a:t>
            </a:r>
          </a:p>
        </p:txBody>
      </p:sp>
      <p:sp>
        <p:nvSpPr>
          <p:cNvPr id="1068" name="Oval 44"/>
          <p:cNvSpPr>
            <a:spLocks noChangeArrowheads="1"/>
          </p:cNvSpPr>
          <p:nvPr/>
        </p:nvSpPr>
        <p:spPr bwMode="auto">
          <a:xfrm>
            <a:off x="6265521" y="3734325"/>
            <a:ext cx="1051028" cy="1057809"/>
          </a:xfrm>
          <a:prstGeom prst="ellipse">
            <a:avLst/>
          </a:prstGeom>
          <a:solidFill>
            <a:srgbClr val="7A7A7A"/>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1999</a:t>
            </a:r>
          </a:p>
        </p:txBody>
      </p:sp>
      <p:sp>
        <p:nvSpPr>
          <p:cNvPr id="1070" name="Oval 46"/>
          <p:cNvSpPr>
            <a:spLocks noChangeArrowheads="1"/>
          </p:cNvSpPr>
          <p:nvPr/>
        </p:nvSpPr>
        <p:spPr bwMode="auto">
          <a:xfrm>
            <a:off x="7658982" y="3259667"/>
            <a:ext cx="1051028" cy="1051028"/>
          </a:xfrm>
          <a:prstGeom prst="ellipse">
            <a:avLst/>
          </a:prstGeom>
          <a:solidFill>
            <a:srgbClr val="939393"/>
          </a:solidFill>
          <a:ln w="6350">
            <a:solidFill>
              <a:schemeClr val="bg1"/>
            </a:solidFill>
            <a:round/>
            <a:headEnd/>
            <a:tailEnd/>
          </a:ln>
          <a:effectLst>
            <a:outerShdw blurRad="50800" dist="38100" dir="16200000"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2012</a:t>
            </a:r>
          </a:p>
        </p:txBody>
      </p:sp>
      <p:sp>
        <p:nvSpPr>
          <p:cNvPr id="1072" name="Oval 48"/>
          <p:cNvSpPr>
            <a:spLocks noChangeArrowheads="1"/>
          </p:cNvSpPr>
          <p:nvPr/>
        </p:nvSpPr>
        <p:spPr bwMode="auto">
          <a:xfrm>
            <a:off x="9049051" y="3734325"/>
            <a:ext cx="1051028" cy="1057809"/>
          </a:xfrm>
          <a:prstGeom prst="ellipse">
            <a:avLst/>
          </a:prstGeom>
          <a:solidFill>
            <a:srgbClr val="BFBFBF"/>
          </a:solidFill>
          <a:ln w="6350">
            <a:solidFill>
              <a:schemeClr val="bg1"/>
            </a:solidFill>
            <a:round/>
            <a:headEnd/>
            <a:tailEnd/>
          </a:ln>
          <a:effectLst>
            <a:outerShdw blurRad="50800" dist="38100" dir="5400000" algn="t"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1600" dirty="0">
                <a:solidFill>
                  <a:schemeClr val="bg1"/>
                </a:solidFill>
                <a:latin typeface="Lato" panose="020F0502020204030203"/>
              </a:rPr>
              <a:t>2020</a:t>
            </a:r>
          </a:p>
        </p:txBody>
      </p:sp>
      <p:sp>
        <p:nvSpPr>
          <p:cNvPr id="46" name="TextBox 45"/>
          <p:cNvSpPr txBox="1"/>
          <p:nvPr/>
        </p:nvSpPr>
        <p:spPr>
          <a:xfrm>
            <a:off x="2960579"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3341511" y="258228"/>
            <a:ext cx="5508978" cy="954108"/>
            <a:chOff x="3341511" y="258228"/>
            <a:chExt cx="5508978" cy="954108"/>
          </a:xfrm>
        </p:grpSpPr>
        <p:sp>
          <p:nvSpPr>
            <p:cNvPr id="48" name="TextBox 4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9" name="TextBox 48"/>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50" name="TextBox 49"/>
          <p:cNvSpPr txBox="1"/>
          <p:nvPr/>
        </p:nvSpPr>
        <p:spPr>
          <a:xfrm>
            <a:off x="1570510"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1" name="TextBox 50"/>
          <p:cNvSpPr txBox="1"/>
          <p:nvPr/>
        </p:nvSpPr>
        <p:spPr>
          <a:xfrm>
            <a:off x="4374382" y="4859430"/>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7178254" y="485703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5767841" y="1901146"/>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0" name="TextBox 59"/>
          <p:cNvSpPr txBox="1"/>
          <p:nvPr/>
        </p:nvSpPr>
        <p:spPr>
          <a:xfrm>
            <a:off x="8575103" y="1895953"/>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BFBFBF"/>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4" name="Freeform 30"/>
          <p:cNvSpPr>
            <a:spLocks/>
          </p:cNvSpPr>
          <p:nvPr/>
        </p:nvSpPr>
        <p:spPr bwMode="auto">
          <a:xfrm>
            <a:off x="6028192"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0"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3244664" y="3259668"/>
            <a:ext cx="1529077" cy="766233"/>
          </a:xfrm>
          <a:custGeom>
            <a:avLst/>
            <a:gdLst/>
            <a:ahLst/>
            <a:cxnLst>
              <a:cxn ang="0">
                <a:pos x="59" y="0"/>
              </a:cxn>
              <a:cxn ang="0">
                <a:pos x="218" y="0"/>
              </a:cxn>
              <a:cxn ang="0">
                <a:pos x="267" y="31"/>
              </a:cxn>
              <a:cxn ang="0">
                <a:pos x="274" y="59"/>
              </a:cxn>
              <a:cxn ang="0">
                <a:pos x="274" y="137"/>
              </a:cxn>
              <a:cxn ang="0">
                <a:pos x="249" y="137"/>
              </a:cxn>
              <a:cxn ang="0">
                <a:pos x="249" y="59"/>
              </a:cxn>
              <a:cxn ang="0">
                <a:pos x="215" y="25"/>
              </a:cxn>
              <a:cxn ang="0">
                <a:pos x="59" y="25"/>
              </a:cxn>
              <a:cxn ang="0">
                <a:pos x="25" y="59"/>
              </a:cxn>
              <a:cxn ang="0">
                <a:pos x="25" y="137"/>
              </a:cxn>
              <a:cxn ang="0">
                <a:pos x="0" y="137"/>
              </a:cxn>
              <a:cxn ang="0">
                <a:pos x="0" y="56"/>
              </a:cxn>
              <a:cxn ang="0">
                <a:pos x="31" y="7"/>
              </a:cxn>
              <a:cxn ang="0">
                <a:pos x="59" y="0"/>
              </a:cxn>
            </a:cxnLst>
            <a:rect l="0" t="0" r="r" b="b"/>
            <a:pathLst>
              <a:path w="274" h="137">
                <a:moveTo>
                  <a:pt x="59" y="0"/>
                </a:moveTo>
                <a:cubicBezTo>
                  <a:pt x="218" y="0"/>
                  <a:pt x="218" y="0"/>
                  <a:pt x="218" y="0"/>
                </a:cubicBezTo>
                <a:cubicBezTo>
                  <a:pt x="239" y="1"/>
                  <a:pt x="256" y="12"/>
                  <a:pt x="267" y="31"/>
                </a:cubicBezTo>
                <a:cubicBezTo>
                  <a:pt x="272" y="40"/>
                  <a:pt x="274" y="49"/>
                  <a:pt x="274" y="59"/>
                </a:cubicBezTo>
                <a:cubicBezTo>
                  <a:pt x="274" y="137"/>
                  <a:pt x="274" y="137"/>
                  <a:pt x="274" y="137"/>
                </a:cubicBezTo>
                <a:cubicBezTo>
                  <a:pt x="249" y="137"/>
                  <a:pt x="249" y="137"/>
                  <a:pt x="249" y="137"/>
                </a:cubicBezTo>
                <a:cubicBezTo>
                  <a:pt x="249" y="59"/>
                  <a:pt x="249" y="59"/>
                  <a:pt x="249" y="59"/>
                </a:cubicBezTo>
                <a:cubicBezTo>
                  <a:pt x="249" y="40"/>
                  <a:pt x="233" y="25"/>
                  <a:pt x="215" y="25"/>
                </a:cubicBezTo>
                <a:cubicBezTo>
                  <a:pt x="59" y="25"/>
                  <a:pt x="59" y="25"/>
                  <a:pt x="59" y="25"/>
                </a:cubicBezTo>
                <a:cubicBezTo>
                  <a:pt x="41" y="25"/>
                  <a:pt x="25" y="40"/>
                  <a:pt x="25" y="59"/>
                </a:cubicBezTo>
                <a:cubicBezTo>
                  <a:pt x="25" y="137"/>
                  <a:pt x="25" y="137"/>
                  <a:pt x="25" y="137"/>
                </a:cubicBezTo>
                <a:cubicBezTo>
                  <a:pt x="0" y="137"/>
                  <a:pt x="0" y="137"/>
                  <a:pt x="0" y="137"/>
                </a:cubicBezTo>
                <a:cubicBezTo>
                  <a:pt x="0" y="56"/>
                  <a:pt x="0" y="56"/>
                  <a:pt x="0" y="56"/>
                </a:cubicBezTo>
                <a:cubicBezTo>
                  <a:pt x="2" y="35"/>
                  <a:pt x="12" y="18"/>
                  <a:pt x="31" y="7"/>
                </a:cubicBezTo>
                <a:cubicBezTo>
                  <a:pt x="40" y="2"/>
                  <a:pt x="49" y="0"/>
                  <a:pt x="59"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5" name="Group 52"/>
          <p:cNvGrpSpPr/>
          <p:nvPr/>
        </p:nvGrpSpPr>
        <p:grpSpPr>
          <a:xfrm>
            <a:off x="1763053" y="3259667"/>
            <a:ext cx="1620617" cy="1532467"/>
            <a:chOff x="1322289" y="2292350"/>
            <a:chExt cx="1215463" cy="1149350"/>
          </a:xfrm>
          <a:effectLst>
            <a:outerShdw blurRad="50800" dist="38100" dir="2700000" algn="tl" rotWithShape="0">
              <a:prstClr val="black">
                <a:alpha val="40000"/>
              </a:prstClr>
            </a:outerShdw>
          </a:effectLst>
        </p:grpSpPr>
        <p:sp>
          <p:nvSpPr>
            <p:cNvPr id="1059" name="Freeform 35"/>
            <p:cNvSpPr>
              <a:spLocks/>
            </p:cNvSpPr>
            <p:nvPr/>
          </p:nvSpPr>
          <p:spPr bwMode="auto">
            <a:xfrm>
              <a:off x="1322289" y="2292350"/>
              <a:ext cx="239024" cy="213596"/>
            </a:xfrm>
            <a:custGeom>
              <a:avLst/>
              <a:gdLst/>
              <a:ahLst/>
              <a:cxnLst>
                <a:cxn ang="0">
                  <a:pos x="94" y="0"/>
                </a:cxn>
                <a:cxn ang="0">
                  <a:pos x="48" y="84"/>
                </a:cxn>
                <a:cxn ang="0">
                  <a:pos x="0" y="0"/>
                </a:cxn>
                <a:cxn ang="0">
                  <a:pos x="94" y="0"/>
                </a:cxn>
                <a:cxn ang="0">
                  <a:pos x="94" y="0"/>
                </a:cxn>
              </a:cxnLst>
              <a:rect l="0" t="0" r="r" b="b"/>
              <a:pathLst>
                <a:path w="94" h="84">
                  <a:moveTo>
                    <a:pt x="94" y="0"/>
                  </a:moveTo>
                  <a:lnTo>
                    <a:pt x="48" y="84"/>
                  </a:lnTo>
                  <a:lnTo>
                    <a:pt x="0" y="0"/>
                  </a:lnTo>
                  <a:lnTo>
                    <a:pt x="94" y="0"/>
                  </a:lnTo>
                  <a:lnTo>
                    <a:pt x="94"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1388402" y="2480518"/>
              <a:ext cx="1149350" cy="961182"/>
            </a:xfrm>
            <a:custGeom>
              <a:avLst/>
              <a:gdLst/>
              <a:ahLst/>
              <a:cxnLst>
                <a:cxn ang="0">
                  <a:pos x="274" y="92"/>
                </a:cxn>
                <a:cxn ang="0">
                  <a:pos x="274" y="173"/>
                </a:cxn>
                <a:cxn ang="0">
                  <a:pos x="273" y="179"/>
                </a:cxn>
                <a:cxn ang="0">
                  <a:pos x="215" y="229"/>
                </a:cxn>
                <a:cxn ang="0">
                  <a:pos x="56" y="229"/>
                </a:cxn>
                <a:cxn ang="0">
                  <a:pos x="7" y="198"/>
                </a:cxn>
                <a:cxn ang="0">
                  <a:pos x="0" y="170"/>
                </a:cxn>
                <a:cxn ang="0">
                  <a:pos x="0" y="0"/>
                </a:cxn>
                <a:cxn ang="0">
                  <a:pos x="13" y="23"/>
                </a:cxn>
                <a:cxn ang="0">
                  <a:pos x="25" y="0"/>
                </a:cxn>
                <a:cxn ang="0">
                  <a:pos x="25" y="169"/>
                </a:cxn>
                <a:cxn ang="0">
                  <a:pos x="59" y="204"/>
                </a:cxn>
                <a:cxn ang="0">
                  <a:pos x="215" y="204"/>
                </a:cxn>
                <a:cxn ang="0">
                  <a:pos x="249" y="169"/>
                </a:cxn>
                <a:cxn ang="0">
                  <a:pos x="249" y="92"/>
                </a:cxn>
                <a:cxn ang="0">
                  <a:pos x="274" y="92"/>
                </a:cxn>
              </a:cxnLst>
              <a:rect l="0" t="0" r="r" b="b"/>
              <a:pathLst>
                <a:path w="274" h="229">
                  <a:moveTo>
                    <a:pt x="274" y="92"/>
                  </a:moveTo>
                  <a:cubicBezTo>
                    <a:pt x="274" y="173"/>
                    <a:pt x="274" y="173"/>
                    <a:pt x="274" y="173"/>
                  </a:cubicBezTo>
                  <a:cubicBezTo>
                    <a:pt x="273" y="179"/>
                    <a:pt x="273" y="179"/>
                    <a:pt x="273" y="179"/>
                  </a:cubicBezTo>
                  <a:cubicBezTo>
                    <a:pt x="268" y="208"/>
                    <a:pt x="245" y="228"/>
                    <a:pt x="215" y="229"/>
                  </a:cubicBezTo>
                  <a:cubicBezTo>
                    <a:pt x="56" y="229"/>
                    <a:pt x="56" y="229"/>
                    <a:pt x="56" y="229"/>
                  </a:cubicBezTo>
                  <a:cubicBezTo>
                    <a:pt x="35" y="227"/>
                    <a:pt x="18" y="217"/>
                    <a:pt x="7" y="198"/>
                  </a:cubicBezTo>
                  <a:cubicBezTo>
                    <a:pt x="2" y="189"/>
                    <a:pt x="0" y="180"/>
                    <a:pt x="0" y="170"/>
                  </a:cubicBezTo>
                  <a:cubicBezTo>
                    <a:pt x="0" y="0"/>
                    <a:pt x="0" y="0"/>
                    <a:pt x="0" y="0"/>
                  </a:cubicBezTo>
                  <a:cubicBezTo>
                    <a:pt x="13" y="23"/>
                    <a:pt x="13" y="23"/>
                    <a:pt x="13" y="23"/>
                  </a:cubicBezTo>
                  <a:cubicBezTo>
                    <a:pt x="25" y="0"/>
                    <a:pt x="25" y="0"/>
                    <a:pt x="25" y="0"/>
                  </a:cubicBezTo>
                  <a:cubicBezTo>
                    <a:pt x="25" y="169"/>
                    <a:pt x="25" y="169"/>
                    <a:pt x="25" y="169"/>
                  </a:cubicBezTo>
                  <a:cubicBezTo>
                    <a:pt x="25" y="188"/>
                    <a:pt x="41" y="204"/>
                    <a:pt x="59" y="204"/>
                  </a:cubicBezTo>
                  <a:cubicBezTo>
                    <a:pt x="215" y="204"/>
                    <a:pt x="215" y="204"/>
                    <a:pt x="215" y="204"/>
                  </a:cubicBezTo>
                  <a:cubicBezTo>
                    <a:pt x="234" y="204"/>
                    <a:pt x="249" y="188"/>
                    <a:pt x="249" y="169"/>
                  </a:cubicBezTo>
                  <a:cubicBezTo>
                    <a:pt x="249" y="92"/>
                    <a:pt x="249" y="92"/>
                    <a:pt x="249" y="92"/>
                  </a:cubicBezTo>
                  <a:cubicBezTo>
                    <a:pt x="274" y="92"/>
                    <a:pt x="274" y="92"/>
                    <a:pt x="274" y="92"/>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53" name="Freeform 29"/>
          <p:cNvSpPr>
            <a:spLocks/>
          </p:cNvSpPr>
          <p:nvPr/>
        </p:nvSpPr>
        <p:spPr bwMode="auto">
          <a:xfrm>
            <a:off x="4634733"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1"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7418261" y="4025901"/>
            <a:ext cx="1532467" cy="766233"/>
          </a:xfrm>
          <a:custGeom>
            <a:avLst/>
            <a:gdLst/>
            <a:ahLst/>
            <a:cxnLst>
              <a:cxn ang="0">
                <a:pos x="274" y="0"/>
              </a:cxn>
              <a:cxn ang="0">
                <a:pos x="274" y="81"/>
              </a:cxn>
              <a:cxn ang="0">
                <a:pos x="273" y="87"/>
              </a:cxn>
              <a:cxn ang="0">
                <a:pos x="215" y="137"/>
              </a:cxn>
              <a:cxn ang="0">
                <a:pos x="56" y="137"/>
              </a:cxn>
              <a:cxn ang="0">
                <a:pos x="7" y="106"/>
              </a:cxn>
              <a:cxn ang="0">
                <a:pos x="0" y="78"/>
              </a:cxn>
              <a:cxn ang="0">
                <a:pos x="0" y="0"/>
              </a:cxn>
              <a:cxn ang="0">
                <a:pos x="25" y="0"/>
              </a:cxn>
              <a:cxn ang="0">
                <a:pos x="25" y="77"/>
              </a:cxn>
              <a:cxn ang="0">
                <a:pos x="59" y="112"/>
              </a:cxn>
              <a:cxn ang="0">
                <a:pos x="215" y="112"/>
              </a:cxn>
              <a:cxn ang="0">
                <a:pos x="249" y="77"/>
              </a:cxn>
              <a:cxn ang="0">
                <a:pos x="249" y="0"/>
              </a:cxn>
              <a:cxn ang="0">
                <a:pos x="274" y="0"/>
              </a:cxn>
            </a:cxnLst>
            <a:rect l="0" t="0" r="r" b="b"/>
            <a:pathLst>
              <a:path w="274" h="137">
                <a:moveTo>
                  <a:pt x="274" y="0"/>
                </a:moveTo>
                <a:cubicBezTo>
                  <a:pt x="274" y="81"/>
                  <a:pt x="274" y="81"/>
                  <a:pt x="274" y="81"/>
                </a:cubicBezTo>
                <a:cubicBezTo>
                  <a:pt x="273" y="87"/>
                  <a:pt x="273" y="87"/>
                  <a:pt x="273" y="87"/>
                </a:cubicBezTo>
                <a:cubicBezTo>
                  <a:pt x="268" y="116"/>
                  <a:pt x="245" y="136"/>
                  <a:pt x="215" y="137"/>
                </a:cubicBezTo>
                <a:cubicBezTo>
                  <a:pt x="56" y="137"/>
                  <a:pt x="56" y="137"/>
                  <a:pt x="56" y="137"/>
                </a:cubicBezTo>
                <a:cubicBezTo>
                  <a:pt x="35" y="135"/>
                  <a:pt x="18" y="125"/>
                  <a:pt x="7" y="106"/>
                </a:cubicBezTo>
                <a:cubicBezTo>
                  <a:pt x="2" y="97"/>
                  <a:pt x="0" y="88"/>
                  <a:pt x="0" y="78"/>
                </a:cubicBezTo>
                <a:cubicBezTo>
                  <a:pt x="0" y="0"/>
                  <a:pt x="0" y="0"/>
                  <a:pt x="0" y="0"/>
                </a:cubicBezTo>
                <a:cubicBezTo>
                  <a:pt x="25" y="0"/>
                  <a:pt x="25" y="0"/>
                  <a:pt x="25" y="0"/>
                </a:cubicBezTo>
                <a:cubicBezTo>
                  <a:pt x="25" y="77"/>
                  <a:pt x="25" y="77"/>
                  <a:pt x="25" y="77"/>
                </a:cubicBezTo>
                <a:cubicBezTo>
                  <a:pt x="25" y="96"/>
                  <a:pt x="40" y="112"/>
                  <a:pt x="59" y="112"/>
                </a:cubicBezTo>
                <a:cubicBezTo>
                  <a:pt x="215" y="112"/>
                  <a:pt x="215" y="112"/>
                  <a:pt x="215" y="112"/>
                </a:cubicBezTo>
                <a:cubicBezTo>
                  <a:pt x="233" y="112"/>
                  <a:pt x="249" y="96"/>
                  <a:pt x="249" y="77"/>
                </a:cubicBezTo>
                <a:cubicBezTo>
                  <a:pt x="249" y="0"/>
                  <a:pt x="249" y="0"/>
                  <a:pt x="249" y="0"/>
                </a:cubicBezTo>
                <a:cubicBezTo>
                  <a:pt x="274" y="0"/>
                  <a:pt x="274" y="0"/>
                  <a:pt x="274" y="0"/>
                </a:cubicBezTo>
                <a:close/>
              </a:path>
            </a:pathLst>
          </a:custGeom>
          <a:solidFill>
            <a:schemeClr val="bg1">
              <a:lumMod val="75000"/>
            </a:schemeClr>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1261039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750"/>
                                        <p:tgtEl>
                                          <p:spTgt spid="47"/>
                                        </p:tgtEl>
                                      </p:cBhvr>
                                    </p:animEffect>
                                  </p:childTnLst>
                                </p:cTn>
                              </p:par>
                            </p:childTnLst>
                          </p:cTn>
                        </p:par>
                        <p:par>
                          <p:cTn id="8" fill="hold">
                            <p:stCondLst>
                              <p:cond delay="750"/>
                            </p:stCondLst>
                            <p:childTnLst>
                              <p:par>
                                <p:cTn id="9" presetID="18" presetClass="entr" presetSubtype="3"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Effect transition="in" filter="strips(upRight)">
                                      <p:cBhvr>
                                        <p:cTn id="11" dur="500"/>
                                        <p:tgtEl>
                                          <p:spTgt spid="5"/>
                                        </p:tgtEl>
                                      </p:cBhvr>
                                    </p:animEffect>
                                  </p:childTnLst>
                                </p:cTn>
                              </p:par>
                            </p:childTnLst>
                          </p:cTn>
                        </p:par>
                        <p:par>
                          <p:cTn id="12" fill="hold">
                            <p:stCondLst>
                              <p:cond delay="1250"/>
                            </p:stCondLst>
                            <p:childTnLst>
                              <p:par>
                                <p:cTn id="13" presetID="37" presetClass="entr" presetSubtype="0"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fade">
                                      <p:cBhvr>
                                        <p:cTn id="15" dur="1000"/>
                                        <p:tgtEl>
                                          <p:spTgt spid="50"/>
                                        </p:tgtEl>
                                      </p:cBhvr>
                                    </p:animEffect>
                                    <p:anim calcmode="lin" valueType="num">
                                      <p:cBhvr>
                                        <p:cTn id="16" dur="1000" fill="hold"/>
                                        <p:tgtEl>
                                          <p:spTgt spid="50"/>
                                        </p:tgtEl>
                                        <p:attrNameLst>
                                          <p:attrName>ppt_x</p:attrName>
                                        </p:attrNameLst>
                                      </p:cBhvr>
                                      <p:tavLst>
                                        <p:tav tm="0">
                                          <p:val>
                                            <p:strVal val="#ppt_x"/>
                                          </p:val>
                                        </p:tav>
                                        <p:tav tm="100000">
                                          <p:val>
                                            <p:strVal val="#ppt_x"/>
                                          </p:val>
                                        </p:tav>
                                      </p:tavLst>
                                    </p:anim>
                                    <p:anim calcmode="lin" valueType="num">
                                      <p:cBhvr>
                                        <p:cTn id="17" dur="900" decel="100000" fill="hold"/>
                                        <p:tgtEl>
                                          <p:spTgt spid="50"/>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par>
                          <p:cTn id="19" fill="hold">
                            <p:stCondLst>
                              <p:cond delay="2250"/>
                            </p:stCondLst>
                            <p:childTnLst>
                              <p:par>
                                <p:cTn id="20" presetID="22" presetClass="entr" presetSubtype="4" fill="hold" grpId="0" nodeType="afterEffect">
                                  <p:stCondLst>
                                    <p:cond delay="0"/>
                                  </p:stCondLst>
                                  <p:childTnLst>
                                    <p:set>
                                      <p:cBhvr>
                                        <p:cTn id="21" dur="1" fill="hold">
                                          <p:stCondLst>
                                            <p:cond delay="0"/>
                                          </p:stCondLst>
                                        </p:cTn>
                                        <p:tgtEl>
                                          <p:spTgt spid="1061"/>
                                        </p:tgtEl>
                                        <p:attrNameLst>
                                          <p:attrName>style.visibility</p:attrName>
                                        </p:attrNameLst>
                                      </p:cBhvr>
                                      <p:to>
                                        <p:strVal val="visible"/>
                                      </p:to>
                                    </p:set>
                                    <p:animEffect transition="in" filter="wipe(down)">
                                      <p:cBhvr>
                                        <p:cTn id="22" dur="500"/>
                                        <p:tgtEl>
                                          <p:spTgt spid="1061"/>
                                        </p:tgtEl>
                                      </p:cBhvr>
                                    </p:animEffect>
                                  </p:childTnLst>
                                </p:cTn>
                              </p:par>
                            </p:childTnLst>
                          </p:cTn>
                        </p:par>
                        <p:par>
                          <p:cTn id="23" fill="hold">
                            <p:stCondLst>
                              <p:cond delay="2750"/>
                            </p:stCondLst>
                            <p:childTnLst>
                              <p:par>
                                <p:cTn id="24" presetID="53" presetClass="entr" presetSubtype="16" fill="hold" grpId="0" nodeType="afterEffect">
                                  <p:stCondLst>
                                    <p:cond delay="0"/>
                                  </p:stCondLst>
                                  <p:childTnLst>
                                    <p:set>
                                      <p:cBhvr>
                                        <p:cTn id="25" dur="1" fill="hold">
                                          <p:stCondLst>
                                            <p:cond delay="0"/>
                                          </p:stCondLst>
                                        </p:cTn>
                                        <p:tgtEl>
                                          <p:spTgt spid="1062"/>
                                        </p:tgtEl>
                                        <p:attrNameLst>
                                          <p:attrName>style.visibility</p:attrName>
                                        </p:attrNameLst>
                                      </p:cBhvr>
                                      <p:to>
                                        <p:strVal val="visible"/>
                                      </p:to>
                                    </p:set>
                                    <p:anim calcmode="lin" valueType="num">
                                      <p:cBhvr>
                                        <p:cTn id="26" dur="500" fill="hold"/>
                                        <p:tgtEl>
                                          <p:spTgt spid="1062"/>
                                        </p:tgtEl>
                                        <p:attrNameLst>
                                          <p:attrName>ppt_w</p:attrName>
                                        </p:attrNameLst>
                                      </p:cBhvr>
                                      <p:tavLst>
                                        <p:tav tm="0">
                                          <p:val>
                                            <p:fltVal val="0"/>
                                          </p:val>
                                        </p:tav>
                                        <p:tav tm="100000">
                                          <p:val>
                                            <p:strVal val="#ppt_w"/>
                                          </p:val>
                                        </p:tav>
                                      </p:tavLst>
                                    </p:anim>
                                    <p:anim calcmode="lin" valueType="num">
                                      <p:cBhvr>
                                        <p:cTn id="27" dur="500" fill="hold"/>
                                        <p:tgtEl>
                                          <p:spTgt spid="1062"/>
                                        </p:tgtEl>
                                        <p:attrNameLst>
                                          <p:attrName>ppt_h</p:attrName>
                                        </p:attrNameLst>
                                      </p:cBhvr>
                                      <p:tavLst>
                                        <p:tav tm="0">
                                          <p:val>
                                            <p:fltVal val="0"/>
                                          </p:val>
                                        </p:tav>
                                        <p:tav tm="100000">
                                          <p:val>
                                            <p:strVal val="#ppt_h"/>
                                          </p:val>
                                        </p:tav>
                                      </p:tavLst>
                                    </p:anim>
                                    <p:animEffect transition="in" filter="fade">
                                      <p:cBhvr>
                                        <p:cTn id="28" dur="500"/>
                                        <p:tgtEl>
                                          <p:spTgt spid="1062"/>
                                        </p:tgtEl>
                                      </p:cBhvr>
                                    </p:animEffect>
                                  </p:childTnLst>
                                </p:cTn>
                              </p:par>
                            </p:childTnLst>
                          </p:cTn>
                        </p:par>
                        <p:par>
                          <p:cTn id="29" fill="hold">
                            <p:stCondLst>
                              <p:cond delay="3250"/>
                            </p:stCondLst>
                            <p:childTnLst>
                              <p:par>
                                <p:cTn id="30" presetID="18" presetClass="entr" presetSubtype="6" fill="hold" grpId="0" nodeType="afterEffect">
                                  <p:stCondLst>
                                    <p:cond delay="0"/>
                                  </p:stCondLst>
                                  <p:childTnLst>
                                    <p:set>
                                      <p:cBhvr>
                                        <p:cTn id="31" dur="1" fill="hold">
                                          <p:stCondLst>
                                            <p:cond delay="0"/>
                                          </p:stCondLst>
                                        </p:cTn>
                                        <p:tgtEl>
                                          <p:spTgt spid="1051"/>
                                        </p:tgtEl>
                                        <p:attrNameLst>
                                          <p:attrName>style.visibility</p:attrName>
                                        </p:attrNameLst>
                                      </p:cBhvr>
                                      <p:to>
                                        <p:strVal val="visible"/>
                                      </p:to>
                                    </p:set>
                                    <p:animEffect transition="in" filter="strips(downRight)">
                                      <p:cBhvr>
                                        <p:cTn id="32" dur="500"/>
                                        <p:tgtEl>
                                          <p:spTgt spid="1051"/>
                                        </p:tgtEl>
                                      </p:cBhvr>
                                    </p:animEffect>
                                  </p:childTnLst>
                                </p:cTn>
                              </p:par>
                            </p:childTnLst>
                          </p:cTn>
                        </p:par>
                        <p:par>
                          <p:cTn id="33" fill="hold">
                            <p:stCondLst>
                              <p:cond delay="3750"/>
                            </p:stCondLst>
                            <p:childTnLst>
                              <p:par>
                                <p:cTn id="34" presetID="37" presetClass="entr" presetSubtype="0" fill="hold" grpId="0" nodeType="afterEffect">
                                  <p:stCondLst>
                                    <p:cond delay="0"/>
                                  </p:stCondLst>
                                  <p:childTnLst>
                                    <p:set>
                                      <p:cBhvr>
                                        <p:cTn id="35" dur="1" fill="hold">
                                          <p:stCondLst>
                                            <p:cond delay="0"/>
                                          </p:stCondLst>
                                        </p:cTn>
                                        <p:tgtEl>
                                          <p:spTgt spid="46"/>
                                        </p:tgtEl>
                                        <p:attrNameLst>
                                          <p:attrName>style.visibility</p:attrName>
                                        </p:attrNameLst>
                                      </p:cBhvr>
                                      <p:to>
                                        <p:strVal val="visible"/>
                                      </p:to>
                                    </p:set>
                                    <p:animEffect transition="in" filter="fade">
                                      <p:cBhvr>
                                        <p:cTn id="36" dur="1000"/>
                                        <p:tgtEl>
                                          <p:spTgt spid="46"/>
                                        </p:tgtEl>
                                      </p:cBhvr>
                                    </p:animEffect>
                                    <p:anim calcmode="lin" valueType="num">
                                      <p:cBhvr>
                                        <p:cTn id="37" dur="1000" fill="hold"/>
                                        <p:tgtEl>
                                          <p:spTgt spid="46"/>
                                        </p:tgtEl>
                                        <p:attrNameLst>
                                          <p:attrName>ppt_x</p:attrName>
                                        </p:attrNameLst>
                                      </p:cBhvr>
                                      <p:tavLst>
                                        <p:tav tm="0">
                                          <p:val>
                                            <p:strVal val="#ppt_x"/>
                                          </p:val>
                                        </p:tav>
                                        <p:tav tm="100000">
                                          <p:val>
                                            <p:strVal val="#ppt_x"/>
                                          </p:val>
                                        </p:tav>
                                      </p:tavLst>
                                    </p:anim>
                                    <p:anim calcmode="lin" valueType="num">
                                      <p:cBhvr>
                                        <p:cTn id="38" dur="900" decel="100000" fill="hold"/>
                                        <p:tgtEl>
                                          <p:spTgt spid="46"/>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0" fill="hold">
                            <p:stCondLst>
                              <p:cond delay="4750"/>
                            </p:stCondLst>
                            <p:childTnLst>
                              <p:par>
                                <p:cTn id="41" presetID="22" presetClass="entr" presetSubtype="1" fill="hold" grpId="0" nodeType="afterEffect">
                                  <p:stCondLst>
                                    <p:cond delay="0"/>
                                  </p:stCondLst>
                                  <p:childTnLst>
                                    <p:set>
                                      <p:cBhvr>
                                        <p:cTn id="42" dur="1" fill="hold">
                                          <p:stCondLst>
                                            <p:cond delay="0"/>
                                          </p:stCondLst>
                                        </p:cTn>
                                        <p:tgtEl>
                                          <p:spTgt spid="1063"/>
                                        </p:tgtEl>
                                        <p:attrNameLst>
                                          <p:attrName>style.visibility</p:attrName>
                                        </p:attrNameLst>
                                      </p:cBhvr>
                                      <p:to>
                                        <p:strVal val="visible"/>
                                      </p:to>
                                    </p:set>
                                    <p:animEffect transition="in" filter="wipe(up)">
                                      <p:cBhvr>
                                        <p:cTn id="43" dur="500"/>
                                        <p:tgtEl>
                                          <p:spTgt spid="1063"/>
                                        </p:tgtEl>
                                      </p:cBhvr>
                                    </p:animEffect>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1064"/>
                                        </p:tgtEl>
                                        <p:attrNameLst>
                                          <p:attrName>style.visibility</p:attrName>
                                        </p:attrNameLst>
                                      </p:cBhvr>
                                      <p:to>
                                        <p:strVal val="visible"/>
                                      </p:to>
                                    </p:set>
                                    <p:anim calcmode="lin" valueType="num">
                                      <p:cBhvr>
                                        <p:cTn id="47" dur="500" fill="hold"/>
                                        <p:tgtEl>
                                          <p:spTgt spid="1064"/>
                                        </p:tgtEl>
                                        <p:attrNameLst>
                                          <p:attrName>ppt_w</p:attrName>
                                        </p:attrNameLst>
                                      </p:cBhvr>
                                      <p:tavLst>
                                        <p:tav tm="0">
                                          <p:val>
                                            <p:fltVal val="0"/>
                                          </p:val>
                                        </p:tav>
                                        <p:tav tm="100000">
                                          <p:val>
                                            <p:strVal val="#ppt_w"/>
                                          </p:val>
                                        </p:tav>
                                      </p:tavLst>
                                    </p:anim>
                                    <p:anim calcmode="lin" valueType="num">
                                      <p:cBhvr>
                                        <p:cTn id="48" dur="500" fill="hold"/>
                                        <p:tgtEl>
                                          <p:spTgt spid="1064"/>
                                        </p:tgtEl>
                                        <p:attrNameLst>
                                          <p:attrName>ppt_h</p:attrName>
                                        </p:attrNameLst>
                                      </p:cBhvr>
                                      <p:tavLst>
                                        <p:tav tm="0">
                                          <p:val>
                                            <p:fltVal val="0"/>
                                          </p:val>
                                        </p:tav>
                                        <p:tav tm="100000">
                                          <p:val>
                                            <p:strVal val="#ppt_h"/>
                                          </p:val>
                                        </p:tav>
                                      </p:tavLst>
                                    </p:anim>
                                    <p:animEffect transition="in" filter="fade">
                                      <p:cBhvr>
                                        <p:cTn id="49" dur="500"/>
                                        <p:tgtEl>
                                          <p:spTgt spid="1064"/>
                                        </p:tgtEl>
                                      </p:cBhvr>
                                    </p:animEffect>
                                  </p:childTnLst>
                                </p:cTn>
                              </p:par>
                            </p:childTnLst>
                          </p:cTn>
                        </p:par>
                        <p:par>
                          <p:cTn id="50" fill="hold">
                            <p:stCondLst>
                              <p:cond delay="5750"/>
                            </p:stCondLst>
                            <p:childTnLst>
                              <p:par>
                                <p:cTn id="51" presetID="18" presetClass="entr" presetSubtype="3" fill="hold" grpId="0" nodeType="afterEffect">
                                  <p:stCondLst>
                                    <p:cond delay="0"/>
                                  </p:stCondLst>
                                  <p:childTnLst>
                                    <p:set>
                                      <p:cBhvr>
                                        <p:cTn id="52" dur="1" fill="hold">
                                          <p:stCondLst>
                                            <p:cond delay="0"/>
                                          </p:stCondLst>
                                        </p:cTn>
                                        <p:tgtEl>
                                          <p:spTgt spid="1053"/>
                                        </p:tgtEl>
                                        <p:attrNameLst>
                                          <p:attrName>style.visibility</p:attrName>
                                        </p:attrNameLst>
                                      </p:cBhvr>
                                      <p:to>
                                        <p:strVal val="visible"/>
                                      </p:to>
                                    </p:set>
                                    <p:animEffect transition="in" filter="strips(upRight)">
                                      <p:cBhvr>
                                        <p:cTn id="53" dur="500"/>
                                        <p:tgtEl>
                                          <p:spTgt spid="1053"/>
                                        </p:tgtEl>
                                      </p:cBhvr>
                                    </p:animEffect>
                                  </p:childTnLst>
                                </p:cTn>
                              </p:par>
                            </p:childTnLst>
                          </p:cTn>
                        </p:par>
                        <p:par>
                          <p:cTn id="54" fill="hold">
                            <p:stCondLst>
                              <p:cond delay="6250"/>
                            </p:stCondLst>
                            <p:childTnLst>
                              <p:par>
                                <p:cTn id="55" presetID="37" presetClass="entr" presetSubtype="0" fill="hold" grpId="0" nodeType="afterEffect">
                                  <p:stCondLst>
                                    <p:cond delay="0"/>
                                  </p:stCondLst>
                                  <p:childTnLst>
                                    <p:set>
                                      <p:cBhvr>
                                        <p:cTn id="56" dur="1" fill="hold">
                                          <p:stCondLst>
                                            <p:cond delay="0"/>
                                          </p:stCondLst>
                                        </p:cTn>
                                        <p:tgtEl>
                                          <p:spTgt spid="51"/>
                                        </p:tgtEl>
                                        <p:attrNameLst>
                                          <p:attrName>style.visibility</p:attrName>
                                        </p:attrNameLst>
                                      </p:cBhvr>
                                      <p:to>
                                        <p:strVal val="visible"/>
                                      </p:to>
                                    </p:set>
                                    <p:animEffect transition="in" filter="fade">
                                      <p:cBhvr>
                                        <p:cTn id="57" dur="1000"/>
                                        <p:tgtEl>
                                          <p:spTgt spid="51"/>
                                        </p:tgtEl>
                                      </p:cBhvr>
                                    </p:animEffect>
                                    <p:anim calcmode="lin" valueType="num">
                                      <p:cBhvr>
                                        <p:cTn id="58" dur="1000" fill="hold"/>
                                        <p:tgtEl>
                                          <p:spTgt spid="51"/>
                                        </p:tgtEl>
                                        <p:attrNameLst>
                                          <p:attrName>ppt_x</p:attrName>
                                        </p:attrNameLst>
                                      </p:cBhvr>
                                      <p:tavLst>
                                        <p:tav tm="0">
                                          <p:val>
                                            <p:strVal val="#ppt_x"/>
                                          </p:val>
                                        </p:tav>
                                        <p:tav tm="100000">
                                          <p:val>
                                            <p:strVal val="#ppt_x"/>
                                          </p:val>
                                        </p:tav>
                                      </p:tavLst>
                                    </p:anim>
                                    <p:anim calcmode="lin" valueType="num">
                                      <p:cBhvr>
                                        <p:cTn id="59" dur="900" decel="100000" fill="hold"/>
                                        <p:tgtEl>
                                          <p:spTgt spid="51"/>
                                        </p:tgtEl>
                                        <p:attrNameLst>
                                          <p:attrName>ppt_y</p:attrName>
                                        </p:attrNameLst>
                                      </p:cBhvr>
                                      <p:tavLst>
                                        <p:tav tm="0">
                                          <p:val>
                                            <p:strVal val="#ppt_y+1"/>
                                          </p:val>
                                        </p:tav>
                                        <p:tav tm="100000">
                                          <p:val>
                                            <p:strVal val="#ppt_y-.03"/>
                                          </p:val>
                                        </p:tav>
                                      </p:tavLst>
                                    </p:anim>
                                    <p:anim calcmode="lin" valueType="num">
                                      <p:cBhvr>
                                        <p:cTn id="60"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61" fill="hold">
                            <p:stCondLst>
                              <p:cond delay="7250"/>
                            </p:stCondLst>
                            <p:childTnLst>
                              <p:par>
                                <p:cTn id="62" presetID="22" presetClass="entr" presetSubtype="4" fill="hold" grpId="0" nodeType="afterEffect">
                                  <p:stCondLst>
                                    <p:cond delay="0"/>
                                  </p:stCondLst>
                                  <p:childTnLst>
                                    <p:set>
                                      <p:cBhvr>
                                        <p:cTn id="63" dur="1" fill="hold">
                                          <p:stCondLst>
                                            <p:cond delay="0"/>
                                          </p:stCondLst>
                                        </p:cTn>
                                        <p:tgtEl>
                                          <p:spTgt spid="1065"/>
                                        </p:tgtEl>
                                        <p:attrNameLst>
                                          <p:attrName>style.visibility</p:attrName>
                                        </p:attrNameLst>
                                      </p:cBhvr>
                                      <p:to>
                                        <p:strVal val="visible"/>
                                      </p:to>
                                    </p:set>
                                    <p:animEffect transition="in" filter="wipe(down)">
                                      <p:cBhvr>
                                        <p:cTn id="64" dur="500"/>
                                        <p:tgtEl>
                                          <p:spTgt spid="1065"/>
                                        </p:tgtEl>
                                      </p:cBhvr>
                                    </p:animEffect>
                                  </p:childTnLst>
                                </p:cTn>
                              </p:par>
                            </p:childTnLst>
                          </p:cTn>
                        </p:par>
                        <p:par>
                          <p:cTn id="65" fill="hold">
                            <p:stCondLst>
                              <p:cond delay="7750"/>
                            </p:stCondLst>
                            <p:childTnLst>
                              <p:par>
                                <p:cTn id="66" presetID="53" presetClass="entr" presetSubtype="16" fill="hold" grpId="0" nodeType="afterEffect">
                                  <p:stCondLst>
                                    <p:cond delay="0"/>
                                  </p:stCondLst>
                                  <p:childTnLst>
                                    <p:set>
                                      <p:cBhvr>
                                        <p:cTn id="67" dur="1" fill="hold">
                                          <p:stCondLst>
                                            <p:cond delay="0"/>
                                          </p:stCondLst>
                                        </p:cTn>
                                        <p:tgtEl>
                                          <p:spTgt spid="1066"/>
                                        </p:tgtEl>
                                        <p:attrNameLst>
                                          <p:attrName>style.visibility</p:attrName>
                                        </p:attrNameLst>
                                      </p:cBhvr>
                                      <p:to>
                                        <p:strVal val="visible"/>
                                      </p:to>
                                    </p:set>
                                    <p:anim calcmode="lin" valueType="num">
                                      <p:cBhvr>
                                        <p:cTn id="68" dur="500" fill="hold"/>
                                        <p:tgtEl>
                                          <p:spTgt spid="1066"/>
                                        </p:tgtEl>
                                        <p:attrNameLst>
                                          <p:attrName>ppt_w</p:attrName>
                                        </p:attrNameLst>
                                      </p:cBhvr>
                                      <p:tavLst>
                                        <p:tav tm="0">
                                          <p:val>
                                            <p:fltVal val="0"/>
                                          </p:val>
                                        </p:tav>
                                        <p:tav tm="100000">
                                          <p:val>
                                            <p:strVal val="#ppt_w"/>
                                          </p:val>
                                        </p:tav>
                                      </p:tavLst>
                                    </p:anim>
                                    <p:anim calcmode="lin" valueType="num">
                                      <p:cBhvr>
                                        <p:cTn id="69" dur="500" fill="hold"/>
                                        <p:tgtEl>
                                          <p:spTgt spid="1066"/>
                                        </p:tgtEl>
                                        <p:attrNameLst>
                                          <p:attrName>ppt_h</p:attrName>
                                        </p:attrNameLst>
                                      </p:cBhvr>
                                      <p:tavLst>
                                        <p:tav tm="0">
                                          <p:val>
                                            <p:fltVal val="0"/>
                                          </p:val>
                                        </p:tav>
                                        <p:tav tm="100000">
                                          <p:val>
                                            <p:strVal val="#ppt_h"/>
                                          </p:val>
                                        </p:tav>
                                      </p:tavLst>
                                    </p:anim>
                                    <p:animEffect transition="in" filter="fade">
                                      <p:cBhvr>
                                        <p:cTn id="70" dur="500"/>
                                        <p:tgtEl>
                                          <p:spTgt spid="1066"/>
                                        </p:tgtEl>
                                      </p:cBhvr>
                                    </p:animEffect>
                                  </p:childTnLst>
                                </p:cTn>
                              </p:par>
                            </p:childTnLst>
                          </p:cTn>
                        </p:par>
                        <p:par>
                          <p:cTn id="71" fill="hold">
                            <p:stCondLst>
                              <p:cond delay="8250"/>
                            </p:stCondLst>
                            <p:childTnLst>
                              <p:par>
                                <p:cTn id="72" presetID="18" presetClass="entr" presetSubtype="6" fill="hold" grpId="0" nodeType="afterEffect">
                                  <p:stCondLst>
                                    <p:cond delay="0"/>
                                  </p:stCondLst>
                                  <p:childTnLst>
                                    <p:set>
                                      <p:cBhvr>
                                        <p:cTn id="73" dur="1" fill="hold">
                                          <p:stCondLst>
                                            <p:cond delay="0"/>
                                          </p:stCondLst>
                                        </p:cTn>
                                        <p:tgtEl>
                                          <p:spTgt spid="1054"/>
                                        </p:tgtEl>
                                        <p:attrNameLst>
                                          <p:attrName>style.visibility</p:attrName>
                                        </p:attrNameLst>
                                      </p:cBhvr>
                                      <p:to>
                                        <p:strVal val="visible"/>
                                      </p:to>
                                    </p:set>
                                    <p:animEffect transition="in" filter="strips(downRight)">
                                      <p:cBhvr>
                                        <p:cTn id="74" dur="500"/>
                                        <p:tgtEl>
                                          <p:spTgt spid="1054"/>
                                        </p:tgtEl>
                                      </p:cBhvr>
                                    </p:animEffect>
                                  </p:childTnLst>
                                </p:cTn>
                              </p:par>
                            </p:childTnLst>
                          </p:cTn>
                        </p:par>
                        <p:par>
                          <p:cTn id="75" fill="hold">
                            <p:stCondLst>
                              <p:cond delay="8750"/>
                            </p:stCondLst>
                            <p:childTnLst>
                              <p:par>
                                <p:cTn id="76" presetID="37" presetClass="entr" presetSubtype="0" fill="hold" grpId="0"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000"/>
                                        <p:tgtEl>
                                          <p:spTgt spid="53"/>
                                        </p:tgtEl>
                                      </p:cBhvr>
                                    </p:animEffect>
                                    <p:anim calcmode="lin" valueType="num">
                                      <p:cBhvr>
                                        <p:cTn id="79" dur="1000" fill="hold"/>
                                        <p:tgtEl>
                                          <p:spTgt spid="53"/>
                                        </p:tgtEl>
                                        <p:attrNameLst>
                                          <p:attrName>ppt_x</p:attrName>
                                        </p:attrNameLst>
                                      </p:cBhvr>
                                      <p:tavLst>
                                        <p:tav tm="0">
                                          <p:val>
                                            <p:strVal val="#ppt_x"/>
                                          </p:val>
                                        </p:tav>
                                        <p:tav tm="100000">
                                          <p:val>
                                            <p:strVal val="#ppt_x"/>
                                          </p:val>
                                        </p:tav>
                                      </p:tavLst>
                                    </p:anim>
                                    <p:anim calcmode="lin" valueType="num">
                                      <p:cBhvr>
                                        <p:cTn id="80" dur="900" decel="100000" fill="hold"/>
                                        <p:tgtEl>
                                          <p:spTgt spid="53"/>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82" fill="hold">
                            <p:stCondLst>
                              <p:cond delay="9750"/>
                            </p:stCondLst>
                            <p:childTnLst>
                              <p:par>
                                <p:cTn id="83" presetID="22" presetClass="entr" presetSubtype="1" fill="hold" grpId="0" nodeType="afterEffect">
                                  <p:stCondLst>
                                    <p:cond delay="0"/>
                                  </p:stCondLst>
                                  <p:childTnLst>
                                    <p:set>
                                      <p:cBhvr>
                                        <p:cTn id="84" dur="1" fill="hold">
                                          <p:stCondLst>
                                            <p:cond delay="0"/>
                                          </p:stCondLst>
                                        </p:cTn>
                                        <p:tgtEl>
                                          <p:spTgt spid="1067"/>
                                        </p:tgtEl>
                                        <p:attrNameLst>
                                          <p:attrName>style.visibility</p:attrName>
                                        </p:attrNameLst>
                                      </p:cBhvr>
                                      <p:to>
                                        <p:strVal val="visible"/>
                                      </p:to>
                                    </p:set>
                                    <p:animEffect transition="in" filter="wipe(up)">
                                      <p:cBhvr>
                                        <p:cTn id="85" dur="500"/>
                                        <p:tgtEl>
                                          <p:spTgt spid="1067"/>
                                        </p:tgtEl>
                                      </p:cBhvr>
                                    </p:animEffect>
                                  </p:childTnLst>
                                </p:cTn>
                              </p:par>
                            </p:childTnLst>
                          </p:cTn>
                        </p:par>
                        <p:par>
                          <p:cTn id="86" fill="hold">
                            <p:stCondLst>
                              <p:cond delay="10250"/>
                            </p:stCondLst>
                            <p:childTnLst>
                              <p:par>
                                <p:cTn id="87" presetID="53" presetClass="entr" presetSubtype="16" fill="hold" grpId="0" nodeType="afterEffect">
                                  <p:stCondLst>
                                    <p:cond delay="0"/>
                                  </p:stCondLst>
                                  <p:childTnLst>
                                    <p:set>
                                      <p:cBhvr>
                                        <p:cTn id="88" dur="1" fill="hold">
                                          <p:stCondLst>
                                            <p:cond delay="0"/>
                                          </p:stCondLst>
                                        </p:cTn>
                                        <p:tgtEl>
                                          <p:spTgt spid="1068"/>
                                        </p:tgtEl>
                                        <p:attrNameLst>
                                          <p:attrName>style.visibility</p:attrName>
                                        </p:attrNameLst>
                                      </p:cBhvr>
                                      <p:to>
                                        <p:strVal val="visible"/>
                                      </p:to>
                                    </p:set>
                                    <p:anim calcmode="lin" valueType="num">
                                      <p:cBhvr>
                                        <p:cTn id="89" dur="500" fill="hold"/>
                                        <p:tgtEl>
                                          <p:spTgt spid="1068"/>
                                        </p:tgtEl>
                                        <p:attrNameLst>
                                          <p:attrName>ppt_w</p:attrName>
                                        </p:attrNameLst>
                                      </p:cBhvr>
                                      <p:tavLst>
                                        <p:tav tm="0">
                                          <p:val>
                                            <p:fltVal val="0"/>
                                          </p:val>
                                        </p:tav>
                                        <p:tav tm="100000">
                                          <p:val>
                                            <p:strVal val="#ppt_w"/>
                                          </p:val>
                                        </p:tav>
                                      </p:tavLst>
                                    </p:anim>
                                    <p:anim calcmode="lin" valueType="num">
                                      <p:cBhvr>
                                        <p:cTn id="90" dur="500" fill="hold"/>
                                        <p:tgtEl>
                                          <p:spTgt spid="1068"/>
                                        </p:tgtEl>
                                        <p:attrNameLst>
                                          <p:attrName>ppt_h</p:attrName>
                                        </p:attrNameLst>
                                      </p:cBhvr>
                                      <p:tavLst>
                                        <p:tav tm="0">
                                          <p:val>
                                            <p:fltVal val="0"/>
                                          </p:val>
                                        </p:tav>
                                        <p:tav tm="100000">
                                          <p:val>
                                            <p:strVal val="#ppt_h"/>
                                          </p:val>
                                        </p:tav>
                                      </p:tavLst>
                                    </p:anim>
                                    <p:animEffect transition="in" filter="fade">
                                      <p:cBhvr>
                                        <p:cTn id="91" dur="500"/>
                                        <p:tgtEl>
                                          <p:spTgt spid="1068"/>
                                        </p:tgtEl>
                                      </p:cBhvr>
                                    </p:animEffect>
                                  </p:childTnLst>
                                </p:cTn>
                              </p:par>
                            </p:childTnLst>
                          </p:cTn>
                        </p:par>
                        <p:par>
                          <p:cTn id="92" fill="hold">
                            <p:stCondLst>
                              <p:cond delay="10750"/>
                            </p:stCondLst>
                            <p:childTnLst>
                              <p:par>
                                <p:cTn id="93" presetID="18" presetClass="entr" presetSubtype="3" fill="hold" grpId="0" nodeType="afterEffect">
                                  <p:stCondLst>
                                    <p:cond delay="0"/>
                                  </p:stCondLst>
                                  <p:childTnLst>
                                    <p:set>
                                      <p:cBhvr>
                                        <p:cTn id="94" dur="1" fill="hold">
                                          <p:stCondLst>
                                            <p:cond delay="0"/>
                                          </p:stCondLst>
                                        </p:cTn>
                                        <p:tgtEl>
                                          <p:spTgt spid="1056"/>
                                        </p:tgtEl>
                                        <p:attrNameLst>
                                          <p:attrName>style.visibility</p:attrName>
                                        </p:attrNameLst>
                                      </p:cBhvr>
                                      <p:to>
                                        <p:strVal val="visible"/>
                                      </p:to>
                                    </p:set>
                                    <p:animEffect transition="in" filter="strips(upRight)">
                                      <p:cBhvr>
                                        <p:cTn id="95" dur="500"/>
                                        <p:tgtEl>
                                          <p:spTgt spid="1056"/>
                                        </p:tgtEl>
                                      </p:cBhvr>
                                    </p:animEffect>
                                  </p:childTnLst>
                                </p:cTn>
                              </p:par>
                            </p:childTnLst>
                          </p:cTn>
                        </p:par>
                        <p:par>
                          <p:cTn id="96" fill="hold">
                            <p:stCondLst>
                              <p:cond delay="11250"/>
                            </p:stCondLst>
                            <p:childTnLst>
                              <p:par>
                                <p:cTn id="97" presetID="37" presetClass="entr" presetSubtype="0" fill="hold" grpId="0" nodeType="afterEffect">
                                  <p:stCondLst>
                                    <p:cond delay="0"/>
                                  </p:stCondLst>
                                  <p:childTnLst>
                                    <p:set>
                                      <p:cBhvr>
                                        <p:cTn id="98" dur="1" fill="hold">
                                          <p:stCondLst>
                                            <p:cond delay="0"/>
                                          </p:stCondLst>
                                        </p:cTn>
                                        <p:tgtEl>
                                          <p:spTgt spid="52"/>
                                        </p:tgtEl>
                                        <p:attrNameLst>
                                          <p:attrName>style.visibility</p:attrName>
                                        </p:attrNameLst>
                                      </p:cBhvr>
                                      <p:to>
                                        <p:strVal val="visible"/>
                                      </p:to>
                                    </p:set>
                                    <p:animEffect transition="in" filter="fade">
                                      <p:cBhvr>
                                        <p:cTn id="99" dur="1000"/>
                                        <p:tgtEl>
                                          <p:spTgt spid="52"/>
                                        </p:tgtEl>
                                      </p:cBhvr>
                                    </p:animEffect>
                                    <p:anim calcmode="lin" valueType="num">
                                      <p:cBhvr>
                                        <p:cTn id="100" dur="1000" fill="hold"/>
                                        <p:tgtEl>
                                          <p:spTgt spid="52"/>
                                        </p:tgtEl>
                                        <p:attrNameLst>
                                          <p:attrName>ppt_x</p:attrName>
                                        </p:attrNameLst>
                                      </p:cBhvr>
                                      <p:tavLst>
                                        <p:tav tm="0">
                                          <p:val>
                                            <p:strVal val="#ppt_x"/>
                                          </p:val>
                                        </p:tav>
                                        <p:tav tm="100000">
                                          <p:val>
                                            <p:strVal val="#ppt_x"/>
                                          </p:val>
                                        </p:tav>
                                      </p:tavLst>
                                    </p:anim>
                                    <p:anim calcmode="lin" valueType="num">
                                      <p:cBhvr>
                                        <p:cTn id="101" dur="900" decel="100000" fill="hold"/>
                                        <p:tgtEl>
                                          <p:spTgt spid="52"/>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03" fill="hold">
                            <p:stCondLst>
                              <p:cond delay="12250"/>
                            </p:stCondLst>
                            <p:childTnLst>
                              <p:par>
                                <p:cTn id="104" presetID="22" presetClass="entr" presetSubtype="4" fill="hold" grpId="0" nodeType="afterEffect">
                                  <p:stCondLst>
                                    <p:cond delay="0"/>
                                  </p:stCondLst>
                                  <p:childTnLst>
                                    <p:set>
                                      <p:cBhvr>
                                        <p:cTn id="105" dur="1" fill="hold">
                                          <p:stCondLst>
                                            <p:cond delay="0"/>
                                          </p:stCondLst>
                                        </p:cTn>
                                        <p:tgtEl>
                                          <p:spTgt spid="1069"/>
                                        </p:tgtEl>
                                        <p:attrNameLst>
                                          <p:attrName>style.visibility</p:attrName>
                                        </p:attrNameLst>
                                      </p:cBhvr>
                                      <p:to>
                                        <p:strVal val="visible"/>
                                      </p:to>
                                    </p:set>
                                    <p:animEffect transition="in" filter="wipe(down)">
                                      <p:cBhvr>
                                        <p:cTn id="106" dur="500"/>
                                        <p:tgtEl>
                                          <p:spTgt spid="1069"/>
                                        </p:tgtEl>
                                      </p:cBhvr>
                                    </p:animEffect>
                                  </p:childTnLst>
                                </p:cTn>
                              </p:par>
                            </p:childTnLst>
                          </p:cTn>
                        </p:par>
                        <p:par>
                          <p:cTn id="107" fill="hold">
                            <p:stCondLst>
                              <p:cond delay="12750"/>
                            </p:stCondLst>
                            <p:childTnLst>
                              <p:par>
                                <p:cTn id="108" presetID="53" presetClass="entr" presetSubtype="16" fill="hold" grpId="0" nodeType="afterEffect">
                                  <p:stCondLst>
                                    <p:cond delay="0"/>
                                  </p:stCondLst>
                                  <p:childTnLst>
                                    <p:set>
                                      <p:cBhvr>
                                        <p:cTn id="109" dur="1" fill="hold">
                                          <p:stCondLst>
                                            <p:cond delay="0"/>
                                          </p:stCondLst>
                                        </p:cTn>
                                        <p:tgtEl>
                                          <p:spTgt spid="1070"/>
                                        </p:tgtEl>
                                        <p:attrNameLst>
                                          <p:attrName>style.visibility</p:attrName>
                                        </p:attrNameLst>
                                      </p:cBhvr>
                                      <p:to>
                                        <p:strVal val="visible"/>
                                      </p:to>
                                    </p:set>
                                    <p:anim calcmode="lin" valueType="num">
                                      <p:cBhvr>
                                        <p:cTn id="110" dur="500" fill="hold"/>
                                        <p:tgtEl>
                                          <p:spTgt spid="1070"/>
                                        </p:tgtEl>
                                        <p:attrNameLst>
                                          <p:attrName>ppt_w</p:attrName>
                                        </p:attrNameLst>
                                      </p:cBhvr>
                                      <p:tavLst>
                                        <p:tav tm="0">
                                          <p:val>
                                            <p:fltVal val="0"/>
                                          </p:val>
                                        </p:tav>
                                        <p:tav tm="100000">
                                          <p:val>
                                            <p:strVal val="#ppt_w"/>
                                          </p:val>
                                        </p:tav>
                                      </p:tavLst>
                                    </p:anim>
                                    <p:anim calcmode="lin" valueType="num">
                                      <p:cBhvr>
                                        <p:cTn id="111" dur="500" fill="hold"/>
                                        <p:tgtEl>
                                          <p:spTgt spid="1070"/>
                                        </p:tgtEl>
                                        <p:attrNameLst>
                                          <p:attrName>ppt_h</p:attrName>
                                        </p:attrNameLst>
                                      </p:cBhvr>
                                      <p:tavLst>
                                        <p:tav tm="0">
                                          <p:val>
                                            <p:fltVal val="0"/>
                                          </p:val>
                                        </p:tav>
                                        <p:tav tm="100000">
                                          <p:val>
                                            <p:strVal val="#ppt_h"/>
                                          </p:val>
                                        </p:tav>
                                      </p:tavLst>
                                    </p:anim>
                                    <p:animEffect transition="in" filter="fade">
                                      <p:cBhvr>
                                        <p:cTn id="112" dur="500"/>
                                        <p:tgtEl>
                                          <p:spTgt spid="1070"/>
                                        </p:tgtEl>
                                      </p:cBhvr>
                                    </p:animEffect>
                                  </p:childTnLst>
                                </p:cTn>
                              </p:par>
                            </p:childTnLst>
                          </p:cTn>
                        </p:par>
                        <p:par>
                          <p:cTn id="113" fill="hold">
                            <p:stCondLst>
                              <p:cond delay="13250"/>
                            </p:stCondLst>
                            <p:childTnLst>
                              <p:par>
                                <p:cTn id="114" presetID="18" presetClass="entr" presetSubtype="6" fill="hold" nodeType="afterEffect">
                                  <p:stCondLst>
                                    <p:cond delay="0"/>
                                  </p:stCondLst>
                                  <p:childTnLst>
                                    <p:set>
                                      <p:cBhvr>
                                        <p:cTn id="115" dur="1" fill="hold">
                                          <p:stCondLst>
                                            <p:cond delay="0"/>
                                          </p:stCondLst>
                                        </p:cTn>
                                        <p:tgtEl>
                                          <p:spTgt spid="4"/>
                                        </p:tgtEl>
                                        <p:attrNameLst>
                                          <p:attrName>style.visibility</p:attrName>
                                        </p:attrNameLst>
                                      </p:cBhvr>
                                      <p:to>
                                        <p:strVal val="visible"/>
                                      </p:to>
                                    </p:set>
                                    <p:animEffect transition="in" filter="strips(downRight)">
                                      <p:cBhvr>
                                        <p:cTn id="116" dur="500"/>
                                        <p:tgtEl>
                                          <p:spTgt spid="4"/>
                                        </p:tgtEl>
                                      </p:cBhvr>
                                    </p:animEffect>
                                  </p:childTnLst>
                                </p:cTn>
                              </p:par>
                            </p:childTnLst>
                          </p:cTn>
                        </p:par>
                        <p:par>
                          <p:cTn id="117" fill="hold">
                            <p:stCondLst>
                              <p:cond delay="13750"/>
                            </p:stCondLst>
                            <p:childTnLst>
                              <p:par>
                                <p:cTn id="118" presetID="37" presetClass="entr" presetSubtype="0" fill="hold" grpId="0" nodeType="afterEffect">
                                  <p:stCondLst>
                                    <p:cond delay="0"/>
                                  </p:stCondLst>
                                  <p:childTnLst>
                                    <p:set>
                                      <p:cBhvr>
                                        <p:cTn id="119" dur="1" fill="hold">
                                          <p:stCondLst>
                                            <p:cond delay="0"/>
                                          </p:stCondLst>
                                        </p:cTn>
                                        <p:tgtEl>
                                          <p:spTgt spid="60"/>
                                        </p:tgtEl>
                                        <p:attrNameLst>
                                          <p:attrName>style.visibility</p:attrName>
                                        </p:attrNameLst>
                                      </p:cBhvr>
                                      <p:to>
                                        <p:strVal val="visible"/>
                                      </p:to>
                                    </p:set>
                                    <p:animEffect transition="in" filter="fade">
                                      <p:cBhvr>
                                        <p:cTn id="120" dur="1000"/>
                                        <p:tgtEl>
                                          <p:spTgt spid="60"/>
                                        </p:tgtEl>
                                      </p:cBhvr>
                                    </p:animEffect>
                                    <p:anim calcmode="lin" valueType="num">
                                      <p:cBhvr>
                                        <p:cTn id="121" dur="1000" fill="hold"/>
                                        <p:tgtEl>
                                          <p:spTgt spid="60"/>
                                        </p:tgtEl>
                                        <p:attrNameLst>
                                          <p:attrName>ppt_x</p:attrName>
                                        </p:attrNameLst>
                                      </p:cBhvr>
                                      <p:tavLst>
                                        <p:tav tm="0">
                                          <p:val>
                                            <p:strVal val="#ppt_x"/>
                                          </p:val>
                                        </p:tav>
                                        <p:tav tm="100000">
                                          <p:val>
                                            <p:strVal val="#ppt_x"/>
                                          </p:val>
                                        </p:tav>
                                      </p:tavLst>
                                    </p:anim>
                                    <p:anim calcmode="lin" valueType="num">
                                      <p:cBhvr>
                                        <p:cTn id="122" dur="900" decel="100000" fill="hold"/>
                                        <p:tgtEl>
                                          <p:spTgt spid="60"/>
                                        </p:tgtEl>
                                        <p:attrNameLst>
                                          <p:attrName>ppt_y</p:attrName>
                                        </p:attrNameLst>
                                      </p:cBhvr>
                                      <p:tavLst>
                                        <p:tav tm="0">
                                          <p:val>
                                            <p:strVal val="#ppt_y+1"/>
                                          </p:val>
                                        </p:tav>
                                        <p:tav tm="100000">
                                          <p:val>
                                            <p:strVal val="#ppt_y-.03"/>
                                          </p:val>
                                        </p:tav>
                                      </p:tavLst>
                                    </p:anim>
                                    <p:anim calcmode="lin" valueType="num">
                                      <p:cBhvr>
                                        <p:cTn id="123"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124" fill="hold">
                            <p:stCondLst>
                              <p:cond delay="14750"/>
                            </p:stCondLst>
                            <p:childTnLst>
                              <p:par>
                                <p:cTn id="125" presetID="22" presetClass="entr" presetSubtype="1" fill="hold" grpId="0" nodeType="afterEffect">
                                  <p:stCondLst>
                                    <p:cond delay="0"/>
                                  </p:stCondLst>
                                  <p:childTnLst>
                                    <p:set>
                                      <p:cBhvr>
                                        <p:cTn id="126" dur="1" fill="hold">
                                          <p:stCondLst>
                                            <p:cond delay="0"/>
                                          </p:stCondLst>
                                        </p:cTn>
                                        <p:tgtEl>
                                          <p:spTgt spid="1071"/>
                                        </p:tgtEl>
                                        <p:attrNameLst>
                                          <p:attrName>style.visibility</p:attrName>
                                        </p:attrNameLst>
                                      </p:cBhvr>
                                      <p:to>
                                        <p:strVal val="visible"/>
                                      </p:to>
                                    </p:set>
                                    <p:animEffect transition="in" filter="wipe(up)">
                                      <p:cBhvr>
                                        <p:cTn id="127" dur="500"/>
                                        <p:tgtEl>
                                          <p:spTgt spid="1071"/>
                                        </p:tgtEl>
                                      </p:cBhvr>
                                    </p:animEffect>
                                  </p:childTnLst>
                                </p:cTn>
                              </p:par>
                            </p:childTnLst>
                          </p:cTn>
                        </p:par>
                        <p:par>
                          <p:cTn id="128" fill="hold">
                            <p:stCondLst>
                              <p:cond delay="15250"/>
                            </p:stCondLst>
                            <p:childTnLst>
                              <p:par>
                                <p:cTn id="129" presetID="53" presetClass="entr" presetSubtype="16" fill="hold" grpId="0" nodeType="afterEffect">
                                  <p:stCondLst>
                                    <p:cond delay="0"/>
                                  </p:stCondLst>
                                  <p:childTnLst>
                                    <p:set>
                                      <p:cBhvr>
                                        <p:cTn id="130" dur="1" fill="hold">
                                          <p:stCondLst>
                                            <p:cond delay="0"/>
                                          </p:stCondLst>
                                        </p:cTn>
                                        <p:tgtEl>
                                          <p:spTgt spid="1072"/>
                                        </p:tgtEl>
                                        <p:attrNameLst>
                                          <p:attrName>style.visibility</p:attrName>
                                        </p:attrNameLst>
                                      </p:cBhvr>
                                      <p:to>
                                        <p:strVal val="visible"/>
                                      </p:to>
                                    </p:set>
                                    <p:anim calcmode="lin" valueType="num">
                                      <p:cBhvr>
                                        <p:cTn id="131" dur="500" fill="hold"/>
                                        <p:tgtEl>
                                          <p:spTgt spid="1072"/>
                                        </p:tgtEl>
                                        <p:attrNameLst>
                                          <p:attrName>ppt_w</p:attrName>
                                        </p:attrNameLst>
                                      </p:cBhvr>
                                      <p:tavLst>
                                        <p:tav tm="0">
                                          <p:val>
                                            <p:fltVal val="0"/>
                                          </p:val>
                                        </p:tav>
                                        <p:tav tm="100000">
                                          <p:val>
                                            <p:strVal val="#ppt_w"/>
                                          </p:val>
                                        </p:tav>
                                      </p:tavLst>
                                    </p:anim>
                                    <p:anim calcmode="lin" valueType="num">
                                      <p:cBhvr>
                                        <p:cTn id="132" dur="500" fill="hold"/>
                                        <p:tgtEl>
                                          <p:spTgt spid="1072"/>
                                        </p:tgtEl>
                                        <p:attrNameLst>
                                          <p:attrName>ppt_h</p:attrName>
                                        </p:attrNameLst>
                                      </p:cBhvr>
                                      <p:tavLst>
                                        <p:tav tm="0">
                                          <p:val>
                                            <p:fltVal val="0"/>
                                          </p:val>
                                        </p:tav>
                                        <p:tav tm="100000">
                                          <p:val>
                                            <p:strVal val="#ppt_h"/>
                                          </p:val>
                                        </p:tav>
                                      </p:tavLst>
                                    </p:anim>
                                    <p:animEffect transition="in" filter="fade">
                                      <p:cBhvr>
                                        <p:cTn id="133" dur="500"/>
                                        <p:tgtEl>
                                          <p:spTgt spid="107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71" grpId="0" animBg="1"/>
      <p:bldP spid="1069" grpId="0" animBg="1"/>
      <p:bldP spid="1067" grpId="0" animBg="1"/>
      <p:bldP spid="1065" grpId="0" animBg="1"/>
      <p:bldP spid="1061" grpId="0" animBg="1"/>
      <p:bldP spid="1063" grpId="0" animBg="1"/>
      <p:bldP spid="1062" grpId="0" animBg="1"/>
      <p:bldP spid="1064" grpId="0" animBg="1"/>
      <p:bldP spid="1066" grpId="0" animBg="1"/>
      <p:bldP spid="1068" grpId="0" animBg="1"/>
      <p:bldP spid="1070" grpId="0" animBg="1"/>
      <p:bldP spid="1072" grpId="0" animBg="1"/>
      <p:bldP spid="46" grpId="0"/>
      <p:bldP spid="50" grpId="0"/>
      <p:bldP spid="51" grpId="0"/>
      <p:bldP spid="52" grpId="0"/>
      <p:bldP spid="53" grpId="0"/>
      <p:bldP spid="60" grpId="0"/>
      <p:bldP spid="1054" grpId="0" animBg="1"/>
      <p:bldP spid="1051" grpId="0" animBg="1"/>
      <p:bldP spid="1053" grpId="0" animBg="1"/>
      <p:bldP spid="1056"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aphicFrame>
        <p:nvGraphicFramePr>
          <p:cNvPr id="2" name="Chart 1"/>
          <p:cNvGraphicFramePr/>
          <p:nvPr>
            <p:extLst/>
          </p:nvPr>
        </p:nvGraphicFramePr>
        <p:xfrm>
          <a:off x="2745332" y="1690363"/>
          <a:ext cx="4795742" cy="4754880"/>
        </p:xfrm>
        <a:graphic>
          <a:graphicData uri="http://schemas.openxmlformats.org/drawingml/2006/chart">
            <c:chart xmlns:c="http://schemas.openxmlformats.org/drawingml/2006/chart" xmlns:r="http://schemas.openxmlformats.org/officeDocument/2006/relationships" r:id="rId3"/>
          </a:graphicData>
        </a:graphic>
      </p:graphicFrame>
      <p:sp>
        <p:nvSpPr>
          <p:cNvPr id="27" name="Text Box 10"/>
          <p:cNvSpPr txBox="1">
            <a:spLocks noChangeArrowheads="1"/>
          </p:cNvSpPr>
          <p:nvPr/>
        </p:nvSpPr>
        <p:spPr bwMode="auto">
          <a:xfrm>
            <a:off x="8324735" y="2359103"/>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8" name="Group 27"/>
          <p:cNvGrpSpPr/>
          <p:nvPr/>
        </p:nvGrpSpPr>
        <p:grpSpPr>
          <a:xfrm>
            <a:off x="7691958" y="2449414"/>
            <a:ext cx="548640" cy="548640"/>
            <a:chOff x="8093534" y="1164886"/>
            <a:chExt cx="548640" cy="548640"/>
          </a:xfrm>
        </p:grpSpPr>
        <p:sp>
          <p:nvSpPr>
            <p:cNvPr id="29" name="Oval 28"/>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3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32" name="Text Box 10"/>
          <p:cNvSpPr txBox="1">
            <a:spLocks noChangeArrowheads="1"/>
          </p:cNvSpPr>
          <p:nvPr/>
        </p:nvSpPr>
        <p:spPr bwMode="auto">
          <a:xfrm>
            <a:off x="8324735" y="314925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48" name="Group 47"/>
          <p:cNvGrpSpPr/>
          <p:nvPr/>
        </p:nvGrpSpPr>
        <p:grpSpPr>
          <a:xfrm>
            <a:off x="7691958" y="3239563"/>
            <a:ext cx="548640" cy="548640"/>
            <a:chOff x="8093534" y="1164886"/>
            <a:chExt cx="548640" cy="548640"/>
          </a:xfrm>
        </p:grpSpPr>
        <p:sp>
          <p:nvSpPr>
            <p:cNvPr id="49" name="Oval 48"/>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5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57" name="Text Box 10"/>
          <p:cNvSpPr txBox="1">
            <a:spLocks noChangeArrowheads="1"/>
          </p:cNvSpPr>
          <p:nvPr/>
        </p:nvSpPr>
        <p:spPr bwMode="auto">
          <a:xfrm>
            <a:off x="8324735" y="39347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58" name="Group 57"/>
          <p:cNvGrpSpPr/>
          <p:nvPr/>
        </p:nvGrpSpPr>
        <p:grpSpPr>
          <a:xfrm>
            <a:off x="7691958" y="4025083"/>
            <a:ext cx="548640" cy="548640"/>
            <a:chOff x="8093534" y="1164886"/>
            <a:chExt cx="548640" cy="548640"/>
          </a:xfrm>
        </p:grpSpPr>
        <p:sp>
          <p:nvSpPr>
            <p:cNvPr id="59" name="Oval 5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61" name="Text Box 10"/>
          <p:cNvSpPr txBox="1">
            <a:spLocks noChangeArrowheads="1"/>
          </p:cNvSpPr>
          <p:nvPr/>
        </p:nvSpPr>
        <p:spPr bwMode="auto">
          <a:xfrm>
            <a:off x="8324735" y="47249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62" name="Group 61"/>
          <p:cNvGrpSpPr/>
          <p:nvPr/>
        </p:nvGrpSpPr>
        <p:grpSpPr>
          <a:xfrm>
            <a:off x="7691958" y="4815232"/>
            <a:ext cx="548640" cy="548640"/>
            <a:chOff x="8093534" y="1164886"/>
            <a:chExt cx="548640" cy="548640"/>
          </a:xfrm>
        </p:grpSpPr>
        <p:sp>
          <p:nvSpPr>
            <p:cNvPr id="63" name="Oval 6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65" name="Group 64"/>
          <p:cNvGrpSpPr/>
          <p:nvPr/>
        </p:nvGrpSpPr>
        <p:grpSpPr>
          <a:xfrm>
            <a:off x="375195" y="2084784"/>
            <a:ext cx="2286000" cy="1549891"/>
            <a:chOff x="1864853" y="3084630"/>
            <a:chExt cx="5483158" cy="1163494"/>
          </a:xfrm>
        </p:grpSpPr>
        <p:sp>
          <p:nvSpPr>
            <p:cNvPr id="66"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7" name="Rectangle 66"/>
            <p:cNvSpPr/>
            <p:nvPr/>
          </p:nvSpPr>
          <p:spPr>
            <a:xfrm>
              <a:off x="2553730" y="3084630"/>
              <a:ext cx="4167200" cy="205930"/>
            </a:xfrm>
            <a:prstGeom prst="rect">
              <a:avLst/>
            </a:prstGeom>
            <a:solidFill>
              <a:schemeClr val="bg1">
                <a:lumMod val="65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68" name="Rectangle 67"/>
          <p:cNvSpPr/>
          <p:nvPr/>
        </p:nvSpPr>
        <p:spPr>
          <a:xfrm>
            <a:off x="662397" y="1508540"/>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32,495</a:t>
            </a:r>
          </a:p>
        </p:txBody>
      </p:sp>
      <p:grpSp>
        <p:nvGrpSpPr>
          <p:cNvPr id="69" name="Group 68"/>
          <p:cNvGrpSpPr/>
          <p:nvPr/>
        </p:nvGrpSpPr>
        <p:grpSpPr>
          <a:xfrm>
            <a:off x="375195" y="4647898"/>
            <a:ext cx="2286000" cy="1549891"/>
            <a:chOff x="1864853" y="3084630"/>
            <a:chExt cx="5483158" cy="1163494"/>
          </a:xfrm>
        </p:grpSpPr>
        <p:sp>
          <p:nvSpPr>
            <p:cNvPr id="70" name="Text Box 10"/>
            <p:cNvSpPr txBox="1">
              <a:spLocks noChangeArrowheads="1"/>
            </p:cNvSpPr>
            <p:nvPr/>
          </p:nvSpPr>
          <p:spPr bwMode="auto">
            <a:xfrm>
              <a:off x="1864853" y="3370149"/>
              <a:ext cx="5483158" cy="877975"/>
            </a:xfrm>
            <a:prstGeom prst="rect">
              <a:avLst/>
            </a:prstGeom>
            <a:noFill/>
            <a:ln w="9525">
              <a:noFill/>
              <a:miter lim="800000"/>
              <a:headEnd/>
              <a:tailEnd/>
            </a:ln>
          </p:spPr>
          <p:txBody>
            <a:bodyPr wrap="square" lIns="60960" tIns="30480" rIns="60960" bIns="3048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1" name="Rectangle 70"/>
            <p:cNvSpPr/>
            <p:nvPr/>
          </p:nvSpPr>
          <p:spPr>
            <a:xfrm>
              <a:off x="2553730" y="3084630"/>
              <a:ext cx="4167200" cy="205930"/>
            </a:xfrm>
            <a:prstGeom prst="rect">
              <a:avLst/>
            </a:prstGeom>
            <a:solidFill>
              <a:schemeClr val="bg1">
                <a:lumMod val="50000"/>
              </a:schemeClr>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1600" b="1" dirty="0">
                  <a:solidFill>
                    <a:schemeClr val="bg1"/>
                  </a:solidFill>
                  <a:latin typeface="Candara" panose="020E0502030303020204" pitchFamily="34" charset="0"/>
                  <a:ea typeface="Open Sans" pitchFamily="34" charset="0"/>
                  <a:cs typeface="Open Sans" pitchFamily="34" charset="0"/>
                </a:rPr>
                <a:t>Lorem Ipsum</a:t>
              </a:r>
            </a:p>
          </p:txBody>
        </p:sp>
      </p:grpSp>
      <p:sp>
        <p:nvSpPr>
          <p:cNvPr id="72" name="Rectangle 71"/>
          <p:cNvSpPr/>
          <p:nvPr/>
        </p:nvSpPr>
        <p:spPr>
          <a:xfrm>
            <a:off x="662397" y="4071654"/>
            <a:ext cx="1737360" cy="584775"/>
          </a:xfrm>
          <a:prstGeom prst="rect">
            <a:avLst/>
          </a:prstGeom>
          <a:noFill/>
        </p:spPr>
        <p:txBody>
          <a:bodyPr wrap="square">
            <a:spAutoFit/>
          </a:bodyPr>
          <a:lstStyle/>
          <a:p>
            <a:pPr algn="ctr" defTabSz="1450940"/>
            <a:r>
              <a:rPr lang="en-US" sz="3200" b="1" dirty="0">
                <a:solidFill>
                  <a:schemeClr val="bg1"/>
                </a:solidFill>
                <a:latin typeface="Lato" panose="020F0502020204030203" pitchFamily="34" charset="0"/>
                <a:ea typeface="Open Sans" pitchFamily="34" charset="0"/>
                <a:cs typeface="Open Sans" pitchFamily="34" charset="0"/>
              </a:rPr>
              <a:t>26,872</a:t>
            </a:r>
          </a:p>
        </p:txBody>
      </p:sp>
      <p:sp>
        <p:nvSpPr>
          <p:cNvPr id="73" name="TextBox 72"/>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2702564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3"/>
                                        </p:tgtEl>
                                        <p:attrNameLst>
                                          <p:attrName>style.visibility</p:attrName>
                                        </p:attrNameLst>
                                      </p:cBhvr>
                                      <p:to>
                                        <p:strVal val="visible"/>
                                      </p:to>
                                    </p:set>
                                    <p:animEffect transition="in" filter="wipe(left)">
                                      <p:cBhvr>
                                        <p:cTn id="7" dur="500"/>
                                        <p:tgtEl>
                                          <p:spTgt spid="73"/>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additive="base">
                                        <p:cTn id="17" dur="500" fill="hold"/>
                                        <p:tgtEl>
                                          <p:spTgt spid="28"/>
                                        </p:tgtEl>
                                        <p:attrNameLst>
                                          <p:attrName>ppt_x</p:attrName>
                                        </p:attrNameLst>
                                      </p:cBhvr>
                                      <p:tavLst>
                                        <p:tav tm="0">
                                          <p:val>
                                            <p:strVal val="1+#ppt_w/2"/>
                                          </p:val>
                                        </p:tav>
                                        <p:tav tm="100000">
                                          <p:val>
                                            <p:strVal val="#ppt_x"/>
                                          </p:val>
                                        </p:tav>
                                      </p:tavLst>
                                    </p:anim>
                                    <p:anim calcmode="lin" valueType="num">
                                      <p:cBhvr additive="base">
                                        <p:cTn id="18" dur="500" fill="hold"/>
                                        <p:tgtEl>
                                          <p:spTgt spid="28"/>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2" presetClass="entr" presetSubtype="2" fill="hold" grpId="0" nodeType="afterEffect">
                                  <p:stCondLst>
                                    <p:cond delay="0"/>
                                  </p:stCondLst>
                                  <p:childTnLst>
                                    <p:set>
                                      <p:cBhvr>
                                        <p:cTn id="21" dur="1" fill="hold">
                                          <p:stCondLst>
                                            <p:cond delay="0"/>
                                          </p:stCondLst>
                                        </p:cTn>
                                        <p:tgtEl>
                                          <p:spTgt spid="27"/>
                                        </p:tgtEl>
                                        <p:attrNameLst>
                                          <p:attrName>style.visibility</p:attrName>
                                        </p:attrNameLst>
                                      </p:cBhvr>
                                      <p:to>
                                        <p:strVal val="visible"/>
                                      </p:to>
                                    </p:set>
                                    <p:anim calcmode="lin" valueType="num">
                                      <p:cBhvr additive="base">
                                        <p:cTn id="22" dur="500" fill="hold"/>
                                        <p:tgtEl>
                                          <p:spTgt spid="27"/>
                                        </p:tgtEl>
                                        <p:attrNameLst>
                                          <p:attrName>ppt_x</p:attrName>
                                        </p:attrNameLst>
                                      </p:cBhvr>
                                      <p:tavLst>
                                        <p:tav tm="0">
                                          <p:val>
                                            <p:strVal val="1+#ppt_w/2"/>
                                          </p:val>
                                        </p:tav>
                                        <p:tav tm="100000">
                                          <p:val>
                                            <p:strVal val="#ppt_x"/>
                                          </p:val>
                                        </p:tav>
                                      </p:tavLst>
                                    </p:anim>
                                    <p:anim calcmode="lin" valueType="num">
                                      <p:cBhvr additive="base">
                                        <p:cTn id="23" dur="500" fill="hold"/>
                                        <p:tgtEl>
                                          <p:spTgt spid="27"/>
                                        </p:tgtEl>
                                        <p:attrNameLst>
                                          <p:attrName>ppt_y</p:attrName>
                                        </p:attrNameLst>
                                      </p:cBhvr>
                                      <p:tavLst>
                                        <p:tav tm="0">
                                          <p:val>
                                            <p:strVal val="#ppt_y"/>
                                          </p:val>
                                        </p:tav>
                                        <p:tav tm="100000">
                                          <p:val>
                                            <p:strVal val="#ppt_y"/>
                                          </p:val>
                                        </p:tav>
                                      </p:tavLst>
                                    </p:anim>
                                  </p:childTnLst>
                                </p:cTn>
                              </p:par>
                            </p:childTnLst>
                          </p:cTn>
                        </p:par>
                        <p:par>
                          <p:cTn id="24" fill="hold">
                            <p:stCondLst>
                              <p:cond delay="2000"/>
                            </p:stCondLst>
                            <p:childTnLst>
                              <p:par>
                                <p:cTn id="25" presetID="2" presetClass="entr" presetSubtype="2" fill="hold" nodeType="afterEffect">
                                  <p:stCondLst>
                                    <p:cond delay="0"/>
                                  </p:stCondLst>
                                  <p:childTnLst>
                                    <p:set>
                                      <p:cBhvr>
                                        <p:cTn id="26" dur="1" fill="hold">
                                          <p:stCondLst>
                                            <p:cond delay="0"/>
                                          </p:stCondLst>
                                        </p:cTn>
                                        <p:tgtEl>
                                          <p:spTgt spid="48"/>
                                        </p:tgtEl>
                                        <p:attrNameLst>
                                          <p:attrName>style.visibility</p:attrName>
                                        </p:attrNameLst>
                                      </p:cBhvr>
                                      <p:to>
                                        <p:strVal val="visible"/>
                                      </p:to>
                                    </p:set>
                                    <p:anim calcmode="lin" valueType="num">
                                      <p:cBhvr additive="base">
                                        <p:cTn id="27" dur="500" fill="hold"/>
                                        <p:tgtEl>
                                          <p:spTgt spid="48"/>
                                        </p:tgtEl>
                                        <p:attrNameLst>
                                          <p:attrName>ppt_x</p:attrName>
                                        </p:attrNameLst>
                                      </p:cBhvr>
                                      <p:tavLst>
                                        <p:tav tm="0">
                                          <p:val>
                                            <p:strVal val="1+#ppt_w/2"/>
                                          </p:val>
                                        </p:tav>
                                        <p:tav tm="100000">
                                          <p:val>
                                            <p:strVal val="#ppt_x"/>
                                          </p:val>
                                        </p:tav>
                                      </p:tavLst>
                                    </p:anim>
                                    <p:anim calcmode="lin" valueType="num">
                                      <p:cBhvr additive="base">
                                        <p:cTn id="28" dur="500" fill="hold"/>
                                        <p:tgtEl>
                                          <p:spTgt spid="48"/>
                                        </p:tgtEl>
                                        <p:attrNameLst>
                                          <p:attrName>ppt_y</p:attrName>
                                        </p:attrNameLst>
                                      </p:cBhvr>
                                      <p:tavLst>
                                        <p:tav tm="0">
                                          <p:val>
                                            <p:strVal val="#ppt_y"/>
                                          </p:val>
                                        </p:tav>
                                        <p:tav tm="100000">
                                          <p:val>
                                            <p:strVal val="#ppt_y"/>
                                          </p:val>
                                        </p:tav>
                                      </p:tavLst>
                                    </p:anim>
                                  </p:childTnLst>
                                </p:cTn>
                              </p:par>
                            </p:childTnLst>
                          </p:cTn>
                        </p:par>
                        <p:par>
                          <p:cTn id="29" fill="hold">
                            <p:stCondLst>
                              <p:cond delay="2500"/>
                            </p:stCondLst>
                            <p:childTnLst>
                              <p:par>
                                <p:cTn id="30" presetID="2" presetClass="entr" presetSubtype="2" fill="hold" grpId="0" nodeType="afterEffect">
                                  <p:stCondLst>
                                    <p:cond delay="0"/>
                                  </p:stCondLst>
                                  <p:childTnLst>
                                    <p:set>
                                      <p:cBhvr>
                                        <p:cTn id="31" dur="1" fill="hold">
                                          <p:stCondLst>
                                            <p:cond delay="0"/>
                                          </p:stCondLst>
                                        </p:cTn>
                                        <p:tgtEl>
                                          <p:spTgt spid="32"/>
                                        </p:tgtEl>
                                        <p:attrNameLst>
                                          <p:attrName>style.visibility</p:attrName>
                                        </p:attrNameLst>
                                      </p:cBhvr>
                                      <p:to>
                                        <p:strVal val="visible"/>
                                      </p:to>
                                    </p:set>
                                    <p:anim calcmode="lin" valueType="num">
                                      <p:cBhvr additive="base">
                                        <p:cTn id="32" dur="500" fill="hold"/>
                                        <p:tgtEl>
                                          <p:spTgt spid="32"/>
                                        </p:tgtEl>
                                        <p:attrNameLst>
                                          <p:attrName>ppt_x</p:attrName>
                                        </p:attrNameLst>
                                      </p:cBhvr>
                                      <p:tavLst>
                                        <p:tav tm="0">
                                          <p:val>
                                            <p:strVal val="1+#ppt_w/2"/>
                                          </p:val>
                                        </p:tav>
                                        <p:tav tm="100000">
                                          <p:val>
                                            <p:strVal val="#ppt_x"/>
                                          </p:val>
                                        </p:tav>
                                      </p:tavLst>
                                    </p:anim>
                                    <p:anim calcmode="lin" valueType="num">
                                      <p:cBhvr additive="base">
                                        <p:cTn id="33" dur="500" fill="hold"/>
                                        <p:tgtEl>
                                          <p:spTgt spid="32"/>
                                        </p:tgtEl>
                                        <p:attrNameLst>
                                          <p:attrName>ppt_y</p:attrName>
                                        </p:attrNameLst>
                                      </p:cBhvr>
                                      <p:tavLst>
                                        <p:tav tm="0">
                                          <p:val>
                                            <p:strVal val="#ppt_y"/>
                                          </p:val>
                                        </p:tav>
                                        <p:tav tm="100000">
                                          <p:val>
                                            <p:strVal val="#ppt_y"/>
                                          </p:val>
                                        </p:tav>
                                      </p:tavLst>
                                    </p:anim>
                                  </p:childTnLst>
                                </p:cTn>
                              </p:par>
                            </p:childTnLst>
                          </p:cTn>
                        </p:par>
                        <p:par>
                          <p:cTn id="34" fill="hold">
                            <p:stCondLst>
                              <p:cond delay="3000"/>
                            </p:stCondLst>
                            <p:childTnLst>
                              <p:par>
                                <p:cTn id="35" presetID="2" presetClass="entr" presetSubtype="2" fill="hold" nodeType="afterEffect">
                                  <p:stCondLst>
                                    <p:cond delay="0"/>
                                  </p:stCondLst>
                                  <p:childTnLst>
                                    <p:set>
                                      <p:cBhvr>
                                        <p:cTn id="36" dur="1" fill="hold">
                                          <p:stCondLst>
                                            <p:cond delay="0"/>
                                          </p:stCondLst>
                                        </p:cTn>
                                        <p:tgtEl>
                                          <p:spTgt spid="58"/>
                                        </p:tgtEl>
                                        <p:attrNameLst>
                                          <p:attrName>style.visibility</p:attrName>
                                        </p:attrNameLst>
                                      </p:cBhvr>
                                      <p:to>
                                        <p:strVal val="visible"/>
                                      </p:to>
                                    </p:set>
                                    <p:anim calcmode="lin" valueType="num">
                                      <p:cBhvr additive="base">
                                        <p:cTn id="37" dur="500" fill="hold"/>
                                        <p:tgtEl>
                                          <p:spTgt spid="58"/>
                                        </p:tgtEl>
                                        <p:attrNameLst>
                                          <p:attrName>ppt_x</p:attrName>
                                        </p:attrNameLst>
                                      </p:cBhvr>
                                      <p:tavLst>
                                        <p:tav tm="0">
                                          <p:val>
                                            <p:strVal val="1+#ppt_w/2"/>
                                          </p:val>
                                        </p:tav>
                                        <p:tav tm="100000">
                                          <p:val>
                                            <p:strVal val="#ppt_x"/>
                                          </p:val>
                                        </p:tav>
                                      </p:tavLst>
                                    </p:anim>
                                    <p:anim calcmode="lin" valueType="num">
                                      <p:cBhvr additive="base">
                                        <p:cTn id="38" dur="500" fill="hold"/>
                                        <p:tgtEl>
                                          <p:spTgt spid="58"/>
                                        </p:tgtEl>
                                        <p:attrNameLst>
                                          <p:attrName>ppt_y</p:attrName>
                                        </p:attrNameLst>
                                      </p:cBhvr>
                                      <p:tavLst>
                                        <p:tav tm="0">
                                          <p:val>
                                            <p:strVal val="#ppt_y"/>
                                          </p:val>
                                        </p:tav>
                                        <p:tav tm="100000">
                                          <p:val>
                                            <p:strVal val="#ppt_y"/>
                                          </p:val>
                                        </p:tav>
                                      </p:tavLst>
                                    </p:anim>
                                  </p:childTnLst>
                                </p:cTn>
                              </p:par>
                            </p:childTnLst>
                          </p:cTn>
                        </p:par>
                        <p:par>
                          <p:cTn id="39" fill="hold">
                            <p:stCondLst>
                              <p:cond delay="3500"/>
                            </p:stCondLst>
                            <p:childTnLst>
                              <p:par>
                                <p:cTn id="40" presetID="2" presetClass="entr" presetSubtype="2" fill="hold" grpId="0" nodeType="afterEffect">
                                  <p:stCondLst>
                                    <p:cond delay="0"/>
                                  </p:stCondLst>
                                  <p:childTnLst>
                                    <p:set>
                                      <p:cBhvr>
                                        <p:cTn id="41" dur="1" fill="hold">
                                          <p:stCondLst>
                                            <p:cond delay="0"/>
                                          </p:stCondLst>
                                        </p:cTn>
                                        <p:tgtEl>
                                          <p:spTgt spid="57"/>
                                        </p:tgtEl>
                                        <p:attrNameLst>
                                          <p:attrName>style.visibility</p:attrName>
                                        </p:attrNameLst>
                                      </p:cBhvr>
                                      <p:to>
                                        <p:strVal val="visible"/>
                                      </p:to>
                                    </p:set>
                                    <p:anim calcmode="lin" valueType="num">
                                      <p:cBhvr additive="base">
                                        <p:cTn id="42" dur="500" fill="hold"/>
                                        <p:tgtEl>
                                          <p:spTgt spid="57"/>
                                        </p:tgtEl>
                                        <p:attrNameLst>
                                          <p:attrName>ppt_x</p:attrName>
                                        </p:attrNameLst>
                                      </p:cBhvr>
                                      <p:tavLst>
                                        <p:tav tm="0">
                                          <p:val>
                                            <p:strVal val="1+#ppt_w/2"/>
                                          </p:val>
                                        </p:tav>
                                        <p:tav tm="100000">
                                          <p:val>
                                            <p:strVal val="#ppt_x"/>
                                          </p:val>
                                        </p:tav>
                                      </p:tavLst>
                                    </p:anim>
                                    <p:anim calcmode="lin" valueType="num">
                                      <p:cBhvr additive="base">
                                        <p:cTn id="43" dur="500" fill="hold"/>
                                        <p:tgtEl>
                                          <p:spTgt spid="57"/>
                                        </p:tgtEl>
                                        <p:attrNameLst>
                                          <p:attrName>ppt_y</p:attrName>
                                        </p:attrNameLst>
                                      </p:cBhvr>
                                      <p:tavLst>
                                        <p:tav tm="0">
                                          <p:val>
                                            <p:strVal val="#ppt_y"/>
                                          </p:val>
                                        </p:tav>
                                        <p:tav tm="100000">
                                          <p:val>
                                            <p:strVal val="#ppt_y"/>
                                          </p:val>
                                        </p:tav>
                                      </p:tavLst>
                                    </p:anim>
                                  </p:childTnLst>
                                </p:cTn>
                              </p:par>
                            </p:childTnLst>
                          </p:cTn>
                        </p:par>
                        <p:par>
                          <p:cTn id="44" fill="hold">
                            <p:stCondLst>
                              <p:cond delay="4000"/>
                            </p:stCondLst>
                            <p:childTnLst>
                              <p:par>
                                <p:cTn id="45" presetID="2" presetClass="entr" presetSubtype="2" fill="hold" nodeType="afterEffect">
                                  <p:stCondLst>
                                    <p:cond delay="0"/>
                                  </p:stCondLst>
                                  <p:childTnLst>
                                    <p:set>
                                      <p:cBhvr>
                                        <p:cTn id="46" dur="1" fill="hold">
                                          <p:stCondLst>
                                            <p:cond delay="0"/>
                                          </p:stCondLst>
                                        </p:cTn>
                                        <p:tgtEl>
                                          <p:spTgt spid="62"/>
                                        </p:tgtEl>
                                        <p:attrNameLst>
                                          <p:attrName>style.visibility</p:attrName>
                                        </p:attrNameLst>
                                      </p:cBhvr>
                                      <p:to>
                                        <p:strVal val="visible"/>
                                      </p:to>
                                    </p:set>
                                    <p:anim calcmode="lin" valueType="num">
                                      <p:cBhvr additive="base">
                                        <p:cTn id="47" dur="500" fill="hold"/>
                                        <p:tgtEl>
                                          <p:spTgt spid="62"/>
                                        </p:tgtEl>
                                        <p:attrNameLst>
                                          <p:attrName>ppt_x</p:attrName>
                                        </p:attrNameLst>
                                      </p:cBhvr>
                                      <p:tavLst>
                                        <p:tav tm="0">
                                          <p:val>
                                            <p:strVal val="1+#ppt_w/2"/>
                                          </p:val>
                                        </p:tav>
                                        <p:tav tm="100000">
                                          <p:val>
                                            <p:strVal val="#ppt_x"/>
                                          </p:val>
                                        </p:tav>
                                      </p:tavLst>
                                    </p:anim>
                                    <p:anim calcmode="lin" valueType="num">
                                      <p:cBhvr additive="base">
                                        <p:cTn id="48" dur="500" fill="hold"/>
                                        <p:tgtEl>
                                          <p:spTgt spid="62"/>
                                        </p:tgtEl>
                                        <p:attrNameLst>
                                          <p:attrName>ppt_y</p:attrName>
                                        </p:attrNameLst>
                                      </p:cBhvr>
                                      <p:tavLst>
                                        <p:tav tm="0">
                                          <p:val>
                                            <p:strVal val="#ppt_y"/>
                                          </p:val>
                                        </p:tav>
                                        <p:tav tm="100000">
                                          <p:val>
                                            <p:strVal val="#ppt_y"/>
                                          </p:val>
                                        </p:tav>
                                      </p:tavLst>
                                    </p:anim>
                                  </p:childTnLst>
                                </p:cTn>
                              </p:par>
                            </p:childTnLst>
                          </p:cTn>
                        </p:par>
                        <p:par>
                          <p:cTn id="49" fill="hold">
                            <p:stCondLst>
                              <p:cond delay="4500"/>
                            </p:stCondLst>
                            <p:childTnLst>
                              <p:par>
                                <p:cTn id="50" presetID="2" presetClass="entr" presetSubtype="2" fill="hold" grpId="0" nodeType="afterEffect">
                                  <p:stCondLst>
                                    <p:cond delay="0"/>
                                  </p:stCondLst>
                                  <p:childTnLst>
                                    <p:set>
                                      <p:cBhvr>
                                        <p:cTn id="51" dur="1" fill="hold">
                                          <p:stCondLst>
                                            <p:cond delay="0"/>
                                          </p:stCondLst>
                                        </p:cTn>
                                        <p:tgtEl>
                                          <p:spTgt spid="61"/>
                                        </p:tgtEl>
                                        <p:attrNameLst>
                                          <p:attrName>style.visibility</p:attrName>
                                        </p:attrNameLst>
                                      </p:cBhvr>
                                      <p:to>
                                        <p:strVal val="visible"/>
                                      </p:to>
                                    </p:set>
                                    <p:anim calcmode="lin" valueType="num">
                                      <p:cBhvr additive="base">
                                        <p:cTn id="52" dur="500" fill="hold"/>
                                        <p:tgtEl>
                                          <p:spTgt spid="61"/>
                                        </p:tgtEl>
                                        <p:attrNameLst>
                                          <p:attrName>ppt_x</p:attrName>
                                        </p:attrNameLst>
                                      </p:cBhvr>
                                      <p:tavLst>
                                        <p:tav tm="0">
                                          <p:val>
                                            <p:strVal val="1+#ppt_w/2"/>
                                          </p:val>
                                        </p:tav>
                                        <p:tav tm="100000">
                                          <p:val>
                                            <p:strVal val="#ppt_x"/>
                                          </p:val>
                                        </p:tav>
                                      </p:tavLst>
                                    </p:anim>
                                    <p:anim calcmode="lin" valueType="num">
                                      <p:cBhvr additive="base">
                                        <p:cTn id="53" dur="500" fill="hold"/>
                                        <p:tgtEl>
                                          <p:spTgt spid="61"/>
                                        </p:tgtEl>
                                        <p:attrNameLst>
                                          <p:attrName>ppt_y</p:attrName>
                                        </p:attrNameLst>
                                      </p:cBhvr>
                                      <p:tavLst>
                                        <p:tav tm="0">
                                          <p:val>
                                            <p:strVal val="#ppt_y"/>
                                          </p:val>
                                        </p:tav>
                                        <p:tav tm="100000">
                                          <p:val>
                                            <p:strVal val="#ppt_y"/>
                                          </p:val>
                                        </p:tav>
                                      </p:tavLst>
                                    </p:anim>
                                  </p:childTnLst>
                                </p:cTn>
                              </p:par>
                            </p:childTnLst>
                          </p:cTn>
                        </p:par>
                        <p:par>
                          <p:cTn id="54" fill="hold">
                            <p:stCondLst>
                              <p:cond delay="5000"/>
                            </p:stCondLst>
                            <p:childTnLst>
                              <p:par>
                                <p:cTn id="55" presetID="30" presetClass="entr" presetSubtype="0" fill="hold" grpId="0" nodeType="afterEffect">
                                  <p:stCondLst>
                                    <p:cond delay="0"/>
                                  </p:stCondLst>
                                  <p:childTnLst>
                                    <p:set>
                                      <p:cBhvr>
                                        <p:cTn id="56" dur="1" fill="hold">
                                          <p:stCondLst>
                                            <p:cond delay="0"/>
                                          </p:stCondLst>
                                        </p:cTn>
                                        <p:tgtEl>
                                          <p:spTgt spid="68"/>
                                        </p:tgtEl>
                                        <p:attrNameLst>
                                          <p:attrName>style.visibility</p:attrName>
                                        </p:attrNameLst>
                                      </p:cBhvr>
                                      <p:to>
                                        <p:strVal val="visible"/>
                                      </p:to>
                                    </p:set>
                                    <p:animEffect transition="in" filter="fade">
                                      <p:cBhvr>
                                        <p:cTn id="57" dur="200" decel="100000"/>
                                        <p:tgtEl>
                                          <p:spTgt spid="68"/>
                                        </p:tgtEl>
                                      </p:cBhvr>
                                    </p:animEffect>
                                    <p:anim calcmode="lin" valueType="num">
                                      <p:cBhvr>
                                        <p:cTn id="58" dur="200" decel="100000" fill="hold"/>
                                        <p:tgtEl>
                                          <p:spTgt spid="68"/>
                                        </p:tgtEl>
                                        <p:attrNameLst>
                                          <p:attrName>style.rotation</p:attrName>
                                        </p:attrNameLst>
                                      </p:cBhvr>
                                      <p:tavLst>
                                        <p:tav tm="0">
                                          <p:val>
                                            <p:fltVal val="-90"/>
                                          </p:val>
                                        </p:tav>
                                        <p:tav tm="100000">
                                          <p:val>
                                            <p:fltVal val="0"/>
                                          </p:val>
                                        </p:tav>
                                      </p:tavLst>
                                    </p:anim>
                                    <p:anim calcmode="lin" valueType="num">
                                      <p:cBhvr>
                                        <p:cTn id="59" dur="200" decel="100000" fill="hold"/>
                                        <p:tgtEl>
                                          <p:spTgt spid="68"/>
                                        </p:tgtEl>
                                        <p:attrNameLst>
                                          <p:attrName>ppt_x</p:attrName>
                                        </p:attrNameLst>
                                      </p:cBhvr>
                                      <p:tavLst>
                                        <p:tav tm="0">
                                          <p:val>
                                            <p:strVal val="#ppt_x+0.4"/>
                                          </p:val>
                                        </p:tav>
                                        <p:tav tm="100000">
                                          <p:val>
                                            <p:strVal val="#ppt_x-0.05"/>
                                          </p:val>
                                        </p:tav>
                                      </p:tavLst>
                                    </p:anim>
                                    <p:anim calcmode="lin" valueType="num">
                                      <p:cBhvr>
                                        <p:cTn id="60" dur="200" decel="100000" fill="hold"/>
                                        <p:tgtEl>
                                          <p:spTgt spid="68"/>
                                        </p:tgtEl>
                                        <p:attrNameLst>
                                          <p:attrName>ppt_y</p:attrName>
                                        </p:attrNameLst>
                                      </p:cBhvr>
                                      <p:tavLst>
                                        <p:tav tm="0">
                                          <p:val>
                                            <p:strVal val="#ppt_y-0.4"/>
                                          </p:val>
                                        </p:tav>
                                        <p:tav tm="100000">
                                          <p:val>
                                            <p:strVal val="#ppt_y+0.1"/>
                                          </p:val>
                                        </p:tav>
                                      </p:tavLst>
                                    </p:anim>
                                    <p:anim calcmode="lin" valueType="num">
                                      <p:cBhvr>
                                        <p:cTn id="61" dur="50" accel="100000" fill="hold">
                                          <p:stCondLst>
                                            <p:cond delay="200"/>
                                          </p:stCondLst>
                                        </p:cTn>
                                        <p:tgtEl>
                                          <p:spTgt spid="68"/>
                                        </p:tgtEl>
                                        <p:attrNameLst>
                                          <p:attrName>ppt_x</p:attrName>
                                        </p:attrNameLst>
                                      </p:cBhvr>
                                      <p:tavLst>
                                        <p:tav tm="0">
                                          <p:val>
                                            <p:strVal val="#ppt_x-0.05"/>
                                          </p:val>
                                        </p:tav>
                                        <p:tav tm="100000">
                                          <p:val>
                                            <p:strVal val="#ppt_x"/>
                                          </p:val>
                                        </p:tav>
                                      </p:tavLst>
                                    </p:anim>
                                    <p:anim calcmode="lin" valueType="num">
                                      <p:cBhvr>
                                        <p:cTn id="62" dur="50" accel="100000" fill="hold">
                                          <p:stCondLst>
                                            <p:cond delay="200"/>
                                          </p:stCondLst>
                                        </p:cTn>
                                        <p:tgtEl>
                                          <p:spTgt spid="68"/>
                                        </p:tgtEl>
                                        <p:attrNameLst>
                                          <p:attrName>ppt_y</p:attrName>
                                        </p:attrNameLst>
                                      </p:cBhvr>
                                      <p:tavLst>
                                        <p:tav tm="0">
                                          <p:val>
                                            <p:strVal val="#ppt_y+0.1"/>
                                          </p:val>
                                        </p:tav>
                                        <p:tav tm="100000">
                                          <p:val>
                                            <p:strVal val="#ppt_y"/>
                                          </p:val>
                                        </p:tav>
                                      </p:tavLst>
                                    </p:anim>
                                  </p:childTnLst>
                                </p:cTn>
                              </p:par>
                            </p:childTnLst>
                          </p:cTn>
                        </p:par>
                        <p:par>
                          <p:cTn id="63" fill="hold">
                            <p:stCondLst>
                              <p:cond delay="5250"/>
                            </p:stCondLst>
                            <p:childTnLst>
                              <p:par>
                                <p:cTn id="64" presetID="17" presetClass="entr" presetSubtype="10" fill="hold" nodeType="afterEffect">
                                  <p:stCondLst>
                                    <p:cond delay="0"/>
                                  </p:stCondLst>
                                  <p:childTnLst>
                                    <p:set>
                                      <p:cBhvr>
                                        <p:cTn id="65" dur="1" fill="hold">
                                          <p:stCondLst>
                                            <p:cond delay="0"/>
                                          </p:stCondLst>
                                        </p:cTn>
                                        <p:tgtEl>
                                          <p:spTgt spid="65"/>
                                        </p:tgtEl>
                                        <p:attrNameLst>
                                          <p:attrName>style.visibility</p:attrName>
                                        </p:attrNameLst>
                                      </p:cBhvr>
                                      <p:to>
                                        <p:strVal val="visible"/>
                                      </p:to>
                                    </p:set>
                                    <p:anim calcmode="lin" valueType="num">
                                      <p:cBhvr>
                                        <p:cTn id="66" dur="500" fill="hold"/>
                                        <p:tgtEl>
                                          <p:spTgt spid="65"/>
                                        </p:tgtEl>
                                        <p:attrNameLst>
                                          <p:attrName>ppt_w</p:attrName>
                                        </p:attrNameLst>
                                      </p:cBhvr>
                                      <p:tavLst>
                                        <p:tav tm="0">
                                          <p:val>
                                            <p:fltVal val="0"/>
                                          </p:val>
                                        </p:tav>
                                        <p:tav tm="100000">
                                          <p:val>
                                            <p:strVal val="#ppt_w"/>
                                          </p:val>
                                        </p:tav>
                                      </p:tavLst>
                                    </p:anim>
                                    <p:anim calcmode="lin" valueType="num">
                                      <p:cBhvr>
                                        <p:cTn id="67" dur="500" fill="hold"/>
                                        <p:tgtEl>
                                          <p:spTgt spid="65"/>
                                        </p:tgtEl>
                                        <p:attrNameLst>
                                          <p:attrName>ppt_h</p:attrName>
                                        </p:attrNameLst>
                                      </p:cBhvr>
                                      <p:tavLst>
                                        <p:tav tm="0">
                                          <p:val>
                                            <p:strVal val="#ppt_h"/>
                                          </p:val>
                                        </p:tav>
                                        <p:tav tm="100000">
                                          <p:val>
                                            <p:strVal val="#ppt_h"/>
                                          </p:val>
                                        </p:tav>
                                      </p:tavLst>
                                    </p:anim>
                                  </p:childTnLst>
                                </p:cTn>
                              </p:par>
                            </p:childTnLst>
                          </p:cTn>
                        </p:par>
                        <p:par>
                          <p:cTn id="68" fill="hold">
                            <p:stCondLst>
                              <p:cond delay="5750"/>
                            </p:stCondLst>
                            <p:childTnLst>
                              <p:par>
                                <p:cTn id="69" presetID="30" presetClass="entr" presetSubtype="0" fill="hold" grpId="0" nodeType="afterEffect">
                                  <p:stCondLst>
                                    <p:cond delay="0"/>
                                  </p:stCondLst>
                                  <p:childTnLst>
                                    <p:set>
                                      <p:cBhvr>
                                        <p:cTn id="70" dur="1" fill="hold">
                                          <p:stCondLst>
                                            <p:cond delay="0"/>
                                          </p:stCondLst>
                                        </p:cTn>
                                        <p:tgtEl>
                                          <p:spTgt spid="72"/>
                                        </p:tgtEl>
                                        <p:attrNameLst>
                                          <p:attrName>style.visibility</p:attrName>
                                        </p:attrNameLst>
                                      </p:cBhvr>
                                      <p:to>
                                        <p:strVal val="visible"/>
                                      </p:to>
                                    </p:set>
                                    <p:animEffect transition="in" filter="fade">
                                      <p:cBhvr>
                                        <p:cTn id="71" dur="200" decel="100000"/>
                                        <p:tgtEl>
                                          <p:spTgt spid="72"/>
                                        </p:tgtEl>
                                      </p:cBhvr>
                                    </p:animEffect>
                                    <p:anim calcmode="lin" valueType="num">
                                      <p:cBhvr>
                                        <p:cTn id="72" dur="200" decel="100000" fill="hold"/>
                                        <p:tgtEl>
                                          <p:spTgt spid="72"/>
                                        </p:tgtEl>
                                        <p:attrNameLst>
                                          <p:attrName>style.rotation</p:attrName>
                                        </p:attrNameLst>
                                      </p:cBhvr>
                                      <p:tavLst>
                                        <p:tav tm="0">
                                          <p:val>
                                            <p:fltVal val="-90"/>
                                          </p:val>
                                        </p:tav>
                                        <p:tav tm="100000">
                                          <p:val>
                                            <p:fltVal val="0"/>
                                          </p:val>
                                        </p:tav>
                                      </p:tavLst>
                                    </p:anim>
                                    <p:anim calcmode="lin" valueType="num">
                                      <p:cBhvr>
                                        <p:cTn id="73" dur="200" decel="100000" fill="hold"/>
                                        <p:tgtEl>
                                          <p:spTgt spid="72"/>
                                        </p:tgtEl>
                                        <p:attrNameLst>
                                          <p:attrName>ppt_x</p:attrName>
                                        </p:attrNameLst>
                                      </p:cBhvr>
                                      <p:tavLst>
                                        <p:tav tm="0">
                                          <p:val>
                                            <p:strVal val="#ppt_x+0.4"/>
                                          </p:val>
                                        </p:tav>
                                        <p:tav tm="100000">
                                          <p:val>
                                            <p:strVal val="#ppt_x-0.05"/>
                                          </p:val>
                                        </p:tav>
                                      </p:tavLst>
                                    </p:anim>
                                    <p:anim calcmode="lin" valueType="num">
                                      <p:cBhvr>
                                        <p:cTn id="74" dur="200" decel="100000" fill="hold"/>
                                        <p:tgtEl>
                                          <p:spTgt spid="72"/>
                                        </p:tgtEl>
                                        <p:attrNameLst>
                                          <p:attrName>ppt_y</p:attrName>
                                        </p:attrNameLst>
                                      </p:cBhvr>
                                      <p:tavLst>
                                        <p:tav tm="0">
                                          <p:val>
                                            <p:strVal val="#ppt_y-0.4"/>
                                          </p:val>
                                        </p:tav>
                                        <p:tav tm="100000">
                                          <p:val>
                                            <p:strVal val="#ppt_y+0.1"/>
                                          </p:val>
                                        </p:tav>
                                      </p:tavLst>
                                    </p:anim>
                                    <p:anim calcmode="lin" valueType="num">
                                      <p:cBhvr>
                                        <p:cTn id="75" dur="50" accel="100000" fill="hold">
                                          <p:stCondLst>
                                            <p:cond delay="200"/>
                                          </p:stCondLst>
                                        </p:cTn>
                                        <p:tgtEl>
                                          <p:spTgt spid="72"/>
                                        </p:tgtEl>
                                        <p:attrNameLst>
                                          <p:attrName>ppt_x</p:attrName>
                                        </p:attrNameLst>
                                      </p:cBhvr>
                                      <p:tavLst>
                                        <p:tav tm="0">
                                          <p:val>
                                            <p:strVal val="#ppt_x-0.05"/>
                                          </p:val>
                                        </p:tav>
                                        <p:tav tm="100000">
                                          <p:val>
                                            <p:strVal val="#ppt_x"/>
                                          </p:val>
                                        </p:tav>
                                      </p:tavLst>
                                    </p:anim>
                                    <p:anim calcmode="lin" valueType="num">
                                      <p:cBhvr>
                                        <p:cTn id="76" dur="50" accel="100000" fill="hold">
                                          <p:stCondLst>
                                            <p:cond delay="200"/>
                                          </p:stCondLst>
                                        </p:cTn>
                                        <p:tgtEl>
                                          <p:spTgt spid="72"/>
                                        </p:tgtEl>
                                        <p:attrNameLst>
                                          <p:attrName>ppt_y</p:attrName>
                                        </p:attrNameLst>
                                      </p:cBhvr>
                                      <p:tavLst>
                                        <p:tav tm="0">
                                          <p:val>
                                            <p:strVal val="#ppt_y+0.1"/>
                                          </p:val>
                                        </p:tav>
                                        <p:tav tm="100000">
                                          <p:val>
                                            <p:strVal val="#ppt_y"/>
                                          </p:val>
                                        </p:tav>
                                      </p:tavLst>
                                    </p:anim>
                                  </p:childTnLst>
                                </p:cTn>
                              </p:par>
                            </p:childTnLst>
                          </p:cTn>
                        </p:par>
                        <p:par>
                          <p:cTn id="77" fill="hold">
                            <p:stCondLst>
                              <p:cond delay="6000"/>
                            </p:stCondLst>
                            <p:childTnLst>
                              <p:par>
                                <p:cTn id="78" presetID="17" presetClass="entr" presetSubtype="10" fill="hold" nodeType="afterEffect">
                                  <p:stCondLst>
                                    <p:cond delay="0"/>
                                  </p:stCondLst>
                                  <p:childTnLst>
                                    <p:set>
                                      <p:cBhvr>
                                        <p:cTn id="79" dur="1" fill="hold">
                                          <p:stCondLst>
                                            <p:cond delay="0"/>
                                          </p:stCondLst>
                                        </p:cTn>
                                        <p:tgtEl>
                                          <p:spTgt spid="69"/>
                                        </p:tgtEl>
                                        <p:attrNameLst>
                                          <p:attrName>style.visibility</p:attrName>
                                        </p:attrNameLst>
                                      </p:cBhvr>
                                      <p:to>
                                        <p:strVal val="visible"/>
                                      </p:to>
                                    </p:set>
                                    <p:anim calcmode="lin" valueType="num">
                                      <p:cBhvr>
                                        <p:cTn id="80" dur="500" fill="hold"/>
                                        <p:tgtEl>
                                          <p:spTgt spid="69"/>
                                        </p:tgtEl>
                                        <p:attrNameLst>
                                          <p:attrName>ppt_w</p:attrName>
                                        </p:attrNameLst>
                                      </p:cBhvr>
                                      <p:tavLst>
                                        <p:tav tm="0">
                                          <p:val>
                                            <p:fltVal val="0"/>
                                          </p:val>
                                        </p:tav>
                                        <p:tav tm="100000">
                                          <p:val>
                                            <p:strVal val="#ppt_w"/>
                                          </p:val>
                                        </p:tav>
                                      </p:tavLst>
                                    </p:anim>
                                    <p:anim calcmode="lin" valueType="num">
                                      <p:cBhvr>
                                        <p:cTn id="81" dur="500" fill="hold"/>
                                        <p:tgtEl>
                                          <p:spTgt spid="6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Graphic spid="2" grpId="0">
        <p:bldAsOne/>
      </p:bldGraphic>
      <p:bldP spid="27" grpId="0"/>
      <p:bldP spid="32" grpId="0"/>
      <p:bldP spid="57" grpId="0"/>
      <p:bldP spid="61" grpId="0"/>
      <p:bldP spid="68" grpId="0"/>
      <p:bldP spid="72" grpId="0"/>
      <p:bldP spid="73"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28" name="Group 27"/>
          <p:cNvGrpSpPr/>
          <p:nvPr/>
        </p:nvGrpSpPr>
        <p:grpSpPr>
          <a:xfrm>
            <a:off x="1674282" y="2789769"/>
            <a:ext cx="2639744" cy="630757"/>
            <a:chOff x="1652766" y="2800527"/>
            <a:chExt cx="2639744" cy="630757"/>
          </a:xfrm>
        </p:grpSpPr>
        <p:sp>
          <p:nvSpPr>
            <p:cNvPr id="19" name="Freeform 18"/>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0" name="Group 29"/>
          <p:cNvGrpSpPr/>
          <p:nvPr/>
        </p:nvGrpSpPr>
        <p:grpSpPr>
          <a:xfrm>
            <a:off x="3775266" y="2756088"/>
            <a:ext cx="2593055" cy="634774"/>
            <a:chOff x="7953493" y="2784542"/>
            <a:chExt cx="2593055" cy="634774"/>
          </a:xfrm>
        </p:grpSpPr>
        <p:sp>
          <p:nvSpPr>
            <p:cNvPr id="31" name="Freeform 30"/>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32"/>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34" name="Group 33"/>
          <p:cNvGrpSpPr/>
          <p:nvPr/>
        </p:nvGrpSpPr>
        <p:grpSpPr>
          <a:xfrm>
            <a:off x="5824898" y="2718004"/>
            <a:ext cx="2639744" cy="630757"/>
            <a:chOff x="1652766" y="2800527"/>
            <a:chExt cx="2639744" cy="630757"/>
          </a:xfrm>
        </p:grpSpPr>
        <p:sp>
          <p:nvSpPr>
            <p:cNvPr id="35" name="Freeform 34"/>
            <p:cNvSpPr/>
            <p:nvPr/>
          </p:nvSpPr>
          <p:spPr>
            <a:xfrm rot="19500952">
              <a:off x="1652766" y="2800527"/>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p:nvPr/>
          </p:nvSpPr>
          <p:spPr>
            <a:xfrm rot="19500952">
              <a:off x="1662767" y="3046514"/>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rot="19500952">
              <a:off x="1676048" y="3321556"/>
              <a:ext cx="2616462" cy="109728"/>
            </a:xfrm>
            <a:custGeom>
              <a:avLst/>
              <a:gdLst>
                <a:gd name="connsiteX0" fmla="*/ 2616462 w 2616462"/>
                <a:gd name="connsiteY0" fmla="*/ 0 h 109728"/>
                <a:gd name="connsiteX1" fmla="*/ 2539675 w 2616462"/>
                <a:gd name="connsiteY1" fmla="*/ 109728 h 109728"/>
                <a:gd name="connsiteX2" fmla="*/ 0 w 2616462"/>
                <a:gd name="connsiteY2" fmla="*/ 109728 h 109728"/>
                <a:gd name="connsiteX3" fmla="*/ 76787 w 2616462"/>
                <a:gd name="connsiteY3" fmla="*/ 0 h 109728"/>
              </a:gdLst>
              <a:ahLst/>
              <a:cxnLst>
                <a:cxn ang="0">
                  <a:pos x="connsiteX0" y="connsiteY0"/>
                </a:cxn>
                <a:cxn ang="0">
                  <a:pos x="connsiteX1" y="connsiteY1"/>
                </a:cxn>
                <a:cxn ang="0">
                  <a:pos x="connsiteX2" y="connsiteY2"/>
                </a:cxn>
                <a:cxn ang="0">
                  <a:pos x="connsiteX3" y="connsiteY3"/>
                </a:cxn>
              </a:cxnLst>
              <a:rect l="l" t="t" r="r" b="b"/>
              <a:pathLst>
                <a:path w="2616462" h="109728">
                  <a:moveTo>
                    <a:pt x="2616462" y="0"/>
                  </a:moveTo>
                  <a:lnTo>
                    <a:pt x="2539675"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3" name="Group 62"/>
          <p:cNvGrpSpPr/>
          <p:nvPr/>
        </p:nvGrpSpPr>
        <p:grpSpPr>
          <a:xfrm>
            <a:off x="9996149" y="2676315"/>
            <a:ext cx="2448518" cy="638903"/>
            <a:chOff x="9996149" y="2676315"/>
            <a:chExt cx="2448518" cy="638903"/>
          </a:xfrm>
        </p:grpSpPr>
        <p:sp>
          <p:nvSpPr>
            <p:cNvPr id="51" name="Freeform 50"/>
            <p:cNvSpPr/>
            <p:nvPr/>
          </p:nvSpPr>
          <p:spPr>
            <a:xfrm rot="19500952">
              <a:off x="9996149" y="2676315"/>
              <a:ext cx="2448518" cy="109728"/>
            </a:xfrm>
            <a:custGeom>
              <a:avLst/>
              <a:gdLst>
                <a:gd name="connsiteX0" fmla="*/ 2448518 w 2448518"/>
                <a:gd name="connsiteY0" fmla="*/ 0 h 109728"/>
                <a:gd name="connsiteX1" fmla="*/ 2371731 w 2448518"/>
                <a:gd name="connsiteY1" fmla="*/ 109728 h 109728"/>
                <a:gd name="connsiteX2" fmla="*/ 0 w 2448518"/>
                <a:gd name="connsiteY2" fmla="*/ 109728 h 109728"/>
                <a:gd name="connsiteX3" fmla="*/ 76787 w 2448518"/>
                <a:gd name="connsiteY3" fmla="*/ 0 h 109728"/>
              </a:gdLst>
              <a:ahLst/>
              <a:cxnLst>
                <a:cxn ang="0">
                  <a:pos x="connsiteX0" y="connsiteY0"/>
                </a:cxn>
                <a:cxn ang="0">
                  <a:pos x="connsiteX1" y="connsiteY1"/>
                </a:cxn>
                <a:cxn ang="0">
                  <a:pos x="connsiteX2" y="connsiteY2"/>
                </a:cxn>
                <a:cxn ang="0">
                  <a:pos x="connsiteX3" y="connsiteY3"/>
                </a:cxn>
              </a:cxnLst>
              <a:rect l="l" t="t" r="r" b="b"/>
              <a:pathLst>
                <a:path w="2448518" h="109728">
                  <a:moveTo>
                    <a:pt x="2448518" y="0"/>
                  </a:moveTo>
                  <a:lnTo>
                    <a:pt x="2371731"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52"/>
            <p:cNvSpPr/>
            <p:nvPr/>
          </p:nvSpPr>
          <p:spPr>
            <a:xfrm rot="19500952">
              <a:off x="10007254" y="2925801"/>
              <a:ext cx="2436311" cy="109728"/>
            </a:xfrm>
            <a:custGeom>
              <a:avLst/>
              <a:gdLst>
                <a:gd name="connsiteX0" fmla="*/ 2436311 w 2436311"/>
                <a:gd name="connsiteY0" fmla="*/ 0 h 109728"/>
                <a:gd name="connsiteX1" fmla="*/ 2359524 w 2436311"/>
                <a:gd name="connsiteY1" fmla="*/ 109728 h 109728"/>
                <a:gd name="connsiteX2" fmla="*/ 0 w 2436311"/>
                <a:gd name="connsiteY2" fmla="*/ 109728 h 109728"/>
                <a:gd name="connsiteX3" fmla="*/ 76787 w 2436311"/>
                <a:gd name="connsiteY3" fmla="*/ 0 h 109728"/>
              </a:gdLst>
              <a:ahLst/>
              <a:cxnLst>
                <a:cxn ang="0">
                  <a:pos x="connsiteX0" y="connsiteY0"/>
                </a:cxn>
                <a:cxn ang="0">
                  <a:pos x="connsiteX1" y="connsiteY1"/>
                </a:cxn>
                <a:cxn ang="0">
                  <a:pos x="connsiteX2" y="connsiteY2"/>
                </a:cxn>
                <a:cxn ang="0">
                  <a:pos x="connsiteX3" y="connsiteY3"/>
                </a:cxn>
              </a:cxnLst>
              <a:rect l="l" t="t" r="r" b="b"/>
              <a:pathLst>
                <a:path w="2436311" h="109728">
                  <a:moveTo>
                    <a:pt x="2436311" y="0"/>
                  </a:moveTo>
                  <a:lnTo>
                    <a:pt x="2359524" y="109728"/>
                  </a:lnTo>
                  <a:lnTo>
                    <a:pt x="0" y="109728"/>
                  </a:lnTo>
                  <a:lnTo>
                    <a:pt x="76787" y="0"/>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rot="19500952">
              <a:off x="10021999" y="3205490"/>
              <a:ext cx="2420101" cy="109728"/>
            </a:xfrm>
            <a:custGeom>
              <a:avLst/>
              <a:gdLst>
                <a:gd name="connsiteX0" fmla="*/ 2420101 w 2420101"/>
                <a:gd name="connsiteY0" fmla="*/ 0 h 109728"/>
                <a:gd name="connsiteX1" fmla="*/ 2343314 w 2420101"/>
                <a:gd name="connsiteY1" fmla="*/ 109728 h 109728"/>
                <a:gd name="connsiteX2" fmla="*/ 0 w 2420101"/>
                <a:gd name="connsiteY2" fmla="*/ 109728 h 109728"/>
                <a:gd name="connsiteX3" fmla="*/ 76787 w 2420101"/>
                <a:gd name="connsiteY3" fmla="*/ 0 h 109728"/>
              </a:gdLst>
              <a:ahLst/>
              <a:cxnLst>
                <a:cxn ang="0">
                  <a:pos x="connsiteX0" y="connsiteY0"/>
                </a:cxn>
                <a:cxn ang="0">
                  <a:pos x="connsiteX1" y="connsiteY1"/>
                </a:cxn>
                <a:cxn ang="0">
                  <a:pos x="connsiteX2" y="connsiteY2"/>
                </a:cxn>
                <a:cxn ang="0">
                  <a:pos x="connsiteX3" y="connsiteY3"/>
                </a:cxn>
              </a:cxnLst>
              <a:rect l="l" t="t" r="r" b="b"/>
              <a:pathLst>
                <a:path w="2420101" h="109728">
                  <a:moveTo>
                    <a:pt x="2420101" y="0"/>
                  </a:moveTo>
                  <a:lnTo>
                    <a:pt x="2343314" y="109728"/>
                  </a:lnTo>
                  <a:lnTo>
                    <a:pt x="0" y="109728"/>
                  </a:lnTo>
                  <a:lnTo>
                    <a:pt x="76787"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62" name="Group 61"/>
          <p:cNvGrpSpPr/>
          <p:nvPr/>
        </p:nvGrpSpPr>
        <p:grpSpPr>
          <a:xfrm>
            <a:off x="-225783" y="2871977"/>
            <a:ext cx="2431834" cy="627659"/>
            <a:chOff x="-225783" y="2871977"/>
            <a:chExt cx="2431834" cy="627659"/>
          </a:xfrm>
        </p:grpSpPr>
        <p:sp>
          <p:nvSpPr>
            <p:cNvPr id="57" name="Freeform 56"/>
            <p:cNvSpPr/>
            <p:nvPr/>
          </p:nvSpPr>
          <p:spPr>
            <a:xfrm rot="2009023">
              <a:off x="-223642" y="2871977"/>
              <a:ext cx="2406037" cy="109728"/>
            </a:xfrm>
            <a:custGeom>
              <a:avLst/>
              <a:gdLst>
                <a:gd name="connsiteX0" fmla="*/ 0 w 2406037"/>
                <a:gd name="connsiteY0" fmla="*/ 0 h 109728"/>
                <a:gd name="connsiteX1" fmla="*/ 2333454 w 2406037"/>
                <a:gd name="connsiteY1" fmla="*/ 0 h 109728"/>
                <a:gd name="connsiteX2" fmla="*/ 2406037 w 2406037"/>
                <a:gd name="connsiteY2" fmla="*/ 109728 h 109728"/>
                <a:gd name="connsiteX3" fmla="*/ 72583 w 24060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06037" h="109728">
                  <a:moveTo>
                    <a:pt x="0" y="0"/>
                  </a:moveTo>
                  <a:lnTo>
                    <a:pt x="2333454" y="0"/>
                  </a:lnTo>
                  <a:lnTo>
                    <a:pt x="2406037"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rot="2009023">
              <a:off x="-224712" y="3121123"/>
              <a:ext cx="2418937" cy="109728"/>
            </a:xfrm>
            <a:custGeom>
              <a:avLst/>
              <a:gdLst>
                <a:gd name="connsiteX0" fmla="*/ 0 w 2418937"/>
                <a:gd name="connsiteY0" fmla="*/ 0 h 109728"/>
                <a:gd name="connsiteX1" fmla="*/ 2346354 w 2418937"/>
                <a:gd name="connsiteY1" fmla="*/ 0 h 109728"/>
                <a:gd name="connsiteX2" fmla="*/ 2418937 w 2418937"/>
                <a:gd name="connsiteY2" fmla="*/ 109728 h 109728"/>
                <a:gd name="connsiteX3" fmla="*/ 72583 w 2418937"/>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18937" h="109728">
                  <a:moveTo>
                    <a:pt x="0" y="0"/>
                  </a:moveTo>
                  <a:lnTo>
                    <a:pt x="2346354" y="0"/>
                  </a:lnTo>
                  <a:lnTo>
                    <a:pt x="2418937"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Freeform 60"/>
            <p:cNvSpPr/>
            <p:nvPr/>
          </p:nvSpPr>
          <p:spPr>
            <a:xfrm rot="2009023">
              <a:off x="-225783" y="3389908"/>
              <a:ext cx="2431834" cy="109728"/>
            </a:xfrm>
            <a:custGeom>
              <a:avLst/>
              <a:gdLst>
                <a:gd name="connsiteX0" fmla="*/ 0 w 2431834"/>
                <a:gd name="connsiteY0" fmla="*/ 0 h 109728"/>
                <a:gd name="connsiteX1" fmla="*/ 2359251 w 2431834"/>
                <a:gd name="connsiteY1" fmla="*/ 0 h 109728"/>
                <a:gd name="connsiteX2" fmla="*/ 2431834 w 2431834"/>
                <a:gd name="connsiteY2" fmla="*/ 109728 h 109728"/>
                <a:gd name="connsiteX3" fmla="*/ 72582 w 2431834"/>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431834" h="109728">
                  <a:moveTo>
                    <a:pt x="0" y="0"/>
                  </a:moveTo>
                  <a:lnTo>
                    <a:pt x="2359251" y="0"/>
                  </a:lnTo>
                  <a:lnTo>
                    <a:pt x="2431834" y="109728"/>
                  </a:lnTo>
                  <a:lnTo>
                    <a:pt x="72582"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6" name="Group 45"/>
          <p:cNvGrpSpPr/>
          <p:nvPr/>
        </p:nvGrpSpPr>
        <p:grpSpPr>
          <a:xfrm>
            <a:off x="7927165" y="2669699"/>
            <a:ext cx="2593055" cy="634774"/>
            <a:chOff x="7953493" y="2784542"/>
            <a:chExt cx="2593055" cy="634774"/>
          </a:xfrm>
        </p:grpSpPr>
        <p:sp>
          <p:nvSpPr>
            <p:cNvPr id="47" name="Freeform 46"/>
            <p:cNvSpPr/>
            <p:nvPr/>
          </p:nvSpPr>
          <p:spPr>
            <a:xfrm rot="2009023">
              <a:off x="7953493" y="2784542"/>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2009023">
              <a:off x="7964252" y="3037245"/>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Freeform 48"/>
            <p:cNvSpPr/>
            <p:nvPr/>
          </p:nvSpPr>
          <p:spPr>
            <a:xfrm rot="2009023">
              <a:off x="7975009" y="3309588"/>
              <a:ext cx="2571539" cy="109728"/>
            </a:xfrm>
            <a:custGeom>
              <a:avLst/>
              <a:gdLst>
                <a:gd name="connsiteX0" fmla="*/ 0 w 2571539"/>
                <a:gd name="connsiteY0" fmla="*/ 0 h 109728"/>
                <a:gd name="connsiteX1" fmla="*/ 2498956 w 2571539"/>
                <a:gd name="connsiteY1" fmla="*/ 0 h 109728"/>
                <a:gd name="connsiteX2" fmla="*/ 2571539 w 2571539"/>
                <a:gd name="connsiteY2" fmla="*/ 109728 h 109728"/>
                <a:gd name="connsiteX3" fmla="*/ 72583 w 2571539"/>
                <a:gd name="connsiteY3" fmla="*/ 109728 h 109728"/>
              </a:gdLst>
              <a:ahLst/>
              <a:cxnLst>
                <a:cxn ang="0">
                  <a:pos x="connsiteX0" y="connsiteY0"/>
                </a:cxn>
                <a:cxn ang="0">
                  <a:pos x="connsiteX1" y="connsiteY1"/>
                </a:cxn>
                <a:cxn ang="0">
                  <a:pos x="connsiteX2" y="connsiteY2"/>
                </a:cxn>
                <a:cxn ang="0">
                  <a:pos x="connsiteX3" y="connsiteY3"/>
                </a:cxn>
              </a:cxnLst>
              <a:rect l="l" t="t" r="r" b="b"/>
              <a:pathLst>
                <a:path w="2571539" h="109728">
                  <a:moveTo>
                    <a:pt x="0" y="0"/>
                  </a:moveTo>
                  <a:lnTo>
                    <a:pt x="2498956" y="0"/>
                  </a:lnTo>
                  <a:lnTo>
                    <a:pt x="2571539" y="109728"/>
                  </a:lnTo>
                  <a:lnTo>
                    <a:pt x="72583" y="109728"/>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8" name="Group 107"/>
          <p:cNvGrpSpPr/>
          <p:nvPr/>
        </p:nvGrpSpPr>
        <p:grpSpPr>
          <a:xfrm rot="21152393">
            <a:off x="3388295" y="1675877"/>
            <a:ext cx="1371600" cy="1371598"/>
            <a:chOff x="1222819" y="3080212"/>
            <a:chExt cx="1371600" cy="1371598"/>
          </a:xfrm>
          <a:effectLst>
            <a:outerShdw blurRad="63500" sx="102000" sy="102000" algn="ctr" rotWithShape="0">
              <a:prstClr val="black">
                <a:alpha val="40000"/>
              </a:prstClr>
            </a:outerShdw>
          </a:effectLst>
        </p:grpSpPr>
        <p:sp>
          <p:nvSpPr>
            <p:cNvPr id="109" name="Freeform 108"/>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5C9AD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0" name="Oval 109"/>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1" name="Group 110"/>
          <p:cNvGrpSpPr/>
          <p:nvPr/>
        </p:nvGrpSpPr>
        <p:grpSpPr>
          <a:xfrm rot="21152393">
            <a:off x="5455456" y="2890116"/>
            <a:ext cx="1371600" cy="1371598"/>
            <a:chOff x="1222819" y="3080212"/>
            <a:chExt cx="1371600" cy="1371598"/>
          </a:xfrm>
          <a:effectLst>
            <a:outerShdw blurRad="63500" sx="102000" sy="102000" algn="ctr" rotWithShape="0">
              <a:prstClr val="black">
                <a:alpha val="40000"/>
              </a:prstClr>
            </a:outerShdw>
          </a:effectLst>
        </p:grpSpPr>
        <p:sp>
          <p:nvSpPr>
            <p:cNvPr id="112" name="Freeform 111"/>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44546B"/>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3" name="Oval 112"/>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4" name="Group 113"/>
          <p:cNvGrpSpPr/>
          <p:nvPr/>
        </p:nvGrpSpPr>
        <p:grpSpPr>
          <a:xfrm rot="21152393">
            <a:off x="7530365" y="1622737"/>
            <a:ext cx="1371600" cy="1371598"/>
            <a:chOff x="1222819" y="3080212"/>
            <a:chExt cx="1371600" cy="1371598"/>
          </a:xfrm>
          <a:effectLst>
            <a:outerShdw blurRad="63500" sx="102000" sy="102000" algn="ctr" rotWithShape="0">
              <a:prstClr val="black">
                <a:alpha val="40000"/>
              </a:prstClr>
            </a:outerShdw>
          </a:effectLst>
        </p:grpSpPr>
        <p:sp>
          <p:nvSpPr>
            <p:cNvPr id="115" name="Freeform 114"/>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7A7A7A"/>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6" name="Oval 11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117" name="Group 116"/>
          <p:cNvGrpSpPr/>
          <p:nvPr/>
        </p:nvGrpSpPr>
        <p:grpSpPr>
          <a:xfrm rot="21152393">
            <a:off x="9625208" y="2793071"/>
            <a:ext cx="1371600" cy="1371598"/>
            <a:chOff x="1222819" y="3080212"/>
            <a:chExt cx="1371600" cy="1371598"/>
          </a:xfrm>
          <a:effectLst>
            <a:outerShdw blurRad="63500" sx="102000" sy="102000" algn="ctr" rotWithShape="0">
              <a:prstClr val="black">
                <a:alpha val="40000"/>
              </a:prstClr>
            </a:outerShdw>
          </a:effectLst>
        </p:grpSpPr>
        <p:sp>
          <p:nvSpPr>
            <p:cNvPr id="118" name="Freeform 117"/>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939393"/>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19" name="Oval 118"/>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grpSp>
        <p:nvGrpSpPr>
          <p:cNvPr id="6" name="Group 5"/>
          <p:cNvGrpSpPr/>
          <p:nvPr/>
        </p:nvGrpSpPr>
        <p:grpSpPr>
          <a:xfrm rot="21152393">
            <a:off x="1216957" y="2894558"/>
            <a:ext cx="1371600" cy="1371598"/>
            <a:chOff x="1222819" y="3080212"/>
            <a:chExt cx="1371600" cy="1371598"/>
          </a:xfrm>
          <a:effectLst>
            <a:outerShdw blurRad="63500" sx="102000" sy="102000" algn="ctr" rotWithShape="0">
              <a:prstClr val="black">
                <a:alpha val="40000"/>
              </a:prstClr>
            </a:outerShdw>
          </a:effectLst>
        </p:grpSpPr>
        <p:sp>
          <p:nvSpPr>
            <p:cNvPr id="104" name="Freeform 103"/>
            <p:cNvSpPr>
              <a:spLocks noChangeAspect="1"/>
            </p:cNvSpPr>
            <p:nvPr/>
          </p:nvSpPr>
          <p:spPr>
            <a:xfrm rot="518895" flipH="1">
              <a:off x="1222819" y="3080212"/>
              <a:ext cx="1371600" cy="1371598"/>
            </a:xfrm>
            <a:custGeom>
              <a:avLst/>
              <a:gdLst>
                <a:gd name="connsiteX0" fmla="*/ 1124074 w 1583637"/>
                <a:gd name="connsiteY0" fmla="*/ 252493 h 1583637"/>
                <a:gd name="connsiteX1" fmla="*/ 1247256 w 1583637"/>
                <a:gd name="connsiteY1" fmla="*/ 149126 h 1583637"/>
                <a:gd name="connsiteX2" fmla="*/ 1345663 w 1583637"/>
                <a:gd name="connsiteY2" fmla="*/ 231701 h 1583637"/>
                <a:gd name="connsiteX3" fmla="*/ 1265256 w 1583637"/>
                <a:gd name="connsiteY3" fmla="*/ 370961 h 1583637"/>
                <a:gd name="connsiteX4" fmla="*/ 1393012 w 1583637"/>
                <a:gd name="connsiteY4" fmla="*/ 592241 h 1583637"/>
                <a:gd name="connsiteX5" fmla="*/ 1553818 w 1583637"/>
                <a:gd name="connsiteY5" fmla="*/ 592237 h 1583637"/>
                <a:gd name="connsiteX6" fmla="*/ 1576125 w 1583637"/>
                <a:gd name="connsiteY6" fmla="*/ 718748 h 1583637"/>
                <a:gd name="connsiteX7" fmla="*/ 1425015 w 1583637"/>
                <a:gd name="connsiteY7" fmla="*/ 773743 h 1583637"/>
                <a:gd name="connsiteX8" fmla="*/ 1380646 w 1583637"/>
                <a:gd name="connsiteY8" fmla="*/ 1025372 h 1583637"/>
                <a:gd name="connsiteX9" fmla="*/ 1503833 w 1583637"/>
                <a:gd name="connsiteY9" fmla="*/ 1128733 h 1583637"/>
                <a:gd name="connsiteX10" fmla="*/ 1439602 w 1583637"/>
                <a:gd name="connsiteY10" fmla="*/ 1239984 h 1583637"/>
                <a:gd name="connsiteX11" fmla="*/ 1288495 w 1583637"/>
                <a:gd name="connsiteY11" fmla="*/ 1184982 h 1583637"/>
                <a:gd name="connsiteX12" fmla="*/ 1092761 w 1583637"/>
                <a:gd name="connsiteY12" fmla="*/ 1349222 h 1583637"/>
                <a:gd name="connsiteX13" fmla="*/ 1120689 w 1583637"/>
                <a:gd name="connsiteY13" fmla="*/ 1507584 h 1583637"/>
                <a:gd name="connsiteX14" fmla="*/ 999974 w 1583637"/>
                <a:gd name="connsiteY14" fmla="*/ 1551521 h 1583637"/>
                <a:gd name="connsiteX15" fmla="*/ 919574 w 1583637"/>
                <a:gd name="connsiteY15" fmla="*/ 1412257 h 1583637"/>
                <a:gd name="connsiteX16" fmla="*/ 664062 w 1583637"/>
                <a:gd name="connsiteY16" fmla="*/ 1412257 h 1583637"/>
                <a:gd name="connsiteX17" fmla="*/ 583663 w 1583637"/>
                <a:gd name="connsiteY17" fmla="*/ 1551521 h 1583637"/>
                <a:gd name="connsiteX18" fmla="*/ 462948 w 1583637"/>
                <a:gd name="connsiteY18" fmla="*/ 1507584 h 1583637"/>
                <a:gd name="connsiteX19" fmla="*/ 490876 w 1583637"/>
                <a:gd name="connsiteY19" fmla="*/ 1349222 h 1583637"/>
                <a:gd name="connsiteX20" fmla="*/ 295142 w 1583637"/>
                <a:gd name="connsiteY20" fmla="*/ 1184981 h 1583637"/>
                <a:gd name="connsiteX21" fmla="*/ 144035 w 1583637"/>
                <a:gd name="connsiteY21" fmla="*/ 1239984 h 1583637"/>
                <a:gd name="connsiteX22" fmla="*/ 79804 w 1583637"/>
                <a:gd name="connsiteY22" fmla="*/ 1128733 h 1583637"/>
                <a:gd name="connsiteX23" fmla="*/ 202991 w 1583637"/>
                <a:gd name="connsiteY23" fmla="*/ 1025372 h 1583637"/>
                <a:gd name="connsiteX24" fmla="*/ 158622 w 1583637"/>
                <a:gd name="connsiteY24" fmla="*/ 773743 h 1583637"/>
                <a:gd name="connsiteX25" fmla="*/ 7512 w 1583637"/>
                <a:gd name="connsiteY25" fmla="*/ 718748 h 1583637"/>
                <a:gd name="connsiteX26" fmla="*/ 29819 w 1583637"/>
                <a:gd name="connsiteY26" fmla="*/ 592237 h 1583637"/>
                <a:gd name="connsiteX27" fmla="*/ 190625 w 1583637"/>
                <a:gd name="connsiteY27" fmla="*/ 592241 h 1583637"/>
                <a:gd name="connsiteX28" fmla="*/ 318381 w 1583637"/>
                <a:gd name="connsiteY28" fmla="*/ 370961 h 1583637"/>
                <a:gd name="connsiteX29" fmla="*/ 237974 w 1583637"/>
                <a:gd name="connsiteY29" fmla="*/ 231701 h 1583637"/>
                <a:gd name="connsiteX30" fmla="*/ 336381 w 1583637"/>
                <a:gd name="connsiteY30" fmla="*/ 149126 h 1583637"/>
                <a:gd name="connsiteX31" fmla="*/ 459563 w 1583637"/>
                <a:gd name="connsiteY31" fmla="*/ 252493 h 1583637"/>
                <a:gd name="connsiteX32" fmla="*/ 699666 w 1583637"/>
                <a:gd name="connsiteY32" fmla="*/ 165103 h 1583637"/>
                <a:gd name="connsiteX33" fmla="*/ 727586 w 1583637"/>
                <a:gd name="connsiteY33" fmla="*/ 6739 h 1583637"/>
                <a:gd name="connsiteX34" fmla="*/ 856051 w 1583637"/>
                <a:gd name="connsiteY34" fmla="*/ 6739 h 1583637"/>
                <a:gd name="connsiteX35" fmla="*/ 883970 w 1583637"/>
                <a:gd name="connsiteY35" fmla="*/ 165102 h 1583637"/>
                <a:gd name="connsiteX36" fmla="*/ 1124073 w 1583637"/>
                <a:gd name="connsiteY36" fmla="*/ 252493 h 1583637"/>
                <a:gd name="connsiteX37" fmla="*/ 1124074 w 1583637"/>
                <a:gd name="connsiteY37" fmla="*/ 252493 h 15836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1583637" h="1583637">
                  <a:moveTo>
                    <a:pt x="1124074" y="252493"/>
                  </a:moveTo>
                  <a:lnTo>
                    <a:pt x="1247256" y="149126"/>
                  </a:lnTo>
                  <a:lnTo>
                    <a:pt x="1345663" y="231701"/>
                  </a:lnTo>
                  <a:lnTo>
                    <a:pt x="1265256" y="370961"/>
                  </a:lnTo>
                  <a:cubicBezTo>
                    <a:pt x="1322430" y="435278"/>
                    <a:pt x="1365899" y="510569"/>
                    <a:pt x="1393012" y="592241"/>
                  </a:cubicBezTo>
                  <a:lnTo>
                    <a:pt x="1553818" y="592237"/>
                  </a:lnTo>
                  <a:lnTo>
                    <a:pt x="1576125" y="718748"/>
                  </a:lnTo>
                  <a:lnTo>
                    <a:pt x="1425015" y="773743"/>
                  </a:lnTo>
                  <a:cubicBezTo>
                    <a:pt x="1427471" y="859762"/>
                    <a:pt x="1412374" y="945380"/>
                    <a:pt x="1380646" y="1025372"/>
                  </a:cubicBezTo>
                  <a:lnTo>
                    <a:pt x="1503833" y="1128733"/>
                  </a:lnTo>
                  <a:lnTo>
                    <a:pt x="1439602" y="1239984"/>
                  </a:lnTo>
                  <a:lnTo>
                    <a:pt x="1288495" y="1184982"/>
                  </a:lnTo>
                  <a:cubicBezTo>
                    <a:pt x="1235084" y="1252456"/>
                    <a:pt x="1168484" y="1308339"/>
                    <a:pt x="1092761" y="1349222"/>
                  </a:cubicBezTo>
                  <a:lnTo>
                    <a:pt x="1120689" y="1507584"/>
                  </a:lnTo>
                  <a:lnTo>
                    <a:pt x="999974" y="1551521"/>
                  </a:lnTo>
                  <a:lnTo>
                    <a:pt x="919574" y="1412257"/>
                  </a:lnTo>
                  <a:cubicBezTo>
                    <a:pt x="835287" y="1429613"/>
                    <a:pt x="748348" y="1429613"/>
                    <a:pt x="664062" y="1412257"/>
                  </a:cubicBezTo>
                  <a:lnTo>
                    <a:pt x="583663" y="1551521"/>
                  </a:lnTo>
                  <a:lnTo>
                    <a:pt x="462948" y="1507584"/>
                  </a:lnTo>
                  <a:lnTo>
                    <a:pt x="490876" y="1349222"/>
                  </a:lnTo>
                  <a:cubicBezTo>
                    <a:pt x="415153" y="1308339"/>
                    <a:pt x="348553" y="1252455"/>
                    <a:pt x="295142" y="1184981"/>
                  </a:cubicBezTo>
                  <a:lnTo>
                    <a:pt x="144035" y="1239984"/>
                  </a:lnTo>
                  <a:lnTo>
                    <a:pt x="79804" y="1128733"/>
                  </a:lnTo>
                  <a:lnTo>
                    <a:pt x="202991" y="1025372"/>
                  </a:lnTo>
                  <a:cubicBezTo>
                    <a:pt x="171263" y="945380"/>
                    <a:pt x="156166" y="859762"/>
                    <a:pt x="158622" y="773743"/>
                  </a:cubicBezTo>
                  <a:lnTo>
                    <a:pt x="7512" y="718748"/>
                  </a:lnTo>
                  <a:lnTo>
                    <a:pt x="29819" y="592237"/>
                  </a:lnTo>
                  <a:lnTo>
                    <a:pt x="190625" y="592241"/>
                  </a:lnTo>
                  <a:cubicBezTo>
                    <a:pt x="217738" y="510569"/>
                    <a:pt x="261208" y="435277"/>
                    <a:pt x="318381" y="370961"/>
                  </a:cubicBezTo>
                  <a:lnTo>
                    <a:pt x="237974" y="231701"/>
                  </a:lnTo>
                  <a:lnTo>
                    <a:pt x="336381" y="149126"/>
                  </a:lnTo>
                  <a:lnTo>
                    <a:pt x="459563" y="252493"/>
                  </a:lnTo>
                  <a:cubicBezTo>
                    <a:pt x="532831" y="207356"/>
                    <a:pt x="614527" y="177621"/>
                    <a:pt x="699666" y="165103"/>
                  </a:cubicBezTo>
                  <a:lnTo>
                    <a:pt x="727586" y="6739"/>
                  </a:lnTo>
                  <a:lnTo>
                    <a:pt x="856051" y="6739"/>
                  </a:lnTo>
                  <a:lnTo>
                    <a:pt x="883970" y="165102"/>
                  </a:lnTo>
                  <a:cubicBezTo>
                    <a:pt x="969110" y="177621"/>
                    <a:pt x="1050806" y="207356"/>
                    <a:pt x="1124073" y="252493"/>
                  </a:cubicBezTo>
                  <a:lnTo>
                    <a:pt x="1124074" y="252493"/>
                  </a:lnTo>
                  <a:close/>
                </a:path>
              </a:pathLst>
            </a:custGeom>
            <a:solidFill>
              <a:srgbClr val="FE4A1E"/>
            </a:solidFill>
            <a:ln>
              <a:noFill/>
            </a:ln>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475308" tIns="731520" rIns="475308" bIns="582340" numCol="1" spcCol="1270" anchor="ctr" anchorCtr="0">
              <a:noAutofit/>
            </a:bodyPr>
            <a:lstStyle/>
            <a:p>
              <a:pPr algn="ctr" defTabSz="1777956">
                <a:lnSpc>
                  <a:spcPct val="90000"/>
                </a:lnSpc>
                <a:spcBef>
                  <a:spcPct val="0"/>
                </a:spcBef>
                <a:spcAft>
                  <a:spcPct val="35000"/>
                </a:spcAft>
              </a:pPr>
              <a:endParaRPr lang="en-US" sz="4000" dirty="0"/>
            </a:p>
          </p:txBody>
        </p:sp>
        <p:sp>
          <p:nvSpPr>
            <p:cNvPr id="106" name="Oval 105"/>
            <p:cNvSpPr/>
            <p:nvPr/>
          </p:nvSpPr>
          <p:spPr>
            <a:xfrm flipH="1">
              <a:off x="1524870" y="3369503"/>
              <a:ext cx="777528" cy="777528"/>
            </a:xfrm>
            <a:prstGeom prst="ellipse">
              <a:avLst/>
            </a:prstGeom>
            <a:noFill/>
            <a:ln w="381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800" dirty="0"/>
            </a:p>
          </p:txBody>
        </p:sp>
      </p:gr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8" name="TextBox 37"/>
          <p:cNvSpPr txBox="1"/>
          <p:nvPr/>
        </p:nvSpPr>
        <p:spPr>
          <a:xfrm>
            <a:off x="1030685" y="458974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3120616" y="3385817"/>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0" name="TextBox 49"/>
          <p:cNvSpPr txBox="1"/>
          <p:nvPr/>
        </p:nvSpPr>
        <p:spPr>
          <a:xfrm>
            <a:off x="5171193" y="459135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7306232" y="3359434"/>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4" name="TextBox 63"/>
          <p:cNvSpPr txBox="1"/>
          <p:nvPr/>
        </p:nvSpPr>
        <p:spPr>
          <a:xfrm>
            <a:off x="9349566" y="4462541"/>
            <a:ext cx="1828800" cy="1483483"/>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Freeform 517"/>
          <p:cNvSpPr>
            <a:spLocks noEditPoints="1"/>
          </p:cNvSpPr>
          <p:nvPr/>
        </p:nvSpPr>
        <p:spPr bwMode="auto">
          <a:xfrm>
            <a:off x="3798121" y="2232654"/>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Freeform 525"/>
          <p:cNvSpPr>
            <a:spLocks noEditPoints="1"/>
          </p:cNvSpPr>
          <p:nvPr/>
        </p:nvSpPr>
        <p:spPr bwMode="auto">
          <a:xfrm>
            <a:off x="5811159" y="3355761"/>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578"/>
          <p:cNvSpPr>
            <a:spLocks noEditPoints="1"/>
          </p:cNvSpPr>
          <p:nvPr/>
        </p:nvSpPr>
        <p:spPr bwMode="auto">
          <a:xfrm>
            <a:off x="7944989" y="218143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559"/>
          <p:cNvSpPr>
            <a:spLocks noChangeAspect="1" noEditPoints="1"/>
          </p:cNvSpPr>
          <p:nvPr/>
        </p:nvSpPr>
        <p:spPr bwMode="auto">
          <a:xfrm>
            <a:off x="10009616" y="3340190"/>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543"/>
          <p:cNvSpPr>
            <a:spLocks noChangeAspect="1" noEditPoints="1"/>
          </p:cNvSpPr>
          <p:nvPr/>
        </p:nvSpPr>
        <p:spPr bwMode="auto">
          <a:xfrm>
            <a:off x="1610565" y="3413328"/>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05883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9"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additive="base">
                                        <p:cTn id="11" dur="1000" fill="hold"/>
                                        <p:tgtEl>
                                          <p:spTgt spid="62"/>
                                        </p:tgtEl>
                                        <p:attrNameLst>
                                          <p:attrName>ppt_x</p:attrName>
                                        </p:attrNameLst>
                                      </p:cBhvr>
                                      <p:tavLst>
                                        <p:tav tm="0">
                                          <p:val>
                                            <p:strVal val="0-#ppt_w/2"/>
                                          </p:val>
                                        </p:tav>
                                        <p:tav tm="100000">
                                          <p:val>
                                            <p:strVal val="#ppt_x"/>
                                          </p:val>
                                        </p:tav>
                                      </p:tavLst>
                                    </p:anim>
                                    <p:anim calcmode="lin" valueType="num">
                                      <p:cBhvr additive="base">
                                        <p:cTn id="12" dur="1000" fill="hold"/>
                                        <p:tgtEl>
                                          <p:spTgt spid="62"/>
                                        </p:tgtEl>
                                        <p:attrNameLst>
                                          <p:attrName>ppt_y</p:attrName>
                                        </p:attrNameLst>
                                      </p:cBhvr>
                                      <p:tavLst>
                                        <p:tav tm="0">
                                          <p:val>
                                            <p:strVal val="0-#ppt_h/2"/>
                                          </p:val>
                                        </p:tav>
                                        <p:tav tm="100000">
                                          <p:val>
                                            <p:strVal val="#ppt_y"/>
                                          </p:val>
                                        </p:tav>
                                      </p:tavLst>
                                    </p:anim>
                                  </p:childTnLst>
                                </p:cTn>
                              </p:par>
                              <p:par>
                                <p:cTn id="13" presetID="2" presetClass="entr" presetSubtype="9" fill="hold" nodeType="withEffect">
                                  <p:stCondLst>
                                    <p:cond delay="0"/>
                                  </p:stCondLst>
                                  <p:childTnLst>
                                    <p:set>
                                      <p:cBhvr>
                                        <p:cTn id="14" dur="1" fill="hold">
                                          <p:stCondLst>
                                            <p:cond delay="0"/>
                                          </p:stCondLst>
                                        </p:cTn>
                                        <p:tgtEl>
                                          <p:spTgt spid="28"/>
                                        </p:tgtEl>
                                        <p:attrNameLst>
                                          <p:attrName>style.visibility</p:attrName>
                                        </p:attrNameLst>
                                      </p:cBhvr>
                                      <p:to>
                                        <p:strVal val="visible"/>
                                      </p:to>
                                    </p:set>
                                    <p:anim calcmode="lin" valueType="num">
                                      <p:cBhvr additive="base">
                                        <p:cTn id="15" dur="1000" fill="hold"/>
                                        <p:tgtEl>
                                          <p:spTgt spid="28"/>
                                        </p:tgtEl>
                                        <p:attrNameLst>
                                          <p:attrName>ppt_x</p:attrName>
                                        </p:attrNameLst>
                                      </p:cBhvr>
                                      <p:tavLst>
                                        <p:tav tm="0">
                                          <p:val>
                                            <p:strVal val="0-#ppt_w/2"/>
                                          </p:val>
                                        </p:tav>
                                        <p:tav tm="100000">
                                          <p:val>
                                            <p:strVal val="#ppt_x"/>
                                          </p:val>
                                        </p:tav>
                                      </p:tavLst>
                                    </p:anim>
                                    <p:anim calcmode="lin" valueType="num">
                                      <p:cBhvr additive="base">
                                        <p:cTn id="16" dur="1000" fill="hold"/>
                                        <p:tgtEl>
                                          <p:spTgt spid="28"/>
                                        </p:tgtEl>
                                        <p:attrNameLst>
                                          <p:attrName>ppt_y</p:attrName>
                                        </p:attrNameLst>
                                      </p:cBhvr>
                                      <p:tavLst>
                                        <p:tav tm="0">
                                          <p:val>
                                            <p:strVal val="0-#ppt_h/2"/>
                                          </p:val>
                                        </p:tav>
                                        <p:tav tm="100000">
                                          <p:val>
                                            <p:strVal val="#ppt_y"/>
                                          </p:val>
                                        </p:tav>
                                      </p:tavLst>
                                    </p:anim>
                                  </p:childTnLst>
                                </p:cTn>
                              </p:par>
                              <p:par>
                                <p:cTn id="17" presetID="2" presetClass="entr" presetSubtype="9" fill="hold" nodeType="withEffect">
                                  <p:stCondLst>
                                    <p:cond delay="0"/>
                                  </p:stCondLst>
                                  <p:childTnLst>
                                    <p:set>
                                      <p:cBhvr>
                                        <p:cTn id="18" dur="1" fill="hold">
                                          <p:stCondLst>
                                            <p:cond delay="0"/>
                                          </p:stCondLst>
                                        </p:cTn>
                                        <p:tgtEl>
                                          <p:spTgt spid="30"/>
                                        </p:tgtEl>
                                        <p:attrNameLst>
                                          <p:attrName>style.visibility</p:attrName>
                                        </p:attrNameLst>
                                      </p:cBhvr>
                                      <p:to>
                                        <p:strVal val="visible"/>
                                      </p:to>
                                    </p:set>
                                    <p:anim calcmode="lin" valueType="num">
                                      <p:cBhvr additive="base">
                                        <p:cTn id="19" dur="1000" fill="hold"/>
                                        <p:tgtEl>
                                          <p:spTgt spid="30"/>
                                        </p:tgtEl>
                                        <p:attrNameLst>
                                          <p:attrName>ppt_x</p:attrName>
                                        </p:attrNameLst>
                                      </p:cBhvr>
                                      <p:tavLst>
                                        <p:tav tm="0">
                                          <p:val>
                                            <p:strVal val="0-#ppt_w/2"/>
                                          </p:val>
                                        </p:tav>
                                        <p:tav tm="100000">
                                          <p:val>
                                            <p:strVal val="#ppt_x"/>
                                          </p:val>
                                        </p:tav>
                                      </p:tavLst>
                                    </p:anim>
                                    <p:anim calcmode="lin" valueType="num">
                                      <p:cBhvr additive="base">
                                        <p:cTn id="20" dur="1000" fill="hold"/>
                                        <p:tgtEl>
                                          <p:spTgt spid="30"/>
                                        </p:tgtEl>
                                        <p:attrNameLst>
                                          <p:attrName>ppt_y</p:attrName>
                                        </p:attrNameLst>
                                      </p:cBhvr>
                                      <p:tavLst>
                                        <p:tav tm="0">
                                          <p:val>
                                            <p:strVal val="0-#ppt_h/2"/>
                                          </p:val>
                                        </p:tav>
                                        <p:tav tm="100000">
                                          <p:val>
                                            <p:strVal val="#ppt_y"/>
                                          </p:val>
                                        </p:tav>
                                      </p:tavLst>
                                    </p:anim>
                                  </p:childTnLst>
                                </p:cTn>
                              </p:par>
                              <p:par>
                                <p:cTn id="21" presetID="2" presetClass="entr" presetSubtype="9" fill="hold" nodeType="withEffect">
                                  <p:stCondLst>
                                    <p:cond delay="0"/>
                                  </p:stCondLst>
                                  <p:childTnLst>
                                    <p:set>
                                      <p:cBhvr>
                                        <p:cTn id="22" dur="1" fill="hold">
                                          <p:stCondLst>
                                            <p:cond delay="0"/>
                                          </p:stCondLst>
                                        </p:cTn>
                                        <p:tgtEl>
                                          <p:spTgt spid="34"/>
                                        </p:tgtEl>
                                        <p:attrNameLst>
                                          <p:attrName>style.visibility</p:attrName>
                                        </p:attrNameLst>
                                      </p:cBhvr>
                                      <p:to>
                                        <p:strVal val="visible"/>
                                      </p:to>
                                    </p:set>
                                    <p:anim calcmode="lin" valueType="num">
                                      <p:cBhvr additive="base">
                                        <p:cTn id="23" dur="1000" fill="hold"/>
                                        <p:tgtEl>
                                          <p:spTgt spid="34"/>
                                        </p:tgtEl>
                                        <p:attrNameLst>
                                          <p:attrName>ppt_x</p:attrName>
                                        </p:attrNameLst>
                                      </p:cBhvr>
                                      <p:tavLst>
                                        <p:tav tm="0">
                                          <p:val>
                                            <p:strVal val="0-#ppt_w/2"/>
                                          </p:val>
                                        </p:tav>
                                        <p:tav tm="100000">
                                          <p:val>
                                            <p:strVal val="#ppt_x"/>
                                          </p:val>
                                        </p:tav>
                                      </p:tavLst>
                                    </p:anim>
                                    <p:anim calcmode="lin" valueType="num">
                                      <p:cBhvr additive="base">
                                        <p:cTn id="24" dur="1000" fill="hold"/>
                                        <p:tgtEl>
                                          <p:spTgt spid="34"/>
                                        </p:tgtEl>
                                        <p:attrNameLst>
                                          <p:attrName>ppt_y</p:attrName>
                                        </p:attrNameLst>
                                      </p:cBhvr>
                                      <p:tavLst>
                                        <p:tav tm="0">
                                          <p:val>
                                            <p:strVal val="0-#ppt_h/2"/>
                                          </p:val>
                                        </p:tav>
                                        <p:tav tm="100000">
                                          <p:val>
                                            <p:strVal val="#ppt_y"/>
                                          </p:val>
                                        </p:tav>
                                      </p:tavLst>
                                    </p:anim>
                                  </p:childTnLst>
                                </p:cTn>
                              </p:par>
                              <p:par>
                                <p:cTn id="25" presetID="2" presetClass="entr" presetSubtype="9" fill="hold" nodeType="withEffect">
                                  <p:stCondLst>
                                    <p:cond delay="0"/>
                                  </p:stCondLst>
                                  <p:childTnLst>
                                    <p:set>
                                      <p:cBhvr>
                                        <p:cTn id="26" dur="1" fill="hold">
                                          <p:stCondLst>
                                            <p:cond delay="0"/>
                                          </p:stCondLst>
                                        </p:cTn>
                                        <p:tgtEl>
                                          <p:spTgt spid="46"/>
                                        </p:tgtEl>
                                        <p:attrNameLst>
                                          <p:attrName>style.visibility</p:attrName>
                                        </p:attrNameLst>
                                      </p:cBhvr>
                                      <p:to>
                                        <p:strVal val="visible"/>
                                      </p:to>
                                    </p:set>
                                    <p:anim calcmode="lin" valueType="num">
                                      <p:cBhvr additive="base">
                                        <p:cTn id="27" dur="1000" fill="hold"/>
                                        <p:tgtEl>
                                          <p:spTgt spid="46"/>
                                        </p:tgtEl>
                                        <p:attrNameLst>
                                          <p:attrName>ppt_x</p:attrName>
                                        </p:attrNameLst>
                                      </p:cBhvr>
                                      <p:tavLst>
                                        <p:tav tm="0">
                                          <p:val>
                                            <p:strVal val="0-#ppt_w/2"/>
                                          </p:val>
                                        </p:tav>
                                        <p:tav tm="100000">
                                          <p:val>
                                            <p:strVal val="#ppt_x"/>
                                          </p:val>
                                        </p:tav>
                                      </p:tavLst>
                                    </p:anim>
                                    <p:anim calcmode="lin" valueType="num">
                                      <p:cBhvr additive="base">
                                        <p:cTn id="28" dur="1000" fill="hold"/>
                                        <p:tgtEl>
                                          <p:spTgt spid="46"/>
                                        </p:tgtEl>
                                        <p:attrNameLst>
                                          <p:attrName>ppt_y</p:attrName>
                                        </p:attrNameLst>
                                      </p:cBhvr>
                                      <p:tavLst>
                                        <p:tav tm="0">
                                          <p:val>
                                            <p:strVal val="0-#ppt_h/2"/>
                                          </p:val>
                                        </p:tav>
                                        <p:tav tm="100000">
                                          <p:val>
                                            <p:strVal val="#ppt_y"/>
                                          </p:val>
                                        </p:tav>
                                      </p:tavLst>
                                    </p:anim>
                                  </p:childTnLst>
                                </p:cTn>
                              </p:par>
                              <p:par>
                                <p:cTn id="29" presetID="2" presetClass="entr" presetSubtype="9" fill="hold" nodeType="withEffect">
                                  <p:stCondLst>
                                    <p:cond delay="0"/>
                                  </p:stCondLst>
                                  <p:childTnLst>
                                    <p:set>
                                      <p:cBhvr>
                                        <p:cTn id="30" dur="1" fill="hold">
                                          <p:stCondLst>
                                            <p:cond delay="0"/>
                                          </p:stCondLst>
                                        </p:cTn>
                                        <p:tgtEl>
                                          <p:spTgt spid="63"/>
                                        </p:tgtEl>
                                        <p:attrNameLst>
                                          <p:attrName>style.visibility</p:attrName>
                                        </p:attrNameLst>
                                      </p:cBhvr>
                                      <p:to>
                                        <p:strVal val="visible"/>
                                      </p:to>
                                    </p:set>
                                    <p:anim calcmode="lin" valueType="num">
                                      <p:cBhvr additive="base">
                                        <p:cTn id="31" dur="1000" fill="hold"/>
                                        <p:tgtEl>
                                          <p:spTgt spid="63"/>
                                        </p:tgtEl>
                                        <p:attrNameLst>
                                          <p:attrName>ppt_x</p:attrName>
                                        </p:attrNameLst>
                                      </p:cBhvr>
                                      <p:tavLst>
                                        <p:tav tm="0">
                                          <p:val>
                                            <p:strVal val="0-#ppt_w/2"/>
                                          </p:val>
                                        </p:tav>
                                        <p:tav tm="100000">
                                          <p:val>
                                            <p:strVal val="#ppt_x"/>
                                          </p:val>
                                        </p:tav>
                                      </p:tavLst>
                                    </p:anim>
                                    <p:anim calcmode="lin" valueType="num">
                                      <p:cBhvr additive="base">
                                        <p:cTn id="32" dur="1000" fill="hold"/>
                                        <p:tgtEl>
                                          <p:spTgt spid="63"/>
                                        </p:tgtEl>
                                        <p:attrNameLst>
                                          <p:attrName>ppt_y</p:attrName>
                                        </p:attrNameLst>
                                      </p:cBhvr>
                                      <p:tavLst>
                                        <p:tav tm="0">
                                          <p:val>
                                            <p:strVal val="0-#ppt_h/2"/>
                                          </p:val>
                                        </p:tav>
                                        <p:tav tm="100000">
                                          <p:val>
                                            <p:strVal val="#ppt_y"/>
                                          </p:val>
                                        </p:tav>
                                      </p:tavLst>
                                    </p:anim>
                                  </p:childTnLst>
                                </p:cTn>
                              </p:par>
                            </p:childTnLst>
                          </p:cTn>
                        </p:par>
                        <p:par>
                          <p:cTn id="33" fill="hold">
                            <p:stCondLst>
                              <p:cond delay="1500"/>
                            </p:stCondLst>
                            <p:childTnLst>
                              <p:par>
                                <p:cTn id="34" presetID="49" presetClass="entr" presetSubtype="0" decel="100000" fill="hold"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 calcmode="lin" valueType="num">
                                      <p:cBhvr>
                                        <p:cTn id="38" dur="500" fill="hold"/>
                                        <p:tgtEl>
                                          <p:spTgt spid="6"/>
                                        </p:tgtEl>
                                        <p:attrNameLst>
                                          <p:attrName>style.rotation</p:attrName>
                                        </p:attrNameLst>
                                      </p:cBhvr>
                                      <p:tavLst>
                                        <p:tav tm="0">
                                          <p:val>
                                            <p:fltVal val="360"/>
                                          </p:val>
                                        </p:tav>
                                        <p:tav tm="100000">
                                          <p:val>
                                            <p:fltVal val="0"/>
                                          </p:val>
                                        </p:tav>
                                      </p:tavLst>
                                    </p:anim>
                                    <p:animEffect transition="in" filter="fade">
                                      <p:cBhvr>
                                        <p:cTn id="39" dur="500"/>
                                        <p:tgtEl>
                                          <p:spTgt spid="6"/>
                                        </p:tgtEl>
                                      </p:cBhvr>
                                    </p:animEffect>
                                  </p:childTnLst>
                                </p:cTn>
                              </p:par>
                            </p:childTnLst>
                          </p:cTn>
                        </p:par>
                        <p:par>
                          <p:cTn id="40" fill="hold">
                            <p:stCondLst>
                              <p:cond delay="2000"/>
                            </p:stCondLst>
                            <p:childTnLst>
                              <p:par>
                                <p:cTn id="41" presetID="53" presetClass="entr" presetSubtype="16" fill="hold" grpId="0" nodeType="afterEffect">
                                  <p:stCondLst>
                                    <p:cond delay="0"/>
                                  </p:stCondLst>
                                  <p:childTnLst>
                                    <p:set>
                                      <p:cBhvr>
                                        <p:cTn id="42" dur="1" fill="hold">
                                          <p:stCondLst>
                                            <p:cond delay="0"/>
                                          </p:stCondLst>
                                        </p:cTn>
                                        <p:tgtEl>
                                          <p:spTgt spid="72"/>
                                        </p:tgtEl>
                                        <p:attrNameLst>
                                          <p:attrName>style.visibility</p:attrName>
                                        </p:attrNameLst>
                                      </p:cBhvr>
                                      <p:to>
                                        <p:strVal val="visible"/>
                                      </p:to>
                                    </p:set>
                                    <p:anim calcmode="lin" valueType="num">
                                      <p:cBhvr>
                                        <p:cTn id="43" dur="500" fill="hold"/>
                                        <p:tgtEl>
                                          <p:spTgt spid="72"/>
                                        </p:tgtEl>
                                        <p:attrNameLst>
                                          <p:attrName>ppt_w</p:attrName>
                                        </p:attrNameLst>
                                      </p:cBhvr>
                                      <p:tavLst>
                                        <p:tav tm="0">
                                          <p:val>
                                            <p:fltVal val="0"/>
                                          </p:val>
                                        </p:tav>
                                        <p:tav tm="100000">
                                          <p:val>
                                            <p:strVal val="#ppt_w"/>
                                          </p:val>
                                        </p:tav>
                                      </p:tavLst>
                                    </p:anim>
                                    <p:anim calcmode="lin" valueType="num">
                                      <p:cBhvr>
                                        <p:cTn id="44" dur="500" fill="hold"/>
                                        <p:tgtEl>
                                          <p:spTgt spid="72"/>
                                        </p:tgtEl>
                                        <p:attrNameLst>
                                          <p:attrName>ppt_h</p:attrName>
                                        </p:attrNameLst>
                                      </p:cBhvr>
                                      <p:tavLst>
                                        <p:tav tm="0">
                                          <p:val>
                                            <p:fltVal val="0"/>
                                          </p:val>
                                        </p:tav>
                                        <p:tav tm="100000">
                                          <p:val>
                                            <p:strVal val="#ppt_h"/>
                                          </p:val>
                                        </p:tav>
                                      </p:tavLst>
                                    </p:anim>
                                    <p:animEffect transition="in" filter="fade">
                                      <p:cBhvr>
                                        <p:cTn id="45" dur="500"/>
                                        <p:tgtEl>
                                          <p:spTgt spid="72"/>
                                        </p:tgtEl>
                                      </p:cBhvr>
                                    </p:animEffect>
                                  </p:childTnLst>
                                </p:cTn>
                              </p:par>
                            </p:childTnLst>
                          </p:cTn>
                        </p:par>
                        <p:par>
                          <p:cTn id="46" fill="hold">
                            <p:stCondLst>
                              <p:cond delay="2500"/>
                            </p:stCondLst>
                            <p:childTnLst>
                              <p:par>
                                <p:cTn id="47" presetID="22" presetClass="entr" presetSubtype="1"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Effect transition="in" filter="wipe(up)">
                                      <p:cBhvr>
                                        <p:cTn id="49" dur="500"/>
                                        <p:tgtEl>
                                          <p:spTgt spid="38"/>
                                        </p:tgtEl>
                                      </p:cBhvr>
                                    </p:animEffect>
                                  </p:childTnLst>
                                </p:cTn>
                              </p:par>
                            </p:childTnLst>
                          </p:cTn>
                        </p:par>
                        <p:par>
                          <p:cTn id="50" fill="hold">
                            <p:stCondLst>
                              <p:cond delay="3000"/>
                            </p:stCondLst>
                            <p:childTnLst>
                              <p:par>
                                <p:cTn id="51" presetID="49" presetClass="entr" presetSubtype="0" decel="100000" fill="hold" nodeType="afterEffect">
                                  <p:stCondLst>
                                    <p:cond delay="0"/>
                                  </p:stCondLst>
                                  <p:childTnLst>
                                    <p:set>
                                      <p:cBhvr>
                                        <p:cTn id="52" dur="1" fill="hold">
                                          <p:stCondLst>
                                            <p:cond delay="0"/>
                                          </p:stCondLst>
                                        </p:cTn>
                                        <p:tgtEl>
                                          <p:spTgt spid="108"/>
                                        </p:tgtEl>
                                        <p:attrNameLst>
                                          <p:attrName>style.visibility</p:attrName>
                                        </p:attrNameLst>
                                      </p:cBhvr>
                                      <p:to>
                                        <p:strVal val="visible"/>
                                      </p:to>
                                    </p:set>
                                    <p:anim calcmode="lin" valueType="num">
                                      <p:cBhvr>
                                        <p:cTn id="53" dur="500" fill="hold"/>
                                        <p:tgtEl>
                                          <p:spTgt spid="108"/>
                                        </p:tgtEl>
                                        <p:attrNameLst>
                                          <p:attrName>ppt_w</p:attrName>
                                        </p:attrNameLst>
                                      </p:cBhvr>
                                      <p:tavLst>
                                        <p:tav tm="0">
                                          <p:val>
                                            <p:fltVal val="0"/>
                                          </p:val>
                                        </p:tav>
                                        <p:tav tm="100000">
                                          <p:val>
                                            <p:strVal val="#ppt_w"/>
                                          </p:val>
                                        </p:tav>
                                      </p:tavLst>
                                    </p:anim>
                                    <p:anim calcmode="lin" valueType="num">
                                      <p:cBhvr>
                                        <p:cTn id="54" dur="500" fill="hold"/>
                                        <p:tgtEl>
                                          <p:spTgt spid="108"/>
                                        </p:tgtEl>
                                        <p:attrNameLst>
                                          <p:attrName>ppt_h</p:attrName>
                                        </p:attrNameLst>
                                      </p:cBhvr>
                                      <p:tavLst>
                                        <p:tav tm="0">
                                          <p:val>
                                            <p:fltVal val="0"/>
                                          </p:val>
                                        </p:tav>
                                        <p:tav tm="100000">
                                          <p:val>
                                            <p:strVal val="#ppt_h"/>
                                          </p:val>
                                        </p:tav>
                                      </p:tavLst>
                                    </p:anim>
                                    <p:anim calcmode="lin" valueType="num">
                                      <p:cBhvr>
                                        <p:cTn id="55" dur="500" fill="hold"/>
                                        <p:tgtEl>
                                          <p:spTgt spid="108"/>
                                        </p:tgtEl>
                                        <p:attrNameLst>
                                          <p:attrName>style.rotation</p:attrName>
                                        </p:attrNameLst>
                                      </p:cBhvr>
                                      <p:tavLst>
                                        <p:tav tm="0">
                                          <p:val>
                                            <p:fltVal val="360"/>
                                          </p:val>
                                        </p:tav>
                                        <p:tav tm="100000">
                                          <p:val>
                                            <p:fltVal val="0"/>
                                          </p:val>
                                        </p:tav>
                                      </p:tavLst>
                                    </p:anim>
                                    <p:animEffect transition="in" filter="fade">
                                      <p:cBhvr>
                                        <p:cTn id="56" dur="500"/>
                                        <p:tgtEl>
                                          <p:spTgt spid="108"/>
                                        </p:tgtEl>
                                      </p:cBhvr>
                                    </p:animEffect>
                                  </p:childTnLst>
                                </p:cTn>
                              </p:par>
                            </p:childTnLst>
                          </p:cTn>
                        </p:par>
                        <p:par>
                          <p:cTn id="57" fill="hold">
                            <p:stCondLst>
                              <p:cond delay="3500"/>
                            </p:stCondLst>
                            <p:childTnLst>
                              <p:par>
                                <p:cTn id="58" presetID="53" presetClass="entr" presetSubtype="16" fill="hold" grpId="0" nodeType="afterEffect">
                                  <p:stCondLst>
                                    <p:cond delay="0"/>
                                  </p:stCondLst>
                                  <p:childTnLst>
                                    <p:set>
                                      <p:cBhvr>
                                        <p:cTn id="59" dur="1" fill="hold">
                                          <p:stCondLst>
                                            <p:cond delay="0"/>
                                          </p:stCondLst>
                                        </p:cTn>
                                        <p:tgtEl>
                                          <p:spTgt spid="67"/>
                                        </p:tgtEl>
                                        <p:attrNameLst>
                                          <p:attrName>style.visibility</p:attrName>
                                        </p:attrNameLst>
                                      </p:cBhvr>
                                      <p:to>
                                        <p:strVal val="visible"/>
                                      </p:to>
                                    </p:set>
                                    <p:anim calcmode="lin" valueType="num">
                                      <p:cBhvr>
                                        <p:cTn id="60" dur="500" fill="hold"/>
                                        <p:tgtEl>
                                          <p:spTgt spid="67"/>
                                        </p:tgtEl>
                                        <p:attrNameLst>
                                          <p:attrName>ppt_w</p:attrName>
                                        </p:attrNameLst>
                                      </p:cBhvr>
                                      <p:tavLst>
                                        <p:tav tm="0">
                                          <p:val>
                                            <p:fltVal val="0"/>
                                          </p:val>
                                        </p:tav>
                                        <p:tav tm="100000">
                                          <p:val>
                                            <p:strVal val="#ppt_w"/>
                                          </p:val>
                                        </p:tav>
                                      </p:tavLst>
                                    </p:anim>
                                    <p:anim calcmode="lin" valueType="num">
                                      <p:cBhvr>
                                        <p:cTn id="61" dur="500" fill="hold"/>
                                        <p:tgtEl>
                                          <p:spTgt spid="67"/>
                                        </p:tgtEl>
                                        <p:attrNameLst>
                                          <p:attrName>ppt_h</p:attrName>
                                        </p:attrNameLst>
                                      </p:cBhvr>
                                      <p:tavLst>
                                        <p:tav tm="0">
                                          <p:val>
                                            <p:fltVal val="0"/>
                                          </p:val>
                                        </p:tav>
                                        <p:tav tm="100000">
                                          <p:val>
                                            <p:strVal val="#ppt_h"/>
                                          </p:val>
                                        </p:tav>
                                      </p:tavLst>
                                    </p:anim>
                                    <p:animEffect transition="in" filter="fade">
                                      <p:cBhvr>
                                        <p:cTn id="62" dur="500"/>
                                        <p:tgtEl>
                                          <p:spTgt spid="67"/>
                                        </p:tgtEl>
                                      </p:cBhvr>
                                    </p:animEffect>
                                  </p:childTnLst>
                                </p:cTn>
                              </p:par>
                            </p:childTnLst>
                          </p:cTn>
                        </p:par>
                        <p:par>
                          <p:cTn id="63" fill="hold">
                            <p:stCondLst>
                              <p:cond delay="4000"/>
                            </p:stCondLst>
                            <p:childTnLst>
                              <p:par>
                                <p:cTn id="64" presetID="22" presetClass="entr" presetSubtype="1"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wipe(up)">
                                      <p:cBhvr>
                                        <p:cTn id="66" dur="500"/>
                                        <p:tgtEl>
                                          <p:spTgt spid="43"/>
                                        </p:tgtEl>
                                      </p:cBhvr>
                                    </p:animEffect>
                                  </p:childTnLst>
                                </p:cTn>
                              </p:par>
                            </p:childTnLst>
                          </p:cTn>
                        </p:par>
                        <p:par>
                          <p:cTn id="67" fill="hold">
                            <p:stCondLst>
                              <p:cond delay="4500"/>
                            </p:stCondLst>
                            <p:childTnLst>
                              <p:par>
                                <p:cTn id="68" presetID="49" presetClass="entr" presetSubtype="0" decel="100000" fill="hold" nodeType="afterEffect">
                                  <p:stCondLst>
                                    <p:cond delay="0"/>
                                  </p:stCondLst>
                                  <p:childTnLst>
                                    <p:set>
                                      <p:cBhvr>
                                        <p:cTn id="69" dur="1" fill="hold">
                                          <p:stCondLst>
                                            <p:cond delay="0"/>
                                          </p:stCondLst>
                                        </p:cTn>
                                        <p:tgtEl>
                                          <p:spTgt spid="111"/>
                                        </p:tgtEl>
                                        <p:attrNameLst>
                                          <p:attrName>style.visibility</p:attrName>
                                        </p:attrNameLst>
                                      </p:cBhvr>
                                      <p:to>
                                        <p:strVal val="visible"/>
                                      </p:to>
                                    </p:set>
                                    <p:anim calcmode="lin" valueType="num">
                                      <p:cBhvr>
                                        <p:cTn id="70" dur="500" fill="hold"/>
                                        <p:tgtEl>
                                          <p:spTgt spid="111"/>
                                        </p:tgtEl>
                                        <p:attrNameLst>
                                          <p:attrName>ppt_w</p:attrName>
                                        </p:attrNameLst>
                                      </p:cBhvr>
                                      <p:tavLst>
                                        <p:tav tm="0">
                                          <p:val>
                                            <p:fltVal val="0"/>
                                          </p:val>
                                        </p:tav>
                                        <p:tav tm="100000">
                                          <p:val>
                                            <p:strVal val="#ppt_w"/>
                                          </p:val>
                                        </p:tav>
                                      </p:tavLst>
                                    </p:anim>
                                    <p:anim calcmode="lin" valueType="num">
                                      <p:cBhvr>
                                        <p:cTn id="71" dur="500" fill="hold"/>
                                        <p:tgtEl>
                                          <p:spTgt spid="111"/>
                                        </p:tgtEl>
                                        <p:attrNameLst>
                                          <p:attrName>ppt_h</p:attrName>
                                        </p:attrNameLst>
                                      </p:cBhvr>
                                      <p:tavLst>
                                        <p:tav tm="0">
                                          <p:val>
                                            <p:fltVal val="0"/>
                                          </p:val>
                                        </p:tav>
                                        <p:tav tm="100000">
                                          <p:val>
                                            <p:strVal val="#ppt_h"/>
                                          </p:val>
                                        </p:tav>
                                      </p:tavLst>
                                    </p:anim>
                                    <p:anim calcmode="lin" valueType="num">
                                      <p:cBhvr>
                                        <p:cTn id="72" dur="500" fill="hold"/>
                                        <p:tgtEl>
                                          <p:spTgt spid="111"/>
                                        </p:tgtEl>
                                        <p:attrNameLst>
                                          <p:attrName>style.rotation</p:attrName>
                                        </p:attrNameLst>
                                      </p:cBhvr>
                                      <p:tavLst>
                                        <p:tav tm="0">
                                          <p:val>
                                            <p:fltVal val="360"/>
                                          </p:val>
                                        </p:tav>
                                        <p:tav tm="100000">
                                          <p:val>
                                            <p:fltVal val="0"/>
                                          </p:val>
                                        </p:tav>
                                      </p:tavLst>
                                    </p:anim>
                                    <p:animEffect transition="in" filter="fade">
                                      <p:cBhvr>
                                        <p:cTn id="73" dur="500"/>
                                        <p:tgtEl>
                                          <p:spTgt spid="111"/>
                                        </p:tgtEl>
                                      </p:cBhvr>
                                    </p:animEffect>
                                  </p:childTnLst>
                                </p:cTn>
                              </p:par>
                            </p:childTnLst>
                          </p:cTn>
                        </p:par>
                        <p:par>
                          <p:cTn id="74" fill="hold">
                            <p:stCondLst>
                              <p:cond delay="5000"/>
                            </p:stCondLst>
                            <p:childTnLst>
                              <p:par>
                                <p:cTn id="75" presetID="53" presetClass="entr" presetSubtype="16" fill="hold" grpId="0" nodeType="afterEffect">
                                  <p:stCondLst>
                                    <p:cond delay="0"/>
                                  </p:stCondLst>
                                  <p:childTnLst>
                                    <p:set>
                                      <p:cBhvr>
                                        <p:cTn id="76" dur="1" fill="hold">
                                          <p:stCondLst>
                                            <p:cond delay="0"/>
                                          </p:stCondLst>
                                        </p:cTn>
                                        <p:tgtEl>
                                          <p:spTgt spid="68"/>
                                        </p:tgtEl>
                                        <p:attrNameLst>
                                          <p:attrName>style.visibility</p:attrName>
                                        </p:attrNameLst>
                                      </p:cBhvr>
                                      <p:to>
                                        <p:strVal val="visible"/>
                                      </p:to>
                                    </p:set>
                                    <p:anim calcmode="lin" valueType="num">
                                      <p:cBhvr>
                                        <p:cTn id="77" dur="500" fill="hold"/>
                                        <p:tgtEl>
                                          <p:spTgt spid="68"/>
                                        </p:tgtEl>
                                        <p:attrNameLst>
                                          <p:attrName>ppt_w</p:attrName>
                                        </p:attrNameLst>
                                      </p:cBhvr>
                                      <p:tavLst>
                                        <p:tav tm="0">
                                          <p:val>
                                            <p:fltVal val="0"/>
                                          </p:val>
                                        </p:tav>
                                        <p:tav tm="100000">
                                          <p:val>
                                            <p:strVal val="#ppt_w"/>
                                          </p:val>
                                        </p:tav>
                                      </p:tavLst>
                                    </p:anim>
                                    <p:anim calcmode="lin" valueType="num">
                                      <p:cBhvr>
                                        <p:cTn id="78" dur="500" fill="hold"/>
                                        <p:tgtEl>
                                          <p:spTgt spid="68"/>
                                        </p:tgtEl>
                                        <p:attrNameLst>
                                          <p:attrName>ppt_h</p:attrName>
                                        </p:attrNameLst>
                                      </p:cBhvr>
                                      <p:tavLst>
                                        <p:tav tm="0">
                                          <p:val>
                                            <p:fltVal val="0"/>
                                          </p:val>
                                        </p:tav>
                                        <p:tav tm="100000">
                                          <p:val>
                                            <p:strVal val="#ppt_h"/>
                                          </p:val>
                                        </p:tav>
                                      </p:tavLst>
                                    </p:anim>
                                    <p:animEffect transition="in" filter="fade">
                                      <p:cBhvr>
                                        <p:cTn id="79" dur="500"/>
                                        <p:tgtEl>
                                          <p:spTgt spid="68"/>
                                        </p:tgtEl>
                                      </p:cBhvr>
                                    </p:animEffect>
                                  </p:childTnLst>
                                </p:cTn>
                              </p:par>
                            </p:childTnLst>
                          </p:cTn>
                        </p:par>
                        <p:par>
                          <p:cTn id="80" fill="hold">
                            <p:stCondLst>
                              <p:cond delay="5500"/>
                            </p:stCondLst>
                            <p:childTnLst>
                              <p:par>
                                <p:cTn id="81" presetID="22" presetClass="entr" presetSubtype="1" fill="hold" grpId="0" nodeType="afterEffect">
                                  <p:stCondLst>
                                    <p:cond delay="0"/>
                                  </p:stCondLst>
                                  <p:childTnLst>
                                    <p:set>
                                      <p:cBhvr>
                                        <p:cTn id="82" dur="1" fill="hold">
                                          <p:stCondLst>
                                            <p:cond delay="0"/>
                                          </p:stCondLst>
                                        </p:cTn>
                                        <p:tgtEl>
                                          <p:spTgt spid="50"/>
                                        </p:tgtEl>
                                        <p:attrNameLst>
                                          <p:attrName>style.visibility</p:attrName>
                                        </p:attrNameLst>
                                      </p:cBhvr>
                                      <p:to>
                                        <p:strVal val="visible"/>
                                      </p:to>
                                    </p:set>
                                    <p:animEffect transition="in" filter="wipe(up)">
                                      <p:cBhvr>
                                        <p:cTn id="83" dur="500"/>
                                        <p:tgtEl>
                                          <p:spTgt spid="50"/>
                                        </p:tgtEl>
                                      </p:cBhvr>
                                    </p:animEffect>
                                  </p:childTnLst>
                                </p:cTn>
                              </p:par>
                            </p:childTnLst>
                          </p:cTn>
                        </p:par>
                        <p:par>
                          <p:cTn id="84" fill="hold">
                            <p:stCondLst>
                              <p:cond delay="6000"/>
                            </p:stCondLst>
                            <p:childTnLst>
                              <p:par>
                                <p:cTn id="85" presetID="49" presetClass="entr" presetSubtype="0" decel="100000" fill="hold" nodeType="afterEffect">
                                  <p:stCondLst>
                                    <p:cond delay="0"/>
                                  </p:stCondLst>
                                  <p:childTnLst>
                                    <p:set>
                                      <p:cBhvr>
                                        <p:cTn id="86" dur="1" fill="hold">
                                          <p:stCondLst>
                                            <p:cond delay="0"/>
                                          </p:stCondLst>
                                        </p:cTn>
                                        <p:tgtEl>
                                          <p:spTgt spid="114"/>
                                        </p:tgtEl>
                                        <p:attrNameLst>
                                          <p:attrName>style.visibility</p:attrName>
                                        </p:attrNameLst>
                                      </p:cBhvr>
                                      <p:to>
                                        <p:strVal val="visible"/>
                                      </p:to>
                                    </p:set>
                                    <p:anim calcmode="lin" valueType="num">
                                      <p:cBhvr>
                                        <p:cTn id="87" dur="500" fill="hold"/>
                                        <p:tgtEl>
                                          <p:spTgt spid="114"/>
                                        </p:tgtEl>
                                        <p:attrNameLst>
                                          <p:attrName>ppt_w</p:attrName>
                                        </p:attrNameLst>
                                      </p:cBhvr>
                                      <p:tavLst>
                                        <p:tav tm="0">
                                          <p:val>
                                            <p:fltVal val="0"/>
                                          </p:val>
                                        </p:tav>
                                        <p:tav tm="100000">
                                          <p:val>
                                            <p:strVal val="#ppt_w"/>
                                          </p:val>
                                        </p:tav>
                                      </p:tavLst>
                                    </p:anim>
                                    <p:anim calcmode="lin" valueType="num">
                                      <p:cBhvr>
                                        <p:cTn id="88" dur="500" fill="hold"/>
                                        <p:tgtEl>
                                          <p:spTgt spid="114"/>
                                        </p:tgtEl>
                                        <p:attrNameLst>
                                          <p:attrName>ppt_h</p:attrName>
                                        </p:attrNameLst>
                                      </p:cBhvr>
                                      <p:tavLst>
                                        <p:tav tm="0">
                                          <p:val>
                                            <p:fltVal val="0"/>
                                          </p:val>
                                        </p:tav>
                                        <p:tav tm="100000">
                                          <p:val>
                                            <p:strVal val="#ppt_h"/>
                                          </p:val>
                                        </p:tav>
                                      </p:tavLst>
                                    </p:anim>
                                    <p:anim calcmode="lin" valueType="num">
                                      <p:cBhvr>
                                        <p:cTn id="89" dur="500" fill="hold"/>
                                        <p:tgtEl>
                                          <p:spTgt spid="114"/>
                                        </p:tgtEl>
                                        <p:attrNameLst>
                                          <p:attrName>style.rotation</p:attrName>
                                        </p:attrNameLst>
                                      </p:cBhvr>
                                      <p:tavLst>
                                        <p:tav tm="0">
                                          <p:val>
                                            <p:fltVal val="360"/>
                                          </p:val>
                                        </p:tav>
                                        <p:tav tm="100000">
                                          <p:val>
                                            <p:fltVal val="0"/>
                                          </p:val>
                                        </p:tav>
                                      </p:tavLst>
                                    </p:anim>
                                    <p:animEffect transition="in" filter="fade">
                                      <p:cBhvr>
                                        <p:cTn id="90" dur="500"/>
                                        <p:tgtEl>
                                          <p:spTgt spid="114"/>
                                        </p:tgtEl>
                                      </p:cBhvr>
                                    </p:animEffect>
                                  </p:childTnLst>
                                </p:cTn>
                              </p:par>
                            </p:childTnLst>
                          </p:cTn>
                        </p:par>
                        <p:par>
                          <p:cTn id="91" fill="hold">
                            <p:stCondLst>
                              <p:cond delay="6500"/>
                            </p:stCondLst>
                            <p:childTnLst>
                              <p:par>
                                <p:cTn id="92" presetID="53" presetClass="entr" presetSubtype="16" fill="hold" grpId="0" nodeType="afterEffect">
                                  <p:stCondLst>
                                    <p:cond delay="0"/>
                                  </p:stCondLst>
                                  <p:childTnLst>
                                    <p:set>
                                      <p:cBhvr>
                                        <p:cTn id="93" dur="1" fill="hold">
                                          <p:stCondLst>
                                            <p:cond delay="0"/>
                                          </p:stCondLst>
                                        </p:cTn>
                                        <p:tgtEl>
                                          <p:spTgt spid="69"/>
                                        </p:tgtEl>
                                        <p:attrNameLst>
                                          <p:attrName>style.visibility</p:attrName>
                                        </p:attrNameLst>
                                      </p:cBhvr>
                                      <p:to>
                                        <p:strVal val="visible"/>
                                      </p:to>
                                    </p:set>
                                    <p:anim calcmode="lin" valueType="num">
                                      <p:cBhvr>
                                        <p:cTn id="94" dur="500" fill="hold"/>
                                        <p:tgtEl>
                                          <p:spTgt spid="69"/>
                                        </p:tgtEl>
                                        <p:attrNameLst>
                                          <p:attrName>ppt_w</p:attrName>
                                        </p:attrNameLst>
                                      </p:cBhvr>
                                      <p:tavLst>
                                        <p:tav tm="0">
                                          <p:val>
                                            <p:fltVal val="0"/>
                                          </p:val>
                                        </p:tav>
                                        <p:tav tm="100000">
                                          <p:val>
                                            <p:strVal val="#ppt_w"/>
                                          </p:val>
                                        </p:tav>
                                      </p:tavLst>
                                    </p:anim>
                                    <p:anim calcmode="lin" valueType="num">
                                      <p:cBhvr>
                                        <p:cTn id="95" dur="500" fill="hold"/>
                                        <p:tgtEl>
                                          <p:spTgt spid="69"/>
                                        </p:tgtEl>
                                        <p:attrNameLst>
                                          <p:attrName>ppt_h</p:attrName>
                                        </p:attrNameLst>
                                      </p:cBhvr>
                                      <p:tavLst>
                                        <p:tav tm="0">
                                          <p:val>
                                            <p:fltVal val="0"/>
                                          </p:val>
                                        </p:tav>
                                        <p:tav tm="100000">
                                          <p:val>
                                            <p:strVal val="#ppt_h"/>
                                          </p:val>
                                        </p:tav>
                                      </p:tavLst>
                                    </p:anim>
                                    <p:animEffect transition="in" filter="fade">
                                      <p:cBhvr>
                                        <p:cTn id="96" dur="500"/>
                                        <p:tgtEl>
                                          <p:spTgt spid="69"/>
                                        </p:tgtEl>
                                      </p:cBhvr>
                                    </p:animEffect>
                                  </p:childTnLst>
                                </p:cTn>
                              </p:par>
                            </p:childTnLst>
                          </p:cTn>
                        </p:par>
                        <p:par>
                          <p:cTn id="97" fill="hold">
                            <p:stCondLst>
                              <p:cond delay="7000"/>
                            </p:stCondLst>
                            <p:childTnLst>
                              <p:par>
                                <p:cTn id="98" presetID="22" presetClass="entr" presetSubtype="1" fill="hold" grpId="0" nodeType="afterEffect">
                                  <p:stCondLst>
                                    <p:cond delay="0"/>
                                  </p:stCondLst>
                                  <p:childTnLst>
                                    <p:set>
                                      <p:cBhvr>
                                        <p:cTn id="99" dur="1" fill="hold">
                                          <p:stCondLst>
                                            <p:cond delay="0"/>
                                          </p:stCondLst>
                                        </p:cTn>
                                        <p:tgtEl>
                                          <p:spTgt spid="56"/>
                                        </p:tgtEl>
                                        <p:attrNameLst>
                                          <p:attrName>style.visibility</p:attrName>
                                        </p:attrNameLst>
                                      </p:cBhvr>
                                      <p:to>
                                        <p:strVal val="visible"/>
                                      </p:to>
                                    </p:set>
                                    <p:animEffect transition="in" filter="wipe(up)">
                                      <p:cBhvr>
                                        <p:cTn id="100" dur="500"/>
                                        <p:tgtEl>
                                          <p:spTgt spid="56"/>
                                        </p:tgtEl>
                                      </p:cBhvr>
                                    </p:animEffect>
                                  </p:childTnLst>
                                </p:cTn>
                              </p:par>
                            </p:childTnLst>
                          </p:cTn>
                        </p:par>
                        <p:par>
                          <p:cTn id="101" fill="hold">
                            <p:stCondLst>
                              <p:cond delay="7500"/>
                            </p:stCondLst>
                            <p:childTnLst>
                              <p:par>
                                <p:cTn id="102" presetID="49" presetClass="entr" presetSubtype="0" decel="100000" fill="hold" nodeType="afterEffect">
                                  <p:stCondLst>
                                    <p:cond delay="0"/>
                                  </p:stCondLst>
                                  <p:childTnLst>
                                    <p:set>
                                      <p:cBhvr>
                                        <p:cTn id="103" dur="1" fill="hold">
                                          <p:stCondLst>
                                            <p:cond delay="0"/>
                                          </p:stCondLst>
                                        </p:cTn>
                                        <p:tgtEl>
                                          <p:spTgt spid="117"/>
                                        </p:tgtEl>
                                        <p:attrNameLst>
                                          <p:attrName>style.visibility</p:attrName>
                                        </p:attrNameLst>
                                      </p:cBhvr>
                                      <p:to>
                                        <p:strVal val="visible"/>
                                      </p:to>
                                    </p:set>
                                    <p:anim calcmode="lin" valueType="num">
                                      <p:cBhvr>
                                        <p:cTn id="104" dur="500" fill="hold"/>
                                        <p:tgtEl>
                                          <p:spTgt spid="117"/>
                                        </p:tgtEl>
                                        <p:attrNameLst>
                                          <p:attrName>ppt_w</p:attrName>
                                        </p:attrNameLst>
                                      </p:cBhvr>
                                      <p:tavLst>
                                        <p:tav tm="0">
                                          <p:val>
                                            <p:fltVal val="0"/>
                                          </p:val>
                                        </p:tav>
                                        <p:tav tm="100000">
                                          <p:val>
                                            <p:strVal val="#ppt_w"/>
                                          </p:val>
                                        </p:tav>
                                      </p:tavLst>
                                    </p:anim>
                                    <p:anim calcmode="lin" valueType="num">
                                      <p:cBhvr>
                                        <p:cTn id="105" dur="500" fill="hold"/>
                                        <p:tgtEl>
                                          <p:spTgt spid="117"/>
                                        </p:tgtEl>
                                        <p:attrNameLst>
                                          <p:attrName>ppt_h</p:attrName>
                                        </p:attrNameLst>
                                      </p:cBhvr>
                                      <p:tavLst>
                                        <p:tav tm="0">
                                          <p:val>
                                            <p:fltVal val="0"/>
                                          </p:val>
                                        </p:tav>
                                        <p:tav tm="100000">
                                          <p:val>
                                            <p:strVal val="#ppt_h"/>
                                          </p:val>
                                        </p:tav>
                                      </p:tavLst>
                                    </p:anim>
                                    <p:anim calcmode="lin" valueType="num">
                                      <p:cBhvr>
                                        <p:cTn id="106" dur="500" fill="hold"/>
                                        <p:tgtEl>
                                          <p:spTgt spid="117"/>
                                        </p:tgtEl>
                                        <p:attrNameLst>
                                          <p:attrName>style.rotation</p:attrName>
                                        </p:attrNameLst>
                                      </p:cBhvr>
                                      <p:tavLst>
                                        <p:tav tm="0">
                                          <p:val>
                                            <p:fltVal val="360"/>
                                          </p:val>
                                        </p:tav>
                                        <p:tav tm="100000">
                                          <p:val>
                                            <p:fltVal val="0"/>
                                          </p:val>
                                        </p:tav>
                                      </p:tavLst>
                                    </p:anim>
                                    <p:animEffect transition="in" filter="fade">
                                      <p:cBhvr>
                                        <p:cTn id="107" dur="500"/>
                                        <p:tgtEl>
                                          <p:spTgt spid="117"/>
                                        </p:tgtEl>
                                      </p:cBhvr>
                                    </p:animEffect>
                                  </p:childTnLst>
                                </p:cTn>
                              </p:par>
                            </p:childTnLst>
                          </p:cTn>
                        </p:par>
                        <p:par>
                          <p:cTn id="108" fill="hold">
                            <p:stCondLst>
                              <p:cond delay="8000"/>
                            </p:stCondLst>
                            <p:childTnLst>
                              <p:par>
                                <p:cTn id="109" presetID="53" presetClass="entr" presetSubtype="16" fill="hold" grpId="0" nodeType="afterEffect">
                                  <p:stCondLst>
                                    <p:cond delay="0"/>
                                  </p:stCondLst>
                                  <p:childTnLst>
                                    <p:set>
                                      <p:cBhvr>
                                        <p:cTn id="110" dur="1" fill="hold">
                                          <p:stCondLst>
                                            <p:cond delay="0"/>
                                          </p:stCondLst>
                                        </p:cTn>
                                        <p:tgtEl>
                                          <p:spTgt spid="70"/>
                                        </p:tgtEl>
                                        <p:attrNameLst>
                                          <p:attrName>style.visibility</p:attrName>
                                        </p:attrNameLst>
                                      </p:cBhvr>
                                      <p:to>
                                        <p:strVal val="visible"/>
                                      </p:to>
                                    </p:set>
                                    <p:anim calcmode="lin" valueType="num">
                                      <p:cBhvr>
                                        <p:cTn id="111" dur="500" fill="hold"/>
                                        <p:tgtEl>
                                          <p:spTgt spid="70"/>
                                        </p:tgtEl>
                                        <p:attrNameLst>
                                          <p:attrName>ppt_w</p:attrName>
                                        </p:attrNameLst>
                                      </p:cBhvr>
                                      <p:tavLst>
                                        <p:tav tm="0">
                                          <p:val>
                                            <p:fltVal val="0"/>
                                          </p:val>
                                        </p:tav>
                                        <p:tav tm="100000">
                                          <p:val>
                                            <p:strVal val="#ppt_w"/>
                                          </p:val>
                                        </p:tav>
                                      </p:tavLst>
                                    </p:anim>
                                    <p:anim calcmode="lin" valueType="num">
                                      <p:cBhvr>
                                        <p:cTn id="112" dur="500" fill="hold"/>
                                        <p:tgtEl>
                                          <p:spTgt spid="70"/>
                                        </p:tgtEl>
                                        <p:attrNameLst>
                                          <p:attrName>ppt_h</p:attrName>
                                        </p:attrNameLst>
                                      </p:cBhvr>
                                      <p:tavLst>
                                        <p:tav tm="0">
                                          <p:val>
                                            <p:fltVal val="0"/>
                                          </p:val>
                                        </p:tav>
                                        <p:tav tm="100000">
                                          <p:val>
                                            <p:strVal val="#ppt_h"/>
                                          </p:val>
                                        </p:tav>
                                      </p:tavLst>
                                    </p:anim>
                                    <p:animEffect transition="in" filter="fade">
                                      <p:cBhvr>
                                        <p:cTn id="113" dur="500"/>
                                        <p:tgtEl>
                                          <p:spTgt spid="70"/>
                                        </p:tgtEl>
                                      </p:cBhvr>
                                    </p:animEffect>
                                  </p:childTnLst>
                                </p:cTn>
                              </p:par>
                            </p:childTnLst>
                          </p:cTn>
                        </p:par>
                        <p:par>
                          <p:cTn id="114" fill="hold">
                            <p:stCondLst>
                              <p:cond delay="8500"/>
                            </p:stCondLst>
                            <p:childTnLst>
                              <p:par>
                                <p:cTn id="115" presetID="22" presetClass="entr" presetSubtype="1" fill="hold" grpId="0" nodeType="afterEffect">
                                  <p:stCondLst>
                                    <p:cond delay="0"/>
                                  </p:stCondLst>
                                  <p:childTnLst>
                                    <p:set>
                                      <p:cBhvr>
                                        <p:cTn id="116" dur="1" fill="hold">
                                          <p:stCondLst>
                                            <p:cond delay="0"/>
                                          </p:stCondLst>
                                        </p:cTn>
                                        <p:tgtEl>
                                          <p:spTgt spid="64"/>
                                        </p:tgtEl>
                                        <p:attrNameLst>
                                          <p:attrName>style.visibility</p:attrName>
                                        </p:attrNameLst>
                                      </p:cBhvr>
                                      <p:to>
                                        <p:strVal val="visible"/>
                                      </p:to>
                                    </p:set>
                                    <p:animEffect transition="in" filter="wipe(up)">
                                      <p:cBhvr>
                                        <p:cTn id="117" dur="500"/>
                                        <p:tgtEl>
                                          <p:spTgt spid="6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8" grpId="0"/>
      <p:bldP spid="43" grpId="0"/>
      <p:bldP spid="50" grpId="0"/>
      <p:bldP spid="56" grpId="0"/>
      <p:bldP spid="64" grpId="0"/>
      <p:bldP spid="67" grpId="0" animBg="1"/>
      <p:bldP spid="68" grpId="0" animBg="1"/>
      <p:bldP spid="69" grpId="0" animBg="1"/>
      <p:bldP spid="70" grpId="0" animBg="1"/>
      <p:bldP spid="72"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E4A1E"/>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200329"/>
            <a:chOff x="1619804" y="2992914"/>
            <a:chExt cx="1828800" cy="120032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1" name="TextBox 5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5C9AD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200329"/>
            <a:chOff x="1619804" y="2992914"/>
            <a:chExt cx="1828800" cy="120032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62" name="TextBox 61"/>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44546B"/>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200329"/>
            <a:chOff x="1619804" y="2992914"/>
            <a:chExt cx="1828800" cy="120032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71" name="TextBox 7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7A7A7A"/>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200329"/>
            <a:chOff x="1619804" y="2992914"/>
            <a:chExt cx="1828800" cy="120032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81" name="TextBox 80"/>
            <p:cNvSpPr txBox="1"/>
            <p:nvPr/>
          </p:nvSpPr>
          <p:spPr>
            <a:xfrm>
              <a:off x="1656568" y="3362246"/>
              <a:ext cx="1790941" cy="830997"/>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6881636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1" name="Freeform 10"/>
          <p:cNvSpPr>
            <a:spLocks noChangeAspect="1"/>
          </p:cNvSpPr>
          <p:nvPr/>
        </p:nvSpPr>
        <p:spPr>
          <a:xfrm>
            <a:off x="4655323" y="1733220"/>
            <a:ext cx="2926080" cy="1528802"/>
          </a:xfrm>
          <a:custGeom>
            <a:avLst/>
            <a:gdLst>
              <a:gd name="connsiteX0" fmla="*/ 1371600 w 2743200"/>
              <a:gd name="connsiteY0" fmla="*/ 0 h 1433252"/>
              <a:gd name="connsiteX1" fmla="*/ 2743200 w 2743200"/>
              <a:gd name="connsiteY1" fmla="*/ 1371600 h 1433252"/>
              <a:gd name="connsiteX2" fmla="*/ 2739311 w 2743200"/>
              <a:gd name="connsiteY2" fmla="*/ 1433252 h 1433252"/>
              <a:gd name="connsiteX3" fmla="*/ 2702718 w 2743200"/>
              <a:gd name="connsiteY3" fmla="*/ 1411021 h 1433252"/>
              <a:gd name="connsiteX4" fmla="*/ 2048932 w 2743200"/>
              <a:gd name="connsiteY4" fmla="*/ 1245476 h 1433252"/>
              <a:gd name="connsiteX5" fmla="*/ 1395146 w 2743200"/>
              <a:gd name="connsiteY5" fmla="*/ 1411021 h 1433252"/>
              <a:gd name="connsiteX6" fmla="*/ 1363122 w 2743200"/>
              <a:gd name="connsiteY6" fmla="*/ 1430476 h 1433252"/>
              <a:gd name="connsiteX7" fmla="*/ 1294350 w 2743200"/>
              <a:gd name="connsiteY7" fmla="*/ 1391763 h 1433252"/>
              <a:gd name="connsiteX8" fmla="*/ 677332 w 2743200"/>
              <a:gd name="connsiteY8" fmla="*/ 1245476 h 1433252"/>
              <a:gd name="connsiteX9" fmla="*/ 23546 w 2743200"/>
              <a:gd name="connsiteY9" fmla="*/ 1411021 h 1433252"/>
              <a:gd name="connsiteX10" fmla="*/ 2632 w 2743200"/>
              <a:gd name="connsiteY10" fmla="*/ 1423726 h 1433252"/>
              <a:gd name="connsiteX11" fmla="*/ 0 w 2743200"/>
              <a:gd name="connsiteY11" fmla="*/ 1371600 h 1433252"/>
              <a:gd name="connsiteX12" fmla="*/ 1371600 w 2743200"/>
              <a:gd name="connsiteY12" fmla="*/ 0 h 143325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743200" h="1433252">
                <a:moveTo>
                  <a:pt x="1371600" y="0"/>
                </a:moveTo>
                <a:cubicBezTo>
                  <a:pt x="2129114" y="0"/>
                  <a:pt x="2743200" y="614086"/>
                  <a:pt x="2743200" y="1371600"/>
                </a:cubicBezTo>
                <a:lnTo>
                  <a:pt x="2739311" y="1433252"/>
                </a:lnTo>
                <a:lnTo>
                  <a:pt x="2702718" y="1411021"/>
                </a:lnTo>
                <a:cubicBezTo>
                  <a:pt x="2508372" y="1305446"/>
                  <a:pt x="2285655" y="1245476"/>
                  <a:pt x="2048932" y="1245476"/>
                </a:cubicBezTo>
                <a:cubicBezTo>
                  <a:pt x="1812209" y="1245476"/>
                  <a:pt x="1589493" y="1305446"/>
                  <a:pt x="1395146" y="1411021"/>
                </a:cubicBezTo>
                <a:lnTo>
                  <a:pt x="1363122" y="1430476"/>
                </a:lnTo>
                <a:lnTo>
                  <a:pt x="1294350" y="1391763"/>
                </a:lnTo>
                <a:cubicBezTo>
                  <a:pt x="1108878" y="1298184"/>
                  <a:pt x="899260" y="1245476"/>
                  <a:pt x="677332" y="1245476"/>
                </a:cubicBezTo>
                <a:cubicBezTo>
                  <a:pt x="440609" y="1245476"/>
                  <a:pt x="217893" y="1305446"/>
                  <a:pt x="23546" y="1411021"/>
                </a:cubicBezTo>
                <a:lnTo>
                  <a:pt x="2632" y="1423726"/>
                </a:lnTo>
                <a:lnTo>
                  <a:pt x="0" y="1371600"/>
                </a:lnTo>
                <a:cubicBezTo>
                  <a:pt x="0" y="614086"/>
                  <a:pt x="614086" y="0"/>
                  <a:pt x="1371600" y="0"/>
                </a:cubicBezTo>
                <a:close/>
              </a:path>
            </a:pathLst>
          </a:custGeom>
          <a:solidFill>
            <a:schemeClr val="tx1">
              <a:alpha val="75000"/>
            </a:schemeClr>
          </a:solidFill>
          <a:ln w="50800">
            <a:solidFill>
              <a:srgbClr val="FE4A1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11"/>
          <p:cNvSpPr>
            <a:spLocks noChangeAspect="1"/>
          </p:cNvSpPr>
          <p:nvPr/>
        </p:nvSpPr>
        <p:spPr>
          <a:xfrm>
            <a:off x="3818692" y="3390227"/>
            <a:ext cx="2194560" cy="2735946"/>
          </a:xfrm>
          <a:custGeom>
            <a:avLst/>
            <a:gdLst>
              <a:gd name="connsiteX0" fmla="*/ 696900 w 2057400"/>
              <a:gd name="connsiteY0" fmla="*/ 0 h 2564950"/>
              <a:gd name="connsiteX1" fmla="*/ 701350 w 2057400"/>
              <a:gd name="connsiteY1" fmla="*/ 88112 h 2564950"/>
              <a:gd name="connsiteX2" fmla="*/ 1340560 w 2057400"/>
              <a:gd name="connsiteY2" fmla="*/ 1112229 h 2564950"/>
              <a:gd name="connsiteX3" fmla="*/ 1374725 w 2057400"/>
              <a:gd name="connsiteY3" fmla="*/ 1131461 h 2564950"/>
              <a:gd name="connsiteX4" fmla="*/ 1371600 w 2057400"/>
              <a:gd name="connsiteY4" fmla="*/ 1193350 h 2564950"/>
              <a:gd name="connsiteX5" fmla="*/ 1976326 w 2057400"/>
              <a:gd name="connsiteY5" fmla="*/ 2330703 h 2564950"/>
              <a:gd name="connsiteX6" fmla="*/ 2057400 w 2057400"/>
              <a:gd name="connsiteY6" fmla="*/ 2379957 h 2564950"/>
              <a:gd name="connsiteX7" fmla="*/ 2025386 w 2057400"/>
              <a:gd name="connsiteY7" fmla="*/ 2399406 h 2564950"/>
              <a:gd name="connsiteX8" fmla="*/ 1371600 w 2057400"/>
              <a:gd name="connsiteY8" fmla="*/ 2564950 h 2564950"/>
              <a:gd name="connsiteX9" fmla="*/ 0 w 2057400"/>
              <a:gd name="connsiteY9" fmla="*/ 1193350 h 2564950"/>
              <a:gd name="connsiteX10" fmla="*/ 604726 w 2057400"/>
              <a:gd name="connsiteY10" fmla="*/ 55998 h 256495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64950">
                <a:moveTo>
                  <a:pt x="696900" y="0"/>
                </a:moveTo>
                <a:lnTo>
                  <a:pt x="701350" y="88112"/>
                </a:lnTo>
                <a:cubicBezTo>
                  <a:pt x="745249" y="520386"/>
                  <a:pt x="989880" y="893318"/>
                  <a:pt x="1340560" y="1112229"/>
                </a:cubicBezTo>
                <a:lnTo>
                  <a:pt x="1374725" y="1131461"/>
                </a:lnTo>
                <a:lnTo>
                  <a:pt x="1371600" y="1193350"/>
                </a:lnTo>
                <a:cubicBezTo>
                  <a:pt x="1371600" y="1666796"/>
                  <a:pt x="1611478" y="2084216"/>
                  <a:pt x="1976326" y="2330703"/>
                </a:cubicBezTo>
                <a:lnTo>
                  <a:pt x="2057400" y="2379957"/>
                </a:lnTo>
                <a:lnTo>
                  <a:pt x="2025386" y="2399406"/>
                </a:lnTo>
                <a:cubicBezTo>
                  <a:pt x="1831040" y="2504981"/>
                  <a:pt x="1608323" y="2564950"/>
                  <a:pt x="1371600" y="2564950"/>
                </a:cubicBezTo>
                <a:cubicBezTo>
                  <a:pt x="614086" y="2564950"/>
                  <a:pt x="0" y="1950864"/>
                  <a:pt x="0" y="1193350"/>
                </a:cubicBezTo>
                <a:cubicBezTo>
                  <a:pt x="0" y="719904"/>
                  <a:pt x="239878" y="302484"/>
                  <a:pt x="604726" y="55998"/>
                </a:cubicBezTo>
                <a:close/>
              </a:path>
            </a:pathLst>
          </a:custGeom>
          <a:solidFill>
            <a:schemeClr val="tx1">
              <a:alpha val="75000"/>
            </a:schemeClr>
          </a:solidFill>
          <a:ln w="50800">
            <a:solidFill>
              <a:srgbClr val="44546B"/>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6182260" y="3401124"/>
            <a:ext cx="2194560" cy="2725298"/>
          </a:xfrm>
          <a:custGeom>
            <a:avLst/>
            <a:gdLst>
              <a:gd name="connsiteX0" fmla="*/ 1376932 w 2057400"/>
              <a:gd name="connsiteY0" fmla="*/ 0 h 2554967"/>
              <a:gd name="connsiteX1" fmla="*/ 1452675 w 2057400"/>
              <a:gd name="connsiteY1" fmla="*/ 46015 h 2554967"/>
              <a:gd name="connsiteX2" fmla="*/ 2057400 w 2057400"/>
              <a:gd name="connsiteY2" fmla="*/ 1183367 h 2554967"/>
              <a:gd name="connsiteX3" fmla="*/ 685800 w 2057400"/>
              <a:gd name="connsiteY3" fmla="*/ 2554967 h 2554967"/>
              <a:gd name="connsiteX4" fmla="*/ 32014 w 2057400"/>
              <a:gd name="connsiteY4" fmla="*/ 2389423 h 2554967"/>
              <a:gd name="connsiteX5" fmla="*/ 0 w 2057400"/>
              <a:gd name="connsiteY5" fmla="*/ 2369974 h 2554967"/>
              <a:gd name="connsiteX6" fmla="*/ 81075 w 2057400"/>
              <a:gd name="connsiteY6" fmla="*/ 2320720 h 2554967"/>
              <a:gd name="connsiteX7" fmla="*/ 685800 w 2057400"/>
              <a:gd name="connsiteY7" fmla="*/ 1183367 h 2554967"/>
              <a:gd name="connsiteX8" fmla="*/ 682536 w 2057400"/>
              <a:gd name="connsiteY8" fmla="*/ 1131625 h 2554967"/>
              <a:gd name="connsiteX9" fmla="*/ 775343 w 2057400"/>
              <a:gd name="connsiteY9" fmla="*/ 1075244 h 2554967"/>
              <a:gd name="connsiteX10" fmla="*/ 1372987 w 2057400"/>
              <a:gd name="connsiteY10" fmla="*/ 78129 h 25549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57400" h="2554967">
                <a:moveTo>
                  <a:pt x="1376932" y="0"/>
                </a:moveTo>
                <a:lnTo>
                  <a:pt x="1452675" y="46015"/>
                </a:lnTo>
                <a:cubicBezTo>
                  <a:pt x="1817523" y="292501"/>
                  <a:pt x="2057400" y="709921"/>
                  <a:pt x="2057400" y="1183367"/>
                </a:cubicBezTo>
                <a:cubicBezTo>
                  <a:pt x="2057400" y="1940881"/>
                  <a:pt x="1443314" y="2554967"/>
                  <a:pt x="685800" y="2554967"/>
                </a:cubicBezTo>
                <a:cubicBezTo>
                  <a:pt x="449077" y="2554967"/>
                  <a:pt x="226361" y="2494998"/>
                  <a:pt x="32014" y="2389423"/>
                </a:cubicBezTo>
                <a:lnTo>
                  <a:pt x="0" y="2369974"/>
                </a:lnTo>
                <a:lnTo>
                  <a:pt x="81075" y="2320720"/>
                </a:lnTo>
                <a:cubicBezTo>
                  <a:pt x="445923" y="2074233"/>
                  <a:pt x="685800" y="1656813"/>
                  <a:pt x="685800" y="1183367"/>
                </a:cubicBezTo>
                <a:lnTo>
                  <a:pt x="682536" y="1131625"/>
                </a:lnTo>
                <a:lnTo>
                  <a:pt x="775343" y="1075244"/>
                </a:lnTo>
                <a:cubicBezTo>
                  <a:pt x="1103706" y="853406"/>
                  <a:pt x="1330843" y="493112"/>
                  <a:pt x="1372987" y="78129"/>
                </a:cubicBezTo>
                <a:close/>
              </a:path>
            </a:pathLst>
          </a:custGeom>
          <a:solidFill>
            <a:schemeClr val="tx1">
              <a:alpha val="75000"/>
            </a:schemeClr>
          </a:solidFill>
          <a:ln w="50800">
            <a:solidFill>
              <a:srgbClr val="5C9AD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695502" y="317938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7260000">
            <a:off x="6064345" y="3037491"/>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4400000">
            <a:off x="5503256" y="4336175"/>
            <a:ext cx="1360490" cy="1309711"/>
          </a:xfrm>
          <a:custGeom>
            <a:avLst/>
            <a:gdLst>
              <a:gd name="connsiteX0" fmla="*/ 674700 w 1360490"/>
              <a:gd name="connsiteY0" fmla="*/ 0 h 1309711"/>
              <a:gd name="connsiteX1" fmla="*/ 1291718 w 1360490"/>
              <a:gd name="connsiteY1" fmla="*/ 146287 h 1309711"/>
              <a:gd name="connsiteX2" fmla="*/ 1360490 w 1360490"/>
              <a:gd name="connsiteY2" fmla="*/ 185000 h 1309711"/>
              <a:gd name="connsiteX3" fmla="*/ 1279426 w 1360490"/>
              <a:gd name="connsiteY3" fmla="*/ 234248 h 1309711"/>
              <a:gd name="connsiteX4" fmla="*/ 681782 w 1360490"/>
              <a:gd name="connsiteY4" fmla="*/ 1231362 h 1309711"/>
              <a:gd name="connsiteX5" fmla="*/ 677825 w 1360490"/>
              <a:gd name="connsiteY5" fmla="*/ 1309711 h 1309711"/>
              <a:gd name="connsiteX6" fmla="*/ 643660 w 1360490"/>
              <a:gd name="connsiteY6" fmla="*/ 1290479 h 1309711"/>
              <a:gd name="connsiteX7" fmla="*/ 4450 w 1360490"/>
              <a:gd name="connsiteY7" fmla="*/ 266362 h 1309711"/>
              <a:gd name="connsiteX8" fmla="*/ 0 w 1360490"/>
              <a:gd name="connsiteY8" fmla="*/ 178250 h 1309711"/>
              <a:gd name="connsiteX9" fmla="*/ 20914 w 1360490"/>
              <a:gd name="connsiteY9" fmla="*/ 165545 h 1309711"/>
              <a:gd name="connsiteX10" fmla="*/ 674700 w 1360490"/>
              <a:gd name="connsiteY10" fmla="*/ 0 h 13097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360490" h="1309711">
                <a:moveTo>
                  <a:pt x="674700" y="0"/>
                </a:moveTo>
                <a:cubicBezTo>
                  <a:pt x="896628" y="0"/>
                  <a:pt x="1106246" y="52708"/>
                  <a:pt x="1291718" y="146287"/>
                </a:cubicBezTo>
                <a:lnTo>
                  <a:pt x="1360490" y="185000"/>
                </a:lnTo>
                <a:lnTo>
                  <a:pt x="1279426" y="234248"/>
                </a:lnTo>
                <a:cubicBezTo>
                  <a:pt x="951062" y="456086"/>
                  <a:pt x="723925" y="816379"/>
                  <a:pt x="681782" y="1231362"/>
                </a:cubicBezTo>
                <a:lnTo>
                  <a:pt x="677825" y="1309711"/>
                </a:lnTo>
                <a:lnTo>
                  <a:pt x="643660" y="1290479"/>
                </a:lnTo>
                <a:cubicBezTo>
                  <a:pt x="292980" y="1071568"/>
                  <a:pt x="48350" y="698636"/>
                  <a:pt x="4450" y="266362"/>
                </a:cubicBezTo>
                <a:lnTo>
                  <a:pt x="0" y="178250"/>
                </a:lnTo>
                <a:lnTo>
                  <a:pt x="20914" y="165545"/>
                </a:lnTo>
                <a:cubicBezTo>
                  <a:pt x="215261" y="59970"/>
                  <a:pt x="437977" y="0"/>
                  <a:pt x="674700"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577077" y="1977630"/>
            <a:ext cx="3672357"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18" name="Freeform 517"/>
          <p:cNvSpPr>
            <a:spLocks noEditPoints="1"/>
          </p:cNvSpPr>
          <p:nvPr/>
        </p:nvSpPr>
        <p:spPr bwMode="auto">
          <a:xfrm>
            <a:off x="6671017" y="353541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9" name="Freeform 525"/>
          <p:cNvSpPr>
            <a:spLocks noEditPoints="1"/>
          </p:cNvSpPr>
          <p:nvPr/>
        </p:nvSpPr>
        <p:spPr bwMode="auto">
          <a:xfrm>
            <a:off x="5774980" y="4973575"/>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0" name="Freeform 543"/>
          <p:cNvSpPr>
            <a:spLocks noEditPoints="1"/>
          </p:cNvSpPr>
          <p:nvPr/>
        </p:nvSpPr>
        <p:spPr bwMode="auto">
          <a:xfrm>
            <a:off x="4937678" y="3474670"/>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1" name="TextBox 20"/>
          <p:cNvSpPr txBox="1"/>
          <p:nvPr/>
        </p:nvSpPr>
        <p:spPr>
          <a:xfrm>
            <a:off x="5210188" y="2211541"/>
            <a:ext cx="1771624" cy="646331"/>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2" name="TextBox 21"/>
          <p:cNvSpPr txBox="1"/>
          <p:nvPr/>
        </p:nvSpPr>
        <p:spPr>
          <a:xfrm>
            <a:off x="4030132" y="4560330"/>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3" name="TextBox 22"/>
          <p:cNvSpPr txBox="1"/>
          <p:nvPr/>
        </p:nvSpPr>
        <p:spPr>
          <a:xfrm>
            <a:off x="6911442" y="4557561"/>
            <a:ext cx="1301481" cy="830997"/>
          </a:xfrm>
          <a:prstGeom prst="rect">
            <a:avLst/>
          </a:prstGeom>
          <a:noFill/>
        </p:spPr>
        <p:txBody>
          <a:bodyPr wrap="square" rtlCol="0">
            <a:spAutoFit/>
          </a:bodyPr>
          <a:lstStyle/>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4" name="TextBox 23"/>
          <p:cNvSpPr txBox="1"/>
          <p:nvPr/>
        </p:nvSpPr>
        <p:spPr>
          <a:xfrm>
            <a:off x="390987" y="4642086"/>
            <a:ext cx="3212926" cy="1298817"/>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
        <p:nvSpPr>
          <p:cNvPr id="25" name="TextBox 24"/>
          <p:cNvSpPr txBox="1"/>
          <p:nvPr/>
        </p:nvSpPr>
        <p:spPr>
          <a:xfrm>
            <a:off x="8708060" y="2825261"/>
            <a:ext cx="3237298" cy="1298817"/>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a:t>
            </a:r>
          </a:p>
        </p:txBody>
      </p:sp>
    </p:spTree>
    <p:extLst>
      <p:ext uri="{BB962C8B-B14F-4D97-AF65-F5344CB8AC3E}">
        <p14:creationId xmlns:p14="http://schemas.microsoft.com/office/powerpoint/2010/main" val="32262493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par>
                                <p:cTn id="13" presetID="2" presetClass="entr" presetSubtype="6" fill="hold" grpId="0" nodeType="with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additive="base">
                                        <p:cTn id="15" dur="500" fill="hold"/>
                                        <p:tgtEl>
                                          <p:spTgt spid="13"/>
                                        </p:tgtEl>
                                        <p:attrNameLst>
                                          <p:attrName>ppt_x</p:attrName>
                                        </p:attrNameLst>
                                      </p:cBhvr>
                                      <p:tavLst>
                                        <p:tav tm="0">
                                          <p:val>
                                            <p:strVal val="1+#ppt_w/2"/>
                                          </p:val>
                                        </p:tav>
                                        <p:tav tm="100000">
                                          <p:val>
                                            <p:strVal val="#ppt_x"/>
                                          </p:val>
                                        </p:tav>
                                      </p:tavLst>
                                    </p:anim>
                                    <p:anim calcmode="lin" valueType="num">
                                      <p:cBhvr additive="base">
                                        <p:cTn id="16" dur="500" fill="hold"/>
                                        <p:tgtEl>
                                          <p:spTgt spid="13"/>
                                        </p:tgtEl>
                                        <p:attrNameLst>
                                          <p:attrName>ppt_y</p:attrName>
                                        </p:attrNameLst>
                                      </p:cBhvr>
                                      <p:tavLst>
                                        <p:tav tm="0">
                                          <p:val>
                                            <p:strVal val="1+#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500" fill="hold"/>
                                        <p:tgtEl>
                                          <p:spTgt spid="12"/>
                                        </p:tgtEl>
                                        <p:attrNameLst>
                                          <p:attrName>ppt_x</p:attrName>
                                        </p:attrNameLst>
                                      </p:cBhvr>
                                      <p:tavLst>
                                        <p:tav tm="0">
                                          <p:val>
                                            <p:strVal val="0-#ppt_w/2"/>
                                          </p:val>
                                        </p:tav>
                                        <p:tav tm="100000">
                                          <p:val>
                                            <p:strVal val="#ppt_x"/>
                                          </p:val>
                                        </p:tav>
                                      </p:tavLst>
                                    </p:anim>
                                    <p:anim calcmode="lin" valueType="num">
                                      <p:cBhvr additive="base">
                                        <p:cTn id="20" dur="500" fill="hold"/>
                                        <p:tgtEl>
                                          <p:spTgt spid="12"/>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20"/>
                                        </p:tgtEl>
                                        <p:attrNameLst>
                                          <p:attrName>style.visibility</p:attrName>
                                        </p:attrNameLst>
                                      </p:cBhvr>
                                      <p:to>
                                        <p:strVal val="visible"/>
                                      </p:to>
                                    </p:set>
                                    <p:anim calcmode="lin" valueType="num">
                                      <p:cBhvr>
                                        <p:cTn id="24" dur="500" fill="hold"/>
                                        <p:tgtEl>
                                          <p:spTgt spid="20"/>
                                        </p:tgtEl>
                                        <p:attrNameLst>
                                          <p:attrName>ppt_w</p:attrName>
                                        </p:attrNameLst>
                                      </p:cBhvr>
                                      <p:tavLst>
                                        <p:tav tm="0">
                                          <p:val>
                                            <p:fltVal val="0"/>
                                          </p:val>
                                        </p:tav>
                                        <p:tav tm="100000">
                                          <p:val>
                                            <p:strVal val="#ppt_w"/>
                                          </p:val>
                                        </p:tav>
                                      </p:tavLst>
                                    </p:anim>
                                    <p:anim calcmode="lin" valueType="num">
                                      <p:cBhvr>
                                        <p:cTn id="25" dur="500" fill="hold"/>
                                        <p:tgtEl>
                                          <p:spTgt spid="20"/>
                                        </p:tgtEl>
                                        <p:attrNameLst>
                                          <p:attrName>ppt_h</p:attrName>
                                        </p:attrNameLst>
                                      </p:cBhvr>
                                      <p:tavLst>
                                        <p:tav tm="0">
                                          <p:val>
                                            <p:fltVal val="0"/>
                                          </p:val>
                                        </p:tav>
                                        <p:tav tm="100000">
                                          <p:val>
                                            <p:strVal val="#ppt_h"/>
                                          </p:val>
                                        </p:tav>
                                      </p:tavLst>
                                    </p:anim>
                                    <p:animEffect transition="in" filter="fade">
                                      <p:cBhvr>
                                        <p:cTn id="26" dur="500"/>
                                        <p:tgtEl>
                                          <p:spTgt spid="20"/>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14"/>
                                        </p:tgtEl>
                                        <p:attrNameLst>
                                          <p:attrName>style.visibility</p:attrName>
                                        </p:attrNameLst>
                                      </p:cBhvr>
                                      <p:to>
                                        <p:strVal val="visible"/>
                                      </p:to>
                                    </p:set>
                                    <p:anim calcmode="lin" valueType="num">
                                      <p:cBhvr>
                                        <p:cTn id="29" dur="500" fill="hold"/>
                                        <p:tgtEl>
                                          <p:spTgt spid="14"/>
                                        </p:tgtEl>
                                        <p:attrNameLst>
                                          <p:attrName>ppt_w</p:attrName>
                                        </p:attrNameLst>
                                      </p:cBhvr>
                                      <p:tavLst>
                                        <p:tav tm="0">
                                          <p:val>
                                            <p:fltVal val="0"/>
                                          </p:val>
                                        </p:tav>
                                        <p:tav tm="100000">
                                          <p:val>
                                            <p:strVal val="#ppt_w"/>
                                          </p:val>
                                        </p:tav>
                                      </p:tavLst>
                                    </p:anim>
                                    <p:anim calcmode="lin" valueType="num">
                                      <p:cBhvr>
                                        <p:cTn id="30" dur="500" fill="hold"/>
                                        <p:tgtEl>
                                          <p:spTgt spid="14"/>
                                        </p:tgtEl>
                                        <p:attrNameLst>
                                          <p:attrName>ppt_h</p:attrName>
                                        </p:attrNameLst>
                                      </p:cBhvr>
                                      <p:tavLst>
                                        <p:tav tm="0">
                                          <p:val>
                                            <p:fltVal val="0"/>
                                          </p:val>
                                        </p:tav>
                                        <p:tav tm="100000">
                                          <p:val>
                                            <p:strVal val="#ppt_h"/>
                                          </p:val>
                                        </p:tav>
                                      </p:tavLst>
                                    </p:anim>
                                    <p:animEffect transition="in" filter="fade">
                                      <p:cBhvr>
                                        <p:cTn id="31" dur="500"/>
                                        <p:tgtEl>
                                          <p:spTgt spid="14"/>
                                        </p:tgtEl>
                                      </p:cBhvr>
                                    </p:animEffect>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21"/>
                                        </p:tgtEl>
                                        <p:attrNameLst>
                                          <p:attrName>style.visibility</p:attrName>
                                        </p:attrNameLst>
                                      </p:cBhvr>
                                      <p:to>
                                        <p:strVal val="visible"/>
                                      </p:to>
                                    </p:set>
                                    <p:animEffect transition="in" filter="fade">
                                      <p:cBhvr>
                                        <p:cTn id="35" dur="1000"/>
                                        <p:tgtEl>
                                          <p:spTgt spid="21"/>
                                        </p:tgtEl>
                                      </p:cBhvr>
                                    </p:animEffect>
                                    <p:anim calcmode="lin" valueType="num">
                                      <p:cBhvr>
                                        <p:cTn id="36" dur="1000" fill="hold"/>
                                        <p:tgtEl>
                                          <p:spTgt spid="21"/>
                                        </p:tgtEl>
                                        <p:attrNameLst>
                                          <p:attrName>ppt_x</p:attrName>
                                        </p:attrNameLst>
                                      </p:cBhvr>
                                      <p:tavLst>
                                        <p:tav tm="0">
                                          <p:val>
                                            <p:strVal val="#ppt_x"/>
                                          </p:val>
                                        </p:tav>
                                        <p:tav tm="100000">
                                          <p:val>
                                            <p:strVal val="#ppt_x"/>
                                          </p:val>
                                        </p:tav>
                                      </p:tavLst>
                                    </p:anim>
                                    <p:anim calcmode="lin" valueType="num">
                                      <p:cBhvr>
                                        <p:cTn id="37" dur="1000" fill="hold"/>
                                        <p:tgtEl>
                                          <p:spTgt spid="21"/>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22" presetClass="entr" presetSubtype="8" fill="hold" grpId="0" nodeType="afterEffect">
                                  <p:stCondLst>
                                    <p:cond delay="0"/>
                                  </p:stCondLst>
                                  <p:childTnLst>
                                    <p:set>
                                      <p:cBhvr>
                                        <p:cTn id="40" dur="1" fill="hold">
                                          <p:stCondLst>
                                            <p:cond delay="0"/>
                                          </p:stCondLst>
                                        </p:cTn>
                                        <p:tgtEl>
                                          <p:spTgt spid="17"/>
                                        </p:tgtEl>
                                        <p:attrNameLst>
                                          <p:attrName>style.visibility</p:attrName>
                                        </p:attrNameLst>
                                      </p:cBhvr>
                                      <p:to>
                                        <p:strVal val="visible"/>
                                      </p:to>
                                    </p:set>
                                    <p:animEffect transition="in" filter="wipe(left)">
                                      <p:cBhvr>
                                        <p:cTn id="41" dur="500"/>
                                        <p:tgtEl>
                                          <p:spTgt spid="17"/>
                                        </p:tgtEl>
                                      </p:cBhvr>
                                    </p:animEffect>
                                  </p:childTnLst>
                                </p:cTn>
                              </p:par>
                            </p:childTnLst>
                          </p:cTn>
                        </p:par>
                        <p:par>
                          <p:cTn id="42" fill="hold">
                            <p:stCondLst>
                              <p:cond delay="325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animEffect transition="in" filter="fade">
                                      <p:cBhvr>
                                        <p:cTn id="52" dur="500"/>
                                        <p:tgtEl>
                                          <p:spTgt spid="15"/>
                                        </p:tgtEl>
                                      </p:cBhvr>
                                    </p:animEffect>
                                  </p:childTnLst>
                                </p:cTn>
                              </p:par>
                            </p:childTnLst>
                          </p:cTn>
                        </p:par>
                        <p:par>
                          <p:cTn id="53" fill="hold">
                            <p:stCondLst>
                              <p:cond delay="3750"/>
                            </p:stCondLst>
                            <p:childTnLst>
                              <p:par>
                                <p:cTn id="54" presetID="42" presetClass="entr" presetSubtype="0" fill="hold" grpId="0" nodeType="afterEffect">
                                  <p:stCondLst>
                                    <p:cond delay="0"/>
                                  </p:stCondLst>
                                  <p:childTnLst>
                                    <p:set>
                                      <p:cBhvr>
                                        <p:cTn id="55" dur="1" fill="hold">
                                          <p:stCondLst>
                                            <p:cond delay="0"/>
                                          </p:stCondLst>
                                        </p:cTn>
                                        <p:tgtEl>
                                          <p:spTgt spid="23"/>
                                        </p:tgtEl>
                                        <p:attrNameLst>
                                          <p:attrName>style.visibility</p:attrName>
                                        </p:attrNameLst>
                                      </p:cBhvr>
                                      <p:to>
                                        <p:strVal val="visible"/>
                                      </p:to>
                                    </p:set>
                                    <p:animEffect transition="in" filter="fade">
                                      <p:cBhvr>
                                        <p:cTn id="56" dur="1000"/>
                                        <p:tgtEl>
                                          <p:spTgt spid="23"/>
                                        </p:tgtEl>
                                      </p:cBhvr>
                                    </p:animEffect>
                                    <p:anim calcmode="lin" valueType="num">
                                      <p:cBhvr>
                                        <p:cTn id="57" dur="1000" fill="hold"/>
                                        <p:tgtEl>
                                          <p:spTgt spid="23"/>
                                        </p:tgtEl>
                                        <p:attrNameLst>
                                          <p:attrName>ppt_x</p:attrName>
                                        </p:attrNameLst>
                                      </p:cBhvr>
                                      <p:tavLst>
                                        <p:tav tm="0">
                                          <p:val>
                                            <p:strVal val="#ppt_x"/>
                                          </p:val>
                                        </p:tav>
                                        <p:tav tm="100000">
                                          <p:val>
                                            <p:strVal val="#ppt_x"/>
                                          </p:val>
                                        </p:tav>
                                      </p:tavLst>
                                    </p:anim>
                                    <p:anim calcmode="lin" valueType="num">
                                      <p:cBhvr>
                                        <p:cTn id="58" dur="1000" fill="hold"/>
                                        <p:tgtEl>
                                          <p:spTgt spid="23"/>
                                        </p:tgtEl>
                                        <p:attrNameLst>
                                          <p:attrName>ppt_y</p:attrName>
                                        </p:attrNameLst>
                                      </p:cBhvr>
                                      <p:tavLst>
                                        <p:tav tm="0">
                                          <p:val>
                                            <p:strVal val="#ppt_y+.1"/>
                                          </p:val>
                                        </p:tav>
                                        <p:tav tm="100000">
                                          <p:val>
                                            <p:strVal val="#ppt_y"/>
                                          </p:val>
                                        </p:tav>
                                      </p:tavLst>
                                    </p:anim>
                                  </p:childTnLst>
                                </p:cTn>
                              </p:par>
                            </p:childTnLst>
                          </p:cTn>
                        </p:par>
                        <p:par>
                          <p:cTn id="59" fill="hold">
                            <p:stCondLst>
                              <p:cond delay="4750"/>
                            </p:stCondLst>
                            <p:childTnLst>
                              <p:par>
                                <p:cTn id="60" presetID="22" presetClass="entr" presetSubtype="8"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left)">
                                      <p:cBhvr>
                                        <p:cTn id="62" dur="500"/>
                                        <p:tgtEl>
                                          <p:spTgt spid="25"/>
                                        </p:tgtEl>
                                      </p:cBhvr>
                                    </p:animEffect>
                                  </p:childTnLst>
                                </p:cTn>
                              </p:par>
                            </p:childTnLst>
                          </p:cTn>
                        </p:par>
                        <p:par>
                          <p:cTn id="63" fill="hold">
                            <p:stCondLst>
                              <p:cond delay="5250"/>
                            </p:stCondLst>
                            <p:childTnLst>
                              <p:par>
                                <p:cTn id="64" presetID="53" presetClass="entr" presetSubtype="16"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16"/>
                                        </p:tgtEl>
                                        <p:attrNameLst>
                                          <p:attrName>style.visibility</p:attrName>
                                        </p:attrNameLst>
                                      </p:cBhvr>
                                      <p:to>
                                        <p:strVal val="visible"/>
                                      </p:to>
                                    </p:set>
                                    <p:anim calcmode="lin" valueType="num">
                                      <p:cBhvr>
                                        <p:cTn id="71" dur="500" fill="hold"/>
                                        <p:tgtEl>
                                          <p:spTgt spid="16"/>
                                        </p:tgtEl>
                                        <p:attrNameLst>
                                          <p:attrName>ppt_w</p:attrName>
                                        </p:attrNameLst>
                                      </p:cBhvr>
                                      <p:tavLst>
                                        <p:tav tm="0">
                                          <p:val>
                                            <p:fltVal val="0"/>
                                          </p:val>
                                        </p:tav>
                                        <p:tav tm="100000">
                                          <p:val>
                                            <p:strVal val="#ppt_w"/>
                                          </p:val>
                                        </p:tav>
                                      </p:tavLst>
                                    </p:anim>
                                    <p:anim calcmode="lin" valueType="num">
                                      <p:cBhvr>
                                        <p:cTn id="72" dur="500" fill="hold"/>
                                        <p:tgtEl>
                                          <p:spTgt spid="16"/>
                                        </p:tgtEl>
                                        <p:attrNameLst>
                                          <p:attrName>ppt_h</p:attrName>
                                        </p:attrNameLst>
                                      </p:cBhvr>
                                      <p:tavLst>
                                        <p:tav tm="0">
                                          <p:val>
                                            <p:fltVal val="0"/>
                                          </p:val>
                                        </p:tav>
                                        <p:tav tm="100000">
                                          <p:val>
                                            <p:strVal val="#ppt_h"/>
                                          </p:val>
                                        </p:tav>
                                      </p:tavLst>
                                    </p:anim>
                                    <p:animEffect transition="in" filter="fade">
                                      <p:cBhvr>
                                        <p:cTn id="73" dur="500"/>
                                        <p:tgtEl>
                                          <p:spTgt spid="16"/>
                                        </p:tgtEl>
                                      </p:cBhvr>
                                    </p:animEffect>
                                  </p:childTnLst>
                                </p:cTn>
                              </p:par>
                            </p:childTnLst>
                          </p:cTn>
                        </p:par>
                        <p:par>
                          <p:cTn id="74" fill="hold">
                            <p:stCondLst>
                              <p:cond delay="5750"/>
                            </p:stCondLst>
                            <p:childTnLst>
                              <p:par>
                                <p:cTn id="75" presetID="42" presetClass="entr" presetSubtype="0" fill="hold" grpId="0" nodeType="afterEffect">
                                  <p:stCondLst>
                                    <p:cond delay="0"/>
                                  </p:stCondLst>
                                  <p:childTnLst>
                                    <p:set>
                                      <p:cBhvr>
                                        <p:cTn id="76" dur="1" fill="hold">
                                          <p:stCondLst>
                                            <p:cond delay="0"/>
                                          </p:stCondLst>
                                        </p:cTn>
                                        <p:tgtEl>
                                          <p:spTgt spid="22"/>
                                        </p:tgtEl>
                                        <p:attrNameLst>
                                          <p:attrName>style.visibility</p:attrName>
                                        </p:attrNameLst>
                                      </p:cBhvr>
                                      <p:to>
                                        <p:strVal val="visible"/>
                                      </p:to>
                                    </p:set>
                                    <p:animEffect transition="in" filter="fade">
                                      <p:cBhvr>
                                        <p:cTn id="77" dur="1000"/>
                                        <p:tgtEl>
                                          <p:spTgt spid="22"/>
                                        </p:tgtEl>
                                      </p:cBhvr>
                                    </p:animEffect>
                                    <p:anim calcmode="lin" valueType="num">
                                      <p:cBhvr>
                                        <p:cTn id="78" dur="1000" fill="hold"/>
                                        <p:tgtEl>
                                          <p:spTgt spid="22"/>
                                        </p:tgtEl>
                                        <p:attrNameLst>
                                          <p:attrName>ppt_x</p:attrName>
                                        </p:attrNameLst>
                                      </p:cBhvr>
                                      <p:tavLst>
                                        <p:tav tm="0">
                                          <p:val>
                                            <p:strVal val="#ppt_x"/>
                                          </p:val>
                                        </p:tav>
                                        <p:tav tm="100000">
                                          <p:val>
                                            <p:strVal val="#ppt_x"/>
                                          </p:val>
                                        </p:tav>
                                      </p:tavLst>
                                    </p:anim>
                                    <p:anim calcmode="lin" valueType="num">
                                      <p:cBhvr>
                                        <p:cTn id="79" dur="1000" fill="hold"/>
                                        <p:tgtEl>
                                          <p:spTgt spid="22"/>
                                        </p:tgtEl>
                                        <p:attrNameLst>
                                          <p:attrName>ppt_y</p:attrName>
                                        </p:attrNameLst>
                                      </p:cBhvr>
                                      <p:tavLst>
                                        <p:tav tm="0">
                                          <p:val>
                                            <p:strVal val="#ppt_y+.1"/>
                                          </p:val>
                                        </p:tav>
                                        <p:tav tm="100000">
                                          <p:val>
                                            <p:strVal val="#ppt_y"/>
                                          </p:val>
                                        </p:tav>
                                      </p:tavLst>
                                    </p:anim>
                                  </p:childTnLst>
                                </p:cTn>
                              </p:par>
                            </p:childTnLst>
                          </p:cTn>
                        </p:par>
                        <p:par>
                          <p:cTn id="80" fill="hold">
                            <p:stCondLst>
                              <p:cond delay="6750"/>
                            </p:stCondLst>
                            <p:childTnLst>
                              <p:par>
                                <p:cTn id="81" presetID="22" presetClass="entr" presetSubtype="8"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wipe(left)">
                                      <p:cBhvr>
                                        <p:cTn id="83" dur="500"/>
                                        <p:tgtEl>
                                          <p:spTgt spid="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15" grpId="0" animBg="1"/>
      <p:bldP spid="16" grpId="0" animBg="1"/>
      <p:bldP spid="17" grpId="0"/>
      <p:bldP spid="18" grpId="0" animBg="1"/>
      <p:bldP spid="19" grpId="0" animBg="1"/>
      <p:bldP spid="20" grpId="0" animBg="1"/>
      <p:bldP spid="21" grpId="0"/>
      <p:bldP spid="22" grpId="0"/>
      <p:bldP spid="23" grpId="0"/>
      <p:bldP spid="24" grpId="0"/>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Oval 7"/>
          <p:cNvSpPr>
            <a:spLocks noChangeAspect="1"/>
          </p:cNvSpPr>
          <p:nvPr/>
        </p:nvSpPr>
        <p:spPr>
          <a:xfrm>
            <a:off x="3419439" y="2535208"/>
            <a:ext cx="777240" cy="777240"/>
          </a:xfrm>
          <a:prstGeom prst="ellipse">
            <a:avLst/>
          </a:prstGeom>
          <a:solidFill>
            <a:srgbClr val="FE4A1E"/>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rgbClr val="00B0F0"/>
              </a:solidFill>
              <a:latin typeface="Lato"/>
            </a:endParaRPr>
          </a:p>
        </p:txBody>
      </p:sp>
      <p:sp>
        <p:nvSpPr>
          <p:cNvPr id="33" name="Freeform: Shape 32"/>
          <p:cNvSpPr/>
          <p:nvPr/>
        </p:nvSpPr>
        <p:spPr>
          <a:xfrm>
            <a:off x="9587137" y="2244437"/>
            <a:ext cx="1167454" cy="3907260"/>
          </a:xfrm>
          <a:custGeom>
            <a:avLst/>
            <a:gdLst>
              <a:gd name="connsiteX0" fmla="*/ 1158580 w 1167454"/>
              <a:gd name="connsiteY0" fmla="*/ 0 h 3907260"/>
              <a:gd name="connsiteX1" fmla="*/ 1167454 w 1167454"/>
              <a:gd name="connsiteY1" fmla="*/ 0 h 3907260"/>
              <a:gd name="connsiteX2" fmla="*/ 1167454 w 1167454"/>
              <a:gd name="connsiteY2" fmla="*/ 3907260 h 3907260"/>
              <a:gd name="connsiteX3" fmla="*/ 0 w 1167454"/>
              <a:gd name="connsiteY3" fmla="*/ 3907260 h 3907260"/>
              <a:gd name="connsiteX4" fmla="*/ 0 w 1167454"/>
              <a:gd name="connsiteY4" fmla="*/ 1501058 h 3907260"/>
              <a:gd name="connsiteX5" fmla="*/ 116453 w 1167454"/>
              <a:gd name="connsiteY5" fmla="*/ 1386967 h 3907260"/>
              <a:gd name="connsiteX6" fmla="*/ 383596 w 1167454"/>
              <a:gd name="connsiteY6" fmla="*/ 1091294 h 3907260"/>
              <a:gd name="connsiteX7" fmla="*/ 461937 w 1167454"/>
              <a:gd name="connsiteY7" fmla="*/ 994858 h 3907260"/>
              <a:gd name="connsiteX8" fmla="*/ 512542 w 1167454"/>
              <a:gd name="connsiteY8" fmla="*/ 1028783 h 3907260"/>
              <a:gd name="connsiteX9" fmla="*/ 583727 w 1167454"/>
              <a:gd name="connsiteY9" fmla="*/ 1043073 h 3907260"/>
              <a:gd name="connsiteX10" fmla="*/ 766607 w 1167454"/>
              <a:gd name="connsiteY10" fmla="*/ 861232 h 3907260"/>
              <a:gd name="connsiteX11" fmla="*/ 713043 w 1167454"/>
              <a:gd name="connsiteY11" fmla="*/ 732651 h 3907260"/>
              <a:gd name="connsiteX12" fmla="*/ 684713 w 1167454"/>
              <a:gd name="connsiteY12" fmla="*/ 713659 h 3907260"/>
              <a:gd name="connsiteX13" fmla="*/ 872246 w 1167454"/>
              <a:gd name="connsiteY13" fmla="*/ 456122 h 3907260"/>
              <a:gd name="connsiteX14" fmla="*/ 1092287 w 1167454"/>
              <a:gd name="connsiteY14" fmla="*/ 117482 h 3907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167454" h="3907260">
                <a:moveTo>
                  <a:pt x="1158580" y="0"/>
                </a:moveTo>
                <a:lnTo>
                  <a:pt x="1167454" y="0"/>
                </a:lnTo>
                <a:lnTo>
                  <a:pt x="1167454" y="3907260"/>
                </a:lnTo>
                <a:lnTo>
                  <a:pt x="0" y="3907260"/>
                </a:lnTo>
                <a:lnTo>
                  <a:pt x="0" y="1501058"/>
                </a:lnTo>
                <a:lnTo>
                  <a:pt x="116453" y="1386967"/>
                </a:lnTo>
                <a:cubicBezTo>
                  <a:pt x="207914" y="1290916"/>
                  <a:pt x="297003" y="1192335"/>
                  <a:pt x="383596" y="1091294"/>
                </a:cubicBezTo>
                <a:lnTo>
                  <a:pt x="461937" y="994858"/>
                </a:lnTo>
                <a:lnTo>
                  <a:pt x="512542" y="1028783"/>
                </a:lnTo>
                <a:cubicBezTo>
                  <a:pt x="534421" y="1037985"/>
                  <a:pt x="558476" y="1043073"/>
                  <a:pt x="583727" y="1043073"/>
                </a:cubicBezTo>
                <a:cubicBezTo>
                  <a:pt x="684729" y="1043073"/>
                  <a:pt x="766607" y="961660"/>
                  <a:pt x="766607" y="861232"/>
                </a:cubicBezTo>
                <a:cubicBezTo>
                  <a:pt x="766607" y="811018"/>
                  <a:pt x="746137" y="765558"/>
                  <a:pt x="713043" y="732651"/>
                </a:cubicBezTo>
                <a:lnTo>
                  <a:pt x="684713" y="713659"/>
                </a:lnTo>
                <a:lnTo>
                  <a:pt x="872246" y="456122"/>
                </a:lnTo>
                <a:cubicBezTo>
                  <a:pt x="948373" y="345533"/>
                  <a:pt x="1021761" y="232629"/>
                  <a:pt x="1092287" y="117482"/>
                </a:cubicBezTo>
                <a:close/>
              </a:path>
            </a:pathLst>
          </a:custGeom>
          <a:solidFill>
            <a:srgbClr val="FE4A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00B0F0"/>
              </a:solidFill>
            </a:endParaRPr>
          </a:p>
        </p:txBody>
      </p:sp>
      <p:sp>
        <p:nvSpPr>
          <p:cNvPr id="32" name="Freeform: Shape 31"/>
          <p:cNvSpPr/>
          <p:nvPr/>
        </p:nvSpPr>
        <p:spPr>
          <a:xfrm>
            <a:off x="8365892" y="3798195"/>
            <a:ext cx="1167454" cy="2353502"/>
          </a:xfrm>
          <a:custGeom>
            <a:avLst/>
            <a:gdLst>
              <a:gd name="connsiteX0" fmla="*/ 1167454 w 1167454"/>
              <a:gd name="connsiteY0" fmla="*/ 0 h 2353502"/>
              <a:gd name="connsiteX1" fmla="*/ 1167454 w 1167454"/>
              <a:gd name="connsiteY1" fmla="*/ 2353502 h 2353502"/>
              <a:gd name="connsiteX2" fmla="*/ 0 w 1167454"/>
              <a:gd name="connsiteY2" fmla="*/ 2353502 h 2353502"/>
              <a:gd name="connsiteX3" fmla="*/ 0 w 1167454"/>
              <a:gd name="connsiteY3" fmla="*/ 948697 h 2353502"/>
              <a:gd name="connsiteX4" fmla="*/ 134100 w 1167454"/>
              <a:gd name="connsiteY4" fmla="*/ 859762 h 2353502"/>
              <a:gd name="connsiteX5" fmla="*/ 439271 w 1167454"/>
              <a:gd name="connsiteY5" fmla="*/ 633922 h 2353502"/>
              <a:gd name="connsiteX6" fmla="*/ 454411 w 1167454"/>
              <a:gd name="connsiteY6" fmla="*/ 656250 h 2353502"/>
              <a:gd name="connsiteX7" fmla="*/ 583727 w 1167454"/>
              <a:gd name="connsiteY7" fmla="*/ 709510 h 2353502"/>
              <a:gd name="connsiteX8" fmla="*/ 766607 w 1167454"/>
              <a:gd name="connsiteY8" fmla="*/ 527669 h 2353502"/>
              <a:gd name="connsiteX9" fmla="*/ 752235 w 1167454"/>
              <a:gd name="connsiteY9" fmla="*/ 456889 h 2353502"/>
              <a:gd name="connsiteX10" fmla="*/ 719385 w 1167454"/>
              <a:gd name="connsiteY10" fmla="*/ 408441 h 2353502"/>
              <a:gd name="connsiteX11" fmla="*/ 959490 w 1167454"/>
              <a:gd name="connsiteY11" fmla="*/ 203747 h 2353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2353502">
                <a:moveTo>
                  <a:pt x="1167454" y="0"/>
                </a:moveTo>
                <a:lnTo>
                  <a:pt x="1167454" y="2353502"/>
                </a:lnTo>
                <a:lnTo>
                  <a:pt x="0" y="2353502"/>
                </a:lnTo>
                <a:lnTo>
                  <a:pt x="0" y="948697"/>
                </a:lnTo>
                <a:lnTo>
                  <a:pt x="134100" y="859762"/>
                </a:lnTo>
                <a:lnTo>
                  <a:pt x="439271" y="633922"/>
                </a:lnTo>
                <a:lnTo>
                  <a:pt x="454411" y="656250"/>
                </a:lnTo>
                <a:cubicBezTo>
                  <a:pt x="487506" y="689157"/>
                  <a:pt x="533226" y="709510"/>
                  <a:pt x="583727" y="709510"/>
                </a:cubicBezTo>
                <a:cubicBezTo>
                  <a:pt x="684729" y="709510"/>
                  <a:pt x="766607" y="628097"/>
                  <a:pt x="766607" y="527669"/>
                </a:cubicBezTo>
                <a:cubicBezTo>
                  <a:pt x="766607" y="502562"/>
                  <a:pt x="761490" y="478644"/>
                  <a:pt x="752235" y="456889"/>
                </a:cubicBezTo>
                <a:lnTo>
                  <a:pt x="719385" y="408441"/>
                </a:lnTo>
                <a:lnTo>
                  <a:pt x="959490" y="203747"/>
                </a:lnTo>
                <a:close/>
              </a:path>
            </a:pathLst>
          </a:custGeom>
          <a:solidFill>
            <a:srgbClr val="5C9AD3"/>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p:cNvSpPr/>
          <p:nvPr/>
        </p:nvSpPr>
        <p:spPr>
          <a:xfrm>
            <a:off x="7144647" y="4782567"/>
            <a:ext cx="1167454" cy="1369131"/>
          </a:xfrm>
          <a:custGeom>
            <a:avLst/>
            <a:gdLst>
              <a:gd name="connsiteX0" fmla="*/ 1167454 w 1167454"/>
              <a:gd name="connsiteY0" fmla="*/ 0 h 1369131"/>
              <a:gd name="connsiteX1" fmla="*/ 1167454 w 1167454"/>
              <a:gd name="connsiteY1" fmla="*/ 1369131 h 1369131"/>
              <a:gd name="connsiteX2" fmla="*/ 0 w 1167454"/>
              <a:gd name="connsiteY2" fmla="*/ 1369131 h 1369131"/>
              <a:gd name="connsiteX3" fmla="*/ 0 w 1167454"/>
              <a:gd name="connsiteY3" fmla="*/ 618660 h 1369131"/>
              <a:gd name="connsiteX4" fmla="*/ 212198 w 1167454"/>
              <a:gd name="connsiteY4" fmla="*/ 525398 h 1369131"/>
              <a:gd name="connsiteX5" fmla="*/ 414996 w 1167454"/>
              <a:gd name="connsiteY5" fmla="*/ 423506 h 1369131"/>
              <a:gd name="connsiteX6" fmla="*/ 415219 w 1167454"/>
              <a:gd name="connsiteY6" fmla="*/ 424219 h 1369131"/>
              <a:gd name="connsiteX7" fmla="*/ 583727 w 1167454"/>
              <a:gd name="connsiteY7" fmla="*/ 535279 h 1369131"/>
              <a:gd name="connsiteX8" fmla="*/ 766607 w 1167454"/>
              <a:gd name="connsiteY8" fmla="*/ 353438 h 1369131"/>
              <a:gd name="connsiteX9" fmla="*/ 752236 w 1167454"/>
              <a:gd name="connsiteY9" fmla="*/ 282658 h 1369131"/>
              <a:gd name="connsiteX10" fmla="*/ 735404 w 1167454"/>
              <a:gd name="connsiteY10" fmla="*/ 257835 h 1369131"/>
              <a:gd name="connsiteX11" fmla="*/ 1135895 w 1167454"/>
              <a:gd name="connsiteY11" fmla="*/ 20930 h 136913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1369131">
                <a:moveTo>
                  <a:pt x="1167454" y="0"/>
                </a:moveTo>
                <a:lnTo>
                  <a:pt x="1167454" y="1369131"/>
                </a:lnTo>
                <a:lnTo>
                  <a:pt x="0" y="1369131"/>
                </a:lnTo>
                <a:lnTo>
                  <a:pt x="0" y="618660"/>
                </a:lnTo>
                <a:lnTo>
                  <a:pt x="212198" y="525398"/>
                </a:lnTo>
                <a:lnTo>
                  <a:pt x="414996" y="423506"/>
                </a:lnTo>
                <a:lnTo>
                  <a:pt x="415219" y="424219"/>
                </a:lnTo>
                <a:cubicBezTo>
                  <a:pt x="442982" y="489484"/>
                  <a:pt x="507976" y="535279"/>
                  <a:pt x="583727" y="535279"/>
                </a:cubicBezTo>
                <a:cubicBezTo>
                  <a:pt x="684729" y="535279"/>
                  <a:pt x="766607" y="453866"/>
                  <a:pt x="766607" y="353438"/>
                </a:cubicBezTo>
                <a:cubicBezTo>
                  <a:pt x="766607" y="328331"/>
                  <a:pt x="761490" y="304413"/>
                  <a:pt x="752236" y="282658"/>
                </a:cubicBezTo>
                <a:lnTo>
                  <a:pt x="735404" y="257835"/>
                </a:lnTo>
                <a:lnTo>
                  <a:pt x="1135895" y="20930"/>
                </a:lnTo>
                <a:close/>
              </a:path>
            </a:pathLst>
          </a:custGeom>
          <a:solidFill>
            <a:srgbClr val="44546B"/>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p:cNvSpPr/>
          <p:nvPr/>
        </p:nvSpPr>
        <p:spPr>
          <a:xfrm>
            <a:off x="5933915" y="5419673"/>
            <a:ext cx="1167454" cy="732024"/>
          </a:xfrm>
          <a:custGeom>
            <a:avLst/>
            <a:gdLst>
              <a:gd name="connsiteX0" fmla="*/ 1167454 w 1167454"/>
              <a:gd name="connsiteY0" fmla="*/ 0 h 732024"/>
              <a:gd name="connsiteX1" fmla="*/ 1167454 w 1167454"/>
              <a:gd name="connsiteY1" fmla="*/ 732024 h 732024"/>
              <a:gd name="connsiteX2" fmla="*/ 0 w 1167454"/>
              <a:gd name="connsiteY2" fmla="*/ 732024 h 732024"/>
              <a:gd name="connsiteX3" fmla="*/ 0 w 1167454"/>
              <a:gd name="connsiteY3" fmla="*/ 379106 h 732024"/>
              <a:gd name="connsiteX4" fmla="*/ 181326 w 1167454"/>
              <a:gd name="connsiteY4" fmla="*/ 334513 h 732024"/>
              <a:gd name="connsiteX5" fmla="*/ 408704 w 1167454"/>
              <a:gd name="connsiteY5" fmla="*/ 267995 h 732024"/>
              <a:gd name="connsiteX6" fmla="*/ 415219 w 1167454"/>
              <a:gd name="connsiteY6" fmla="*/ 300081 h 732024"/>
              <a:gd name="connsiteX7" fmla="*/ 583727 w 1167454"/>
              <a:gd name="connsiteY7" fmla="*/ 411141 h 732024"/>
              <a:gd name="connsiteX8" fmla="*/ 766607 w 1167454"/>
              <a:gd name="connsiteY8" fmla="*/ 229300 h 732024"/>
              <a:gd name="connsiteX9" fmla="*/ 752236 w 1167454"/>
              <a:gd name="connsiteY9" fmla="*/ 158520 h 732024"/>
              <a:gd name="connsiteX10" fmla="*/ 751196 w 1167454"/>
              <a:gd name="connsiteY10" fmla="*/ 156987 h 732024"/>
              <a:gd name="connsiteX11" fmla="*/ 936583 w 1167454"/>
              <a:gd name="connsiteY11" fmla="*/ 92127 h 7320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167454" h="732024">
                <a:moveTo>
                  <a:pt x="1167454" y="0"/>
                </a:moveTo>
                <a:lnTo>
                  <a:pt x="1167454" y="732024"/>
                </a:lnTo>
                <a:lnTo>
                  <a:pt x="0" y="732024"/>
                </a:lnTo>
                <a:lnTo>
                  <a:pt x="0" y="379106"/>
                </a:lnTo>
                <a:lnTo>
                  <a:pt x="181326" y="334513"/>
                </a:lnTo>
                <a:lnTo>
                  <a:pt x="408704" y="267995"/>
                </a:lnTo>
                <a:lnTo>
                  <a:pt x="415219" y="300081"/>
                </a:lnTo>
                <a:cubicBezTo>
                  <a:pt x="442982" y="365346"/>
                  <a:pt x="507976" y="411141"/>
                  <a:pt x="583727" y="411141"/>
                </a:cubicBezTo>
                <a:cubicBezTo>
                  <a:pt x="684729" y="411141"/>
                  <a:pt x="766607" y="329728"/>
                  <a:pt x="766607" y="229300"/>
                </a:cubicBezTo>
                <a:cubicBezTo>
                  <a:pt x="766607" y="204193"/>
                  <a:pt x="761490" y="180275"/>
                  <a:pt x="752236" y="158520"/>
                </a:cubicBezTo>
                <a:lnTo>
                  <a:pt x="751196" y="156987"/>
                </a:lnTo>
                <a:lnTo>
                  <a:pt x="936583" y="92127"/>
                </a:lnTo>
                <a:close/>
              </a:path>
            </a:pathLst>
          </a:custGeom>
          <a:solidFill>
            <a:srgbClr val="7A7A7A"/>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p:cNvSpPr txBox="1"/>
          <p:nvPr/>
        </p:nvSpPr>
        <p:spPr>
          <a:xfrm>
            <a:off x="296503" y="1528945"/>
            <a:ext cx="10868892" cy="584775"/>
          </a:xfrm>
          <a:prstGeom prst="rect">
            <a:avLst/>
          </a:prstGeom>
          <a:noFill/>
        </p:spPr>
        <p:txBody>
          <a:bodyPr wrap="square" rtlCol="0">
            <a:spAutoFit/>
          </a:bodyPr>
          <a:lstStyle/>
          <a:p>
            <a:pPr marL="285750" indent="-285750" defTabSz="1219170">
              <a:spcBef>
                <a:spcPct val="20000"/>
              </a:spcBef>
              <a:buFont typeface="Wingdings" panose="05000000000000000000" pitchFamily="2" charset="2"/>
              <a:buChar char="v"/>
              <a:defRPr/>
            </a:pPr>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p:txBody>
      </p:sp>
      <p:cxnSp>
        <p:nvCxnSpPr>
          <p:cNvPr id="36" name="Elbow Connector 86"/>
          <p:cNvCxnSpPr>
            <a:stCxn id="8" idx="6"/>
          </p:cNvCxnSpPr>
          <p:nvPr/>
        </p:nvCxnSpPr>
        <p:spPr>
          <a:xfrm>
            <a:off x="4196679" y="2923828"/>
            <a:ext cx="5974185" cy="16227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38" name="Elbow Connector 86"/>
          <p:cNvCxnSpPr>
            <a:stCxn id="44" idx="6"/>
          </p:cNvCxnSpPr>
          <p:nvPr/>
        </p:nvCxnSpPr>
        <p:spPr>
          <a:xfrm>
            <a:off x="4196679" y="3919915"/>
            <a:ext cx="4752940" cy="441533"/>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0" name="Elbow Connector 86"/>
          <p:cNvCxnSpPr>
            <a:stCxn id="45" idx="6"/>
          </p:cNvCxnSpPr>
          <p:nvPr/>
        </p:nvCxnSpPr>
        <p:spPr>
          <a:xfrm>
            <a:off x="4196679" y="4916002"/>
            <a:ext cx="3531695" cy="217324"/>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cxnSp>
        <p:nvCxnSpPr>
          <p:cNvPr id="42" name="Elbow Connector 86"/>
          <p:cNvCxnSpPr>
            <a:stCxn id="46" idx="6"/>
          </p:cNvCxnSpPr>
          <p:nvPr/>
        </p:nvCxnSpPr>
        <p:spPr>
          <a:xfrm flipV="1">
            <a:off x="4182946" y="5673437"/>
            <a:ext cx="2334696" cy="238652"/>
          </a:xfrm>
          <a:prstGeom prst="bentConnector3">
            <a:avLst/>
          </a:prstGeom>
          <a:ln w="12700">
            <a:solidFill>
              <a:schemeClr val="bg1"/>
            </a:solidFill>
            <a:tailEnd type="oval" w="lg" len="lg"/>
          </a:ln>
        </p:spPr>
        <p:style>
          <a:lnRef idx="1">
            <a:schemeClr val="accent1"/>
          </a:lnRef>
          <a:fillRef idx="0">
            <a:schemeClr val="accent1"/>
          </a:fillRef>
          <a:effectRef idx="0">
            <a:schemeClr val="accent1"/>
          </a:effectRef>
          <a:fontRef idx="minor">
            <a:schemeClr val="tx1"/>
          </a:fontRef>
        </p:style>
      </p:cxnSp>
      <p:sp>
        <p:nvSpPr>
          <p:cNvPr id="44" name="Oval 43"/>
          <p:cNvSpPr>
            <a:spLocks noChangeAspect="1"/>
          </p:cNvSpPr>
          <p:nvPr/>
        </p:nvSpPr>
        <p:spPr>
          <a:xfrm>
            <a:off x="3419439" y="3531295"/>
            <a:ext cx="777240" cy="777240"/>
          </a:xfrm>
          <a:prstGeom prst="ellipse">
            <a:avLst/>
          </a:prstGeom>
          <a:solidFill>
            <a:srgbClr val="5C9AD3"/>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5" name="Oval 44"/>
          <p:cNvSpPr>
            <a:spLocks noChangeAspect="1"/>
          </p:cNvSpPr>
          <p:nvPr/>
        </p:nvSpPr>
        <p:spPr>
          <a:xfrm>
            <a:off x="3419439" y="4527382"/>
            <a:ext cx="777240" cy="777240"/>
          </a:xfrm>
          <a:prstGeom prst="ellipse">
            <a:avLst/>
          </a:prstGeom>
          <a:solidFill>
            <a:srgbClr val="44546B"/>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sp>
        <p:nvSpPr>
          <p:cNvPr id="46" name="Oval 45"/>
          <p:cNvSpPr>
            <a:spLocks noChangeAspect="1"/>
          </p:cNvSpPr>
          <p:nvPr/>
        </p:nvSpPr>
        <p:spPr>
          <a:xfrm>
            <a:off x="3405706" y="5523469"/>
            <a:ext cx="777240" cy="777240"/>
          </a:xfrm>
          <a:prstGeom prst="ellipse">
            <a:avLst/>
          </a:prstGeom>
          <a:solidFill>
            <a:srgbClr val="7A7A7A"/>
          </a:solidFill>
          <a:ln w="63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Lato"/>
            </a:endParaRPr>
          </a:p>
        </p:txBody>
      </p:sp>
      <p:grpSp>
        <p:nvGrpSpPr>
          <p:cNvPr id="53" name="Group 56"/>
          <p:cNvGrpSpPr/>
          <p:nvPr/>
        </p:nvGrpSpPr>
        <p:grpSpPr>
          <a:xfrm>
            <a:off x="211129" y="2472639"/>
            <a:ext cx="3034928" cy="699737"/>
            <a:chOff x="-296510" y="1363501"/>
            <a:chExt cx="2276196" cy="524802"/>
          </a:xfrm>
        </p:grpSpPr>
        <p:sp>
          <p:nvSpPr>
            <p:cNvPr id="54" name="TextBox 53"/>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5" name="Rectangle 54"/>
            <p:cNvSpPr/>
            <p:nvPr/>
          </p:nvSpPr>
          <p:spPr>
            <a:xfrm>
              <a:off x="927666" y="1363501"/>
              <a:ext cx="1052019" cy="215492"/>
            </a:xfrm>
            <a:prstGeom prst="rect">
              <a:avLst/>
            </a:prstGeom>
          </p:spPr>
          <p:txBody>
            <a:bodyPr wrap="none" lIns="0" tIns="0" rIns="0" bIns="0">
              <a:spAutoFit/>
            </a:bodyPr>
            <a:lstStyle/>
            <a:p>
              <a:pPr algn="r"/>
              <a:r>
                <a:rPr lang="en-US" sz="1867" b="1" dirty="0">
                  <a:solidFill>
                    <a:srgbClr val="FE4A1E"/>
                  </a:solidFill>
                </a:rPr>
                <a:t>Keyword Here</a:t>
              </a:r>
            </a:p>
          </p:txBody>
        </p:sp>
      </p:grpSp>
      <p:grpSp>
        <p:nvGrpSpPr>
          <p:cNvPr id="56" name="Group 56"/>
          <p:cNvGrpSpPr/>
          <p:nvPr/>
        </p:nvGrpSpPr>
        <p:grpSpPr>
          <a:xfrm>
            <a:off x="245772" y="3500122"/>
            <a:ext cx="3034928" cy="699737"/>
            <a:chOff x="-296510" y="1363501"/>
            <a:chExt cx="2276196" cy="524802"/>
          </a:xfrm>
        </p:grpSpPr>
        <p:sp>
          <p:nvSpPr>
            <p:cNvPr id="57" name="TextBox 56"/>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58" name="Rectangle 57"/>
            <p:cNvSpPr/>
            <p:nvPr/>
          </p:nvSpPr>
          <p:spPr>
            <a:xfrm>
              <a:off x="927666" y="1363501"/>
              <a:ext cx="1052019" cy="215492"/>
            </a:xfrm>
            <a:prstGeom prst="rect">
              <a:avLst/>
            </a:prstGeom>
          </p:spPr>
          <p:txBody>
            <a:bodyPr wrap="none" lIns="0" tIns="0" rIns="0" bIns="0">
              <a:spAutoFit/>
            </a:bodyPr>
            <a:lstStyle/>
            <a:p>
              <a:pPr algn="r"/>
              <a:r>
                <a:rPr lang="en-US" sz="1867" b="1" dirty="0">
                  <a:solidFill>
                    <a:srgbClr val="5C9AD3"/>
                  </a:solidFill>
                </a:rPr>
                <a:t>Keyword Here</a:t>
              </a:r>
            </a:p>
          </p:txBody>
        </p:sp>
      </p:grpSp>
      <p:grpSp>
        <p:nvGrpSpPr>
          <p:cNvPr id="59" name="Group 56"/>
          <p:cNvGrpSpPr/>
          <p:nvPr/>
        </p:nvGrpSpPr>
        <p:grpSpPr>
          <a:xfrm>
            <a:off x="241177" y="4521583"/>
            <a:ext cx="3034928" cy="699737"/>
            <a:chOff x="-296510" y="1363501"/>
            <a:chExt cx="2276196" cy="524802"/>
          </a:xfrm>
        </p:grpSpPr>
        <p:sp>
          <p:nvSpPr>
            <p:cNvPr id="60" name="TextBox 59"/>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1" name="Rectangle 60"/>
            <p:cNvSpPr/>
            <p:nvPr/>
          </p:nvSpPr>
          <p:spPr>
            <a:xfrm>
              <a:off x="927666" y="1363501"/>
              <a:ext cx="1052019" cy="215492"/>
            </a:xfrm>
            <a:prstGeom prst="rect">
              <a:avLst/>
            </a:prstGeom>
          </p:spPr>
          <p:txBody>
            <a:bodyPr wrap="none" lIns="0" tIns="0" rIns="0" bIns="0">
              <a:spAutoFit/>
            </a:bodyPr>
            <a:lstStyle/>
            <a:p>
              <a:pPr algn="r"/>
              <a:r>
                <a:rPr lang="en-US" sz="1867" b="1" dirty="0">
                  <a:solidFill>
                    <a:srgbClr val="44546B"/>
                  </a:solidFill>
                </a:rPr>
                <a:t>Keyword Here</a:t>
              </a:r>
            </a:p>
          </p:txBody>
        </p:sp>
      </p:grpSp>
      <p:grpSp>
        <p:nvGrpSpPr>
          <p:cNvPr id="62" name="Group 56"/>
          <p:cNvGrpSpPr/>
          <p:nvPr/>
        </p:nvGrpSpPr>
        <p:grpSpPr>
          <a:xfrm>
            <a:off x="241176" y="5504251"/>
            <a:ext cx="3034928" cy="699737"/>
            <a:chOff x="-296510" y="1363501"/>
            <a:chExt cx="2276196" cy="524802"/>
          </a:xfrm>
        </p:grpSpPr>
        <p:sp>
          <p:nvSpPr>
            <p:cNvPr id="63" name="TextBox 62"/>
            <p:cNvSpPr txBox="1"/>
            <p:nvPr/>
          </p:nvSpPr>
          <p:spPr>
            <a:xfrm>
              <a:off x="-296510" y="1611304"/>
              <a:ext cx="2276196" cy="276999"/>
            </a:xfrm>
            <a:prstGeom prst="rect">
              <a:avLst/>
            </a:prstGeom>
            <a:noFill/>
          </p:spPr>
          <p:txBody>
            <a:bodyPr wrap="square" lIns="0" tIns="0" rIns="0" bIns="0" rtlCol="0">
              <a:spAutoFit/>
            </a:bodyPr>
            <a:lstStyle/>
            <a:p>
              <a:pPr algn="r"/>
              <a:r>
                <a:rPr lang="en-US" sz="1200" dirty="0">
                  <a:solidFill>
                    <a:schemeClr val="bg1"/>
                  </a:solidFill>
                  <a:latin typeface="Candara" panose="020E0502030303020204" pitchFamily="34" charset="0"/>
                </a:rPr>
                <a:t>Lorem ipsum dolor sit amet, consectetur adipiscing elit, sed do.</a:t>
              </a:r>
            </a:p>
          </p:txBody>
        </p:sp>
        <p:sp>
          <p:nvSpPr>
            <p:cNvPr id="64" name="Rectangle 63"/>
            <p:cNvSpPr/>
            <p:nvPr/>
          </p:nvSpPr>
          <p:spPr>
            <a:xfrm>
              <a:off x="927666" y="1363501"/>
              <a:ext cx="1052019" cy="215492"/>
            </a:xfrm>
            <a:prstGeom prst="rect">
              <a:avLst/>
            </a:prstGeom>
          </p:spPr>
          <p:txBody>
            <a:bodyPr wrap="none" lIns="0" tIns="0" rIns="0" bIns="0">
              <a:spAutoFit/>
            </a:bodyPr>
            <a:lstStyle/>
            <a:p>
              <a:pPr algn="r"/>
              <a:r>
                <a:rPr lang="en-US" sz="1867" b="1" dirty="0">
                  <a:solidFill>
                    <a:srgbClr val="7A7A7A"/>
                  </a:solidFill>
                </a:rPr>
                <a:t>Keyword Here</a:t>
              </a:r>
            </a:p>
          </p:txBody>
        </p:sp>
      </p:grpSp>
      <p:grpSp>
        <p:nvGrpSpPr>
          <p:cNvPr id="65" name="Group 64"/>
          <p:cNvGrpSpPr/>
          <p:nvPr/>
        </p:nvGrpSpPr>
        <p:grpSpPr>
          <a:xfrm>
            <a:off x="3560380" y="3681627"/>
            <a:ext cx="510117" cy="527051"/>
            <a:chOff x="3775075" y="1663700"/>
            <a:chExt cx="382588" cy="395288"/>
          </a:xfrm>
          <a:solidFill>
            <a:schemeClr val="bg1"/>
          </a:solidFill>
          <a:effectLst>
            <a:outerShdw blurRad="50800" dist="38100" dir="2700000" algn="tl" rotWithShape="0">
              <a:prstClr val="black">
                <a:alpha val="40000"/>
              </a:prstClr>
            </a:outerShdw>
          </a:effectLst>
        </p:grpSpPr>
        <p:sp>
          <p:nvSpPr>
            <p:cNvPr id="66" name="Freeform 46"/>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7" name="Freeform 47"/>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8" name="Freeform 48"/>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49"/>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50"/>
            <p:cNvSpPr>
              <a:spLocks/>
            </p:cNvSpPr>
            <p:nvPr/>
          </p:nvSpPr>
          <p:spPr bwMode="auto">
            <a:xfrm>
              <a:off x="4064000" y="1952625"/>
              <a:ext cx="6350" cy="19050"/>
            </a:xfrm>
            <a:custGeom>
              <a:avLst/>
              <a:gdLst/>
              <a:ahLst/>
              <a:cxnLst>
                <a:cxn ang="0">
                  <a:pos x="0" y="4"/>
                </a:cxn>
                <a:cxn ang="0">
                  <a:pos x="3" y="8"/>
                </a:cxn>
                <a:cxn ang="0">
                  <a:pos x="3" y="0"/>
                </a:cxn>
                <a:cxn ang="0">
                  <a:pos x="0" y="4"/>
                </a:cxn>
              </a:cxnLst>
              <a:rect l="0" t="0" r="r" b="b"/>
              <a:pathLst>
                <a:path w="3" h="8">
                  <a:moveTo>
                    <a:pt x="0" y="4"/>
                  </a:moveTo>
                  <a:cubicBezTo>
                    <a:pt x="0" y="6"/>
                    <a:pt x="1" y="7"/>
                    <a:pt x="3" y="8"/>
                  </a:cubicBezTo>
                  <a:cubicBezTo>
                    <a:pt x="3" y="0"/>
                    <a:pt x="3" y="0"/>
                    <a:pt x="3" y="0"/>
                  </a:cubicBezTo>
                  <a:cubicBezTo>
                    <a:pt x="1" y="1"/>
                    <a:pt x="0" y="2"/>
                    <a:pt x="0"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1" name="Freeform 51"/>
            <p:cNvSpPr>
              <a:spLocks/>
            </p:cNvSpPr>
            <p:nvPr/>
          </p:nvSpPr>
          <p:spPr bwMode="auto">
            <a:xfrm>
              <a:off x="4081463" y="1987550"/>
              <a:ext cx="11113" cy="17463"/>
            </a:xfrm>
            <a:custGeom>
              <a:avLst/>
              <a:gdLst/>
              <a:ahLst/>
              <a:cxnLst>
                <a:cxn ang="0">
                  <a:pos x="2" y="0"/>
                </a:cxn>
                <a:cxn ang="0">
                  <a:pos x="0" y="0"/>
                </a:cxn>
                <a:cxn ang="0">
                  <a:pos x="0" y="8"/>
                </a:cxn>
                <a:cxn ang="0">
                  <a:pos x="5" y="4"/>
                </a:cxn>
                <a:cxn ang="0">
                  <a:pos x="2" y="0"/>
                </a:cxn>
              </a:cxnLst>
              <a:rect l="0" t="0" r="r" b="b"/>
              <a:pathLst>
                <a:path w="5" h="8">
                  <a:moveTo>
                    <a:pt x="2" y="0"/>
                  </a:moveTo>
                  <a:cubicBezTo>
                    <a:pt x="2" y="0"/>
                    <a:pt x="1" y="0"/>
                    <a:pt x="0" y="0"/>
                  </a:cubicBezTo>
                  <a:cubicBezTo>
                    <a:pt x="0" y="8"/>
                    <a:pt x="0" y="8"/>
                    <a:pt x="0" y="8"/>
                  </a:cubicBezTo>
                  <a:cubicBezTo>
                    <a:pt x="3" y="8"/>
                    <a:pt x="5" y="6"/>
                    <a:pt x="5" y="4"/>
                  </a:cubicBezTo>
                  <a:cubicBezTo>
                    <a:pt x="5" y="2"/>
                    <a:pt x="4" y="1"/>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2" name="Freeform 52"/>
            <p:cNvSpPr>
              <a:spLocks noEditPoints="1"/>
            </p:cNvSpPr>
            <p:nvPr/>
          </p:nvSpPr>
          <p:spPr bwMode="auto">
            <a:xfrm>
              <a:off x="3995738" y="1898650"/>
              <a:ext cx="161925" cy="160338"/>
            </a:xfrm>
            <a:custGeom>
              <a:avLst/>
              <a:gdLst/>
              <a:ahLst/>
              <a:cxnLst>
                <a:cxn ang="0">
                  <a:pos x="36" y="0"/>
                </a:cxn>
                <a:cxn ang="0">
                  <a:pos x="0" y="36"/>
                </a:cxn>
                <a:cxn ang="0">
                  <a:pos x="36" y="71"/>
                </a:cxn>
                <a:cxn ang="0">
                  <a:pos x="72" y="36"/>
                </a:cxn>
                <a:cxn ang="0">
                  <a:pos x="36" y="0"/>
                </a:cxn>
                <a:cxn ang="0">
                  <a:pos x="45" y="50"/>
                </a:cxn>
                <a:cxn ang="0">
                  <a:pos x="38" y="52"/>
                </a:cxn>
                <a:cxn ang="0">
                  <a:pos x="38" y="60"/>
                </a:cxn>
                <a:cxn ang="0">
                  <a:pos x="33" y="60"/>
                </a:cxn>
                <a:cxn ang="0">
                  <a:pos x="33" y="52"/>
                </a:cxn>
                <a:cxn ang="0">
                  <a:pos x="27" y="49"/>
                </a:cxn>
                <a:cxn ang="0">
                  <a:pos x="23" y="41"/>
                </a:cxn>
                <a:cxn ang="0">
                  <a:pos x="29" y="41"/>
                </a:cxn>
                <a:cxn ang="0">
                  <a:pos x="33" y="47"/>
                </a:cxn>
                <a:cxn ang="0">
                  <a:pos x="33" y="37"/>
                </a:cxn>
                <a:cxn ang="0">
                  <a:pos x="31" y="37"/>
                </a:cxn>
                <a:cxn ang="0">
                  <a:pos x="24" y="29"/>
                </a:cxn>
                <a:cxn ang="0">
                  <a:pos x="28" y="21"/>
                </a:cxn>
                <a:cxn ang="0">
                  <a:pos x="33" y="19"/>
                </a:cxn>
                <a:cxn ang="0">
                  <a:pos x="33" y="12"/>
                </a:cxn>
                <a:cxn ang="0">
                  <a:pos x="38" y="12"/>
                </a:cxn>
                <a:cxn ang="0">
                  <a:pos x="38" y="19"/>
                </a:cxn>
                <a:cxn ang="0">
                  <a:pos x="44" y="22"/>
                </a:cxn>
                <a:cxn ang="0">
                  <a:pos x="48" y="29"/>
                </a:cxn>
                <a:cxn ang="0">
                  <a:pos x="42" y="29"/>
                </a:cxn>
                <a:cxn ang="0">
                  <a:pos x="38" y="24"/>
                </a:cxn>
                <a:cxn ang="0">
                  <a:pos x="38" y="33"/>
                </a:cxn>
                <a:cxn ang="0">
                  <a:pos x="42" y="34"/>
                </a:cxn>
                <a:cxn ang="0">
                  <a:pos x="47" y="37"/>
                </a:cxn>
                <a:cxn ang="0">
                  <a:pos x="49" y="42"/>
                </a:cxn>
                <a:cxn ang="0">
                  <a:pos x="45" y="50"/>
                </a:cxn>
              </a:cxnLst>
              <a:rect l="0" t="0" r="r" b="b"/>
              <a:pathLst>
                <a:path w="72" h="71">
                  <a:moveTo>
                    <a:pt x="36" y="0"/>
                  </a:moveTo>
                  <a:cubicBezTo>
                    <a:pt x="16" y="0"/>
                    <a:pt x="0" y="16"/>
                    <a:pt x="0" y="36"/>
                  </a:cubicBezTo>
                  <a:cubicBezTo>
                    <a:pt x="0" y="55"/>
                    <a:pt x="16" y="71"/>
                    <a:pt x="36" y="71"/>
                  </a:cubicBezTo>
                  <a:cubicBezTo>
                    <a:pt x="56" y="71"/>
                    <a:pt x="72" y="55"/>
                    <a:pt x="72" y="36"/>
                  </a:cubicBezTo>
                  <a:cubicBezTo>
                    <a:pt x="72" y="16"/>
                    <a:pt x="56" y="0"/>
                    <a:pt x="36" y="0"/>
                  </a:cubicBezTo>
                  <a:close/>
                  <a:moveTo>
                    <a:pt x="45" y="50"/>
                  </a:moveTo>
                  <a:cubicBezTo>
                    <a:pt x="43" y="51"/>
                    <a:pt x="41" y="52"/>
                    <a:pt x="38" y="52"/>
                  </a:cubicBezTo>
                  <a:cubicBezTo>
                    <a:pt x="38" y="60"/>
                    <a:pt x="38" y="60"/>
                    <a:pt x="38" y="60"/>
                  </a:cubicBezTo>
                  <a:cubicBezTo>
                    <a:pt x="33" y="60"/>
                    <a:pt x="33" y="60"/>
                    <a:pt x="33" y="60"/>
                  </a:cubicBezTo>
                  <a:cubicBezTo>
                    <a:pt x="33" y="52"/>
                    <a:pt x="33" y="52"/>
                    <a:pt x="33" y="52"/>
                  </a:cubicBezTo>
                  <a:cubicBezTo>
                    <a:pt x="31" y="51"/>
                    <a:pt x="28" y="51"/>
                    <a:pt x="27" y="49"/>
                  </a:cubicBezTo>
                  <a:cubicBezTo>
                    <a:pt x="24" y="47"/>
                    <a:pt x="23" y="44"/>
                    <a:pt x="23" y="41"/>
                  </a:cubicBezTo>
                  <a:cubicBezTo>
                    <a:pt x="29" y="41"/>
                    <a:pt x="29" y="41"/>
                    <a:pt x="29" y="41"/>
                  </a:cubicBezTo>
                  <a:cubicBezTo>
                    <a:pt x="29" y="44"/>
                    <a:pt x="30" y="46"/>
                    <a:pt x="33" y="47"/>
                  </a:cubicBezTo>
                  <a:cubicBezTo>
                    <a:pt x="33" y="37"/>
                    <a:pt x="33" y="37"/>
                    <a:pt x="33" y="37"/>
                  </a:cubicBezTo>
                  <a:cubicBezTo>
                    <a:pt x="33" y="37"/>
                    <a:pt x="32" y="37"/>
                    <a:pt x="31" y="37"/>
                  </a:cubicBezTo>
                  <a:cubicBezTo>
                    <a:pt x="26" y="35"/>
                    <a:pt x="24" y="33"/>
                    <a:pt x="24" y="29"/>
                  </a:cubicBezTo>
                  <a:cubicBezTo>
                    <a:pt x="24" y="26"/>
                    <a:pt x="25" y="23"/>
                    <a:pt x="28" y="21"/>
                  </a:cubicBezTo>
                  <a:cubicBezTo>
                    <a:pt x="29" y="20"/>
                    <a:pt x="31" y="20"/>
                    <a:pt x="33" y="19"/>
                  </a:cubicBezTo>
                  <a:cubicBezTo>
                    <a:pt x="33" y="12"/>
                    <a:pt x="33" y="12"/>
                    <a:pt x="33" y="12"/>
                  </a:cubicBezTo>
                  <a:cubicBezTo>
                    <a:pt x="38" y="12"/>
                    <a:pt x="38" y="12"/>
                    <a:pt x="38" y="12"/>
                  </a:cubicBezTo>
                  <a:cubicBezTo>
                    <a:pt x="38" y="19"/>
                    <a:pt x="38" y="19"/>
                    <a:pt x="38" y="19"/>
                  </a:cubicBezTo>
                  <a:cubicBezTo>
                    <a:pt x="41" y="20"/>
                    <a:pt x="43" y="20"/>
                    <a:pt x="44" y="22"/>
                  </a:cubicBezTo>
                  <a:cubicBezTo>
                    <a:pt x="47" y="24"/>
                    <a:pt x="48" y="26"/>
                    <a:pt x="48" y="29"/>
                  </a:cubicBezTo>
                  <a:cubicBezTo>
                    <a:pt x="42" y="29"/>
                    <a:pt x="42" y="29"/>
                    <a:pt x="42" y="29"/>
                  </a:cubicBezTo>
                  <a:cubicBezTo>
                    <a:pt x="42" y="27"/>
                    <a:pt x="40" y="25"/>
                    <a:pt x="38" y="24"/>
                  </a:cubicBezTo>
                  <a:cubicBezTo>
                    <a:pt x="38" y="33"/>
                    <a:pt x="38" y="33"/>
                    <a:pt x="38" y="33"/>
                  </a:cubicBezTo>
                  <a:cubicBezTo>
                    <a:pt x="39" y="33"/>
                    <a:pt x="41" y="33"/>
                    <a:pt x="42" y="34"/>
                  </a:cubicBezTo>
                  <a:cubicBezTo>
                    <a:pt x="45" y="34"/>
                    <a:pt x="46" y="36"/>
                    <a:pt x="47" y="37"/>
                  </a:cubicBezTo>
                  <a:cubicBezTo>
                    <a:pt x="48" y="39"/>
                    <a:pt x="49" y="40"/>
                    <a:pt x="49" y="42"/>
                  </a:cubicBezTo>
                  <a:cubicBezTo>
                    <a:pt x="49" y="45"/>
                    <a:pt x="48" y="48"/>
                    <a:pt x="45" y="5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53"/>
            <p:cNvSpPr>
              <a:spLocks noEditPoints="1"/>
            </p:cNvSpPr>
            <p:nvPr/>
          </p:nvSpPr>
          <p:spPr bwMode="auto">
            <a:xfrm>
              <a:off x="3775075" y="1663700"/>
              <a:ext cx="361950" cy="361950"/>
            </a:xfrm>
            <a:custGeom>
              <a:avLst/>
              <a:gdLst/>
              <a:ahLst/>
              <a:cxnLst>
                <a:cxn ang="0">
                  <a:pos x="84" y="153"/>
                </a:cxn>
                <a:cxn ang="0">
                  <a:pos x="103" y="118"/>
                </a:cxn>
                <a:cxn ang="0">
                  <a:pos x="84" y="108"/>
                </a:cxn>
                <a:cxn ang="0">
                  <a:pos x="120" y="85"/>
                </a:cxn>
                <a:cxn ang="0">
                  <a:pos x="126" y="103"/>
                </a:cxn>
                <a:cxn ang="0">
                  <a:pos x="154" y="85"/>
                </a:cxn>
                <a:cxn ang="0">
                  <a:pos x="156" y="109"/>
                </a:cxn>
                <a:cxn ang="0">
                  <a:pos x="84" y="0"/>
                </a:cxn>
                <a:cxn ang="0">
                  <a:pos x="76" y="0"/>
                </a:cxn>
                <a:cxn ang="0">
                  <a:pos x="0" y="81"/>
                </a:cxn>
                <a:cxn ang="0">
                  <a:pos x="100" y="159"/>
                </a:cxn>
                <a:cxn ang="0">
                  <a:pos x="135" y="32"/>
                </a:cxn>
                <a:cxn ang="0">
                  <a:pos x="127" y="78"/>
                </a:cxn>
                <a:cxn ang="0">
                  <a:pos x="135" y="32"/>
                </a:cxn>
                <a:cxn ang="0">
                  <a:pos x="120" y="38"/>
                </a:cxn>
                <a:cxn ang="0">
                  <a:pos x="129" y="26"/>
                </a:cxn>
                <a:cxn ang="0">
                  <a:pos x="113" y="42"/>
                </a:cxn>
                <a:cxn ang="0">
                  <a:pos x="84" y="11"/>
                </a:cxn>
                <a:cxn ang="0">
                  <a:pos x="115" y="49"/>
                </a:cxn>
                <a:cxn ang="0">
                  <a:pos x="84" y="78"/>
                </a:cxn>
                <a:cxn ang="0">
                  <a:pos x="54" y="12"/>
                </a:cxn>
                <a:cxn ang="0">
                  <a:pos x="33" y="26"/>
                </a:cxn>
                <a:cxn ang="0">
                  <a:pos x="26" y="32"/>
                </a:cxn>
                <a:cxn ang="0">
                  <a:pos x="33" y="78"/>
                </a:cxn>
                <a:cxn ang="0">
                  <a:pos x="26" y="32"/>
                </a:cxn>
                <a:cxn ang="0">
                  <a:pos x="8" y="85"/>
                </a:cxn>
                <a:cxn ang="0">
                  <a:pos x="38" y="117"/>
                </a:cxn>
                <a:cxn ang="0">
                  <a:pos x="32" y="135"/>
                </a:cxn>
                <a:cxn ang="0">
                  <a:pos x="55" y="149"/>
                </a:cxn>
                <a:cxn ang="0">
                  <a:pos x="76" y="152"/>
                </a:cxn>
                <a:cxn ang="0">
                  <a:pos x="76" y="115"/>
                </a:cxn>
                <a:cxn ang="0">
                  <a:pos x="76" y="108"/>
                </a:cxn>
                <a:cxn ang="0">
                  <a:pos x="40" y="85"/>
                </a:cxn>
                <a:cxn ang="0">
                  <a:pos x="76" y="108"/>
                </a:cxn>
                <a:cxn ang="0">
                  <a:pos x="40" y="78"/>
                </a:cxn>
                <a:cxn ang="0">
                  <a:pos x="76" y="55"/>
                </a:cxn>
                <a:cxn ang="0">
                  <a:pos x="76" y="47"/>
                </a:cxn>
                <a:cxn ang="0">
                  <a:pos x="76" y="10"/>
                </a:cxn>
              </a:cxnLst>
              <a:rect l="0" t="0" r="r" b="b"/>
              <a:pathLst>
                <a:path w="161" h="161">
                  <a:moveTo>
                    <a:pt x="96" y="148"/>
                  </a:moveTo>
                  <a:cubicBezTo>
                    <a:pt x="92" y="151"/>
                    <a:pt x="88" y="153"/>
                    <a:pt x="84" y="153"/>
                  </a:cubicBezTo>
                  <a:cubicBezTo>
                    <a:pt x="84" y="115"/>
                    <a:pt x="84" y="115"/>
                    <a:pt x="84" y="115"/>
                  </a:cubicBezTo>
                  <a:cubicBezTo>
                    <a:pt x="90" y="115"/>
                    <a:pt x="97" y="116"/>
                    <a:pt x="103" y="118"/>
                  </a:cubicBezTo>
                  <a:cubicBezTo>
                    <a:pt x="105" y="115"/>
                    <a:pt x="107" y="113"/>
                    <a:pt x="109" y="111"/>
                  </a:cubicBezTo>
                  <a:cubicBezTo>
                    <a:pt x="101" y="109"/>
                    <a:pt x="92" y="108"/>
                    <a:pt x="84" y="108"/>
                  </a:cubicBezTo>
                  <a:cubicBezTo>
                    <a:pt x="84" y="85"/>
                    <a:pt x="84" y="85"/>
                    <a:pt x="84" y="85"/>
                  </a:cubicBezTo>
                  <a:cubicBezTo>
                    <a:pt x="120" y="85"/>
                    <a:pt x="120" y="85"/>
                    <a:pt x="120" y="85"/>
                  </a:cubicBezTo>
                  <a:cubicBezTo>
                    <a:pt x="119" y="92"/>
                    <a:pt x="119" y="99"/>
                    <a:pt x="117" y="106"/>
                  </a:cubicBezTo>
                  <a:cubicBezTo>
                    <a:pt x="120" y="105"/>
                    <a:pt x="123" y="104"/>
                    <a:pt x="126" y="103"/>
                  </a:cubicBezTo>
                  <a:cubicBezTo>
                    <a:pt x="126" y="97"/>
                    <a:pt x="127" y="91"/>
                    <a:pt x="127" y="85"/>
                  </a:cubicBezTo>
                  <a:cubicBezTo>
                    <a:pt x="154" y="85"/>
                    <a:pt x="154" y="85"/>
                    <a:pt x="154" y="85"/>
                  </a:cubicBezTo>
                  <a:cubicBezTo>
                    <a:pt x="153" y="92"/>
                    <a:pt x="152" y="99"/>
                    <a:pt x="149" y="106"/>
                  </a:cubicBezTo>
                  <a:cubicBezTo>
                    <a:pt x="152" y="107"/>
                    <a:pt x="154" y="108"/>
                    <a:pt x="156" y="109"/>
                  </a:cubicBezTo>
                  <a:cubicBezTo>
                    <a:pt x="159" y="101"/>
                    <a:pt x="161" y="91"/>
                    <a:pt x="161" y="81"/>
                  </a:cubicBezTo>
                  <a:cubicBezTo>
                    <a:pt x="161" y="37"/>
                    <a:pt x="127" y="2"/>
                    <a:pt x="84" y="0"/>
                  </a:cubicBezTo>
                  <a:cubicBezTo>
                    <a:pt x="84" y="0"/>
                    <a:pt x="84" y="0"/>
                    <a:pt x="84" y="0"/>
                  </a:cubicBezTo>
                  <a:cubicBezTo>
                    <a:pt x="76" y="0"/>
                    <a:pt x="76" y="0"/>
                    <a:pt x="76" y="0"/>
                  </a:cubicBezTo>
                  <a:cubicBezTo>
                    <a:pt x="76" y="0"/>
                    <a:pt x="76" y="0"/>
                    <a:pt x="76" y="0"/>
                  </a:cubicBezTo>
                  <a:cubicBezTo>
                    <a:pt x="34" y="3"/>
                    <a:pt x="0" y="38"/>
                    <a:pt x="0" y="81"/>
                  </a:cubicBezTo>
                  <a:cubicBezTo>
                    <a:pt x="0" y="125"/>
                    <a:pt x="36" y="161"/>
                    <a:pt x="81" y="161"/>
                  </a:cubicBezTo>
                  <a:cubicBezTo>
                    <a:pt x="87" y="161"/>
                    <a:pt x="94" y="161"/>
                    <a:pt x="100" y="159"/>
                  </a:cubicBezTo>
                  <a:cubicBezTo>
                    <a:pt x="98" y="156"/>
                    <a:pt x="97" y="152"/>
                    <a:pt x="96" y="148"/>
                  </a:cubicBezTo>
                  <a:close/>
                  <a:moveTo>
                    <a:pt x="135" y="32"/>
                  </a:moveTo>
                  <a:cubicBezTo>
                    <a:pt x="146" y="44"/>
                    <a:pt x="153" y="60"/>
                    <a:pt x="154" y="78"/>
                  </a:cubicBezTo>
                  <a:cubicBezTo>
                    <a:pt x="127" y="78"/>
                    <a:pt x="127" y="78"/>
                    <a:pt x="127" y="78"/>
                  </a:cubicBezTo>
                  <a:cubicBezTo>
                    <a:pt x="127" y="67"/>
                    <a:pt x="125" y="56"/>
                    <a:pt x="122" y="46"/>
                  </a:cubicBezTo>
                  <a:cubicBezTo>
                    <a:pt x="129" y="42"/>
                    <a:pt x="133" y="38"/>
                    <a:pt x="135" y="32"/>
                  </a:cubicBezTo>
                  <a:close/>
                  <a:moveTo>
                    <a:pt x="129" y="26"/>
                  </a:moveTo>
                  <a:cubicBezTo>
                    <a:pt x="129" y="31"/>
                    <a:pt x="125" y="35"/>
                    <a:pt x="120" y="38"/>
                  </a:cubicBezTo>
                  <a:cubicBezTo>
                    <a:pt x="116" y="27"/>
                    <a:pt x="110" y="17"/>
                    <a:pt x="101" y="10"/>
                  </a:cubicBezTo>
                  <a:cubicBezTo>
                    <a:pt x="111" y="13"/>
                    <a:pt x="121" y="19"/>
                    <a:pt x="129" y="26"/>
                  </a:cubicBezTo>
                  <a:close/>
                  <a:moveTo>
                    <a:pt x="84" y="11"/>
                  </a:moveTo>
                  <a:cubicBezTo>
                    <a:pt x="98" y="13"/>
                    <a:pt x="108" y="26"/>
                    <a:pt x="113" y="42"/>
                  </a:cubicBezTo>
                  <a:cubicBezTo>
                    <a:pt x="104" y="45"/>
                    <a:pt x="93" y="47"/>
                    <a:pt x="84" y="47"/>
                  </a:cubicBezTo>
                  <a:lnTo>
                    <a:pt x="84" y="11"/>
                  </a:lnTo>
                  <a:close/>
                  <a:moveTo>
                    <a:pt x="84" y="55"/>
                  </a:moveTo>
                  <a:cubicBezTo>
                    <a:pt x="95" y="54"/>
                    <a:pt x="106" y="53"/>
                    <a:pt x="115" y="49"/>
                  </a:cubicBezTo>
                  <a:cubicBezTo>
                    <a:pt x="118" y="59"/>
                    <a:pt x="119" y="69"/>
                    <a:pt x="120" y="78"/>
                  </a:cubicBezTo>
                  <a:cubicBezTo>
                    <a:pt x="84" y="78"/>
                    <a:pt x="84" y="78"/>
                    <a:pt x="84" y="78"/>
                  </a:cubicBezTo>
                  <a:lnTo>
                    <a:pt x="84" y="55"/>
                  </a:lnTo>
                  <a:close/>
                  <a:moveTo>
                    <a:pt x="54" y="12"/>
                  </a:moveTo>
                  <a:cubicBezTo>
                    <a:pt x="48" y="19"/>
                    <a:pt x="43" y="27"/>
                    <a:pt x="40" y="37"/>
                  </a:cubicBezTo>
                  <a:cubicBezTo>
                    <a:pt x="35" y="34"/>
                    <a:pt x="33" y="30"/>
                    <a:pt x="33" y="26"/>
                  </a:cubicBezTo>
                  <a:cubicBezTo>
                    <a:pt x="39" y="20"/>
                    <a:pt x="46" y="15"/>
                    <a:pt x="54" y="12"/>
                  </a:cubicBezTo>
                  <a:close/>
                  <a:moveTo>
                    <a:pt x="26" y="32"/>
                  </a:moveTo>
                  <a:cubicBezTo>
                    <a:pt x="28" y="37"/>
                    <a:pt x="32" y="41"/>
                    <a:pt x="37" y="44"/>
                  </a:cubicBezTo>
                  <a:cubicBezTo>
                    <a:pt x="34" y="55"/>
                    <a:pt x="33" y="66"/>
                    <a:pt x="33" y="78"/>
                  </a:cubicBezTo>
                  <a:cubicBezTo>
                    <a:pt x="7" y="78"/>
                    <a:pt x="7" y="78"/>
                    <a:pt x="7" y="78"/>
                  </a:cubicBezTo>
                  <a:cubicBezTo>
                    <a:pt x="8" y="60"/>
                    <a:pt x="15" y="44"/>
                    <a:pt x="26" y="32"/>
                  </a:cubicBezTo>
                  <a:close/>
                  <a:moveTo>
                    <a:pt x="26" y="129"/>
                  </a:moveTo>
                  <a:cubicBezTo>
                    <a:pt x="15" y="118"/>
                    <a:pt x="9" y="102"/>
                    <a:pt x="8" y="85"/>
                  </a:cubicBezTo>
                  <a:cubicBezTo>
                    <a:pt x="33" y="85"/>
                    <a:pt x="33" y="85"/>
                    <a:pt x="33" y="85"/>
                  </a:cubicBezTo>
                  <a:cubicBezTo>
                    <a:pt x="33" y="95"/>
                    <a:pt x="35" y="107"/>
                    <a:pt x="38" y="117"/>
                  </a:cubicBezTo>
                  <a:cubicBezTo>
                    <a:pt x="32" y="120"/>
                    <a:pt x="28" y="124"/>
                    <a:pt x="26" y="129"/>
                  </a:cubicBezTo>
                  <a:close/>
                  <a:moveTo>
                    <a:pt x="32" y="135"/>
                  </a:moveTo>
                  <a:cubicBezTo>
                    <a:pt x="33" y="131"/>
                    <a:pt x="36" y="127"/>
                    <a:pt x="40" y="125"/>
                  </a:cubicBezTo>
                  <a:cubicBezTo>
                    <a:pt x="44" y="134"/>
                    <a:pt x="49" y="143"/>
                    <a:pt x="55" y="149"/>
                  </a:cubicBezTo>
                  <a:cubicBezTo>
                    <a:pt x="47" y="146"/>
                    <a:pt x="39" y="141"/>
                    <a:pt x="32" y="135"/>
                  </a:cubicBezTo>
                  <a:close/>
                  <a:moveTo>
                    <a:pt x="76" y="152"/>
                  </a:moveTo>
                  <a:cubicBezTo>
                    <a:pt x="62" y="149"/>
                    <a:pt x="52" y="137"/>
                    <a:pt x="47" y="121"/>
                  </a:cubicBezTo>
                  <a:cubicBezTo>
                    <a:pt x="55" y="117"/>
                    <a:pt x="66" y="115"/>
                    <a:pt x="76" y="115"/>
                  </a:cubicBezTo>
                  <a:lnTo>
                    <a:pt x="76" y="152"/>
                  </a:lnTo>
                  <a:close/>
                  <a:moveTo>
                    <a:pt x="76" y="108"/>
                  </a:moveTo>
                  <a:cubicBezTo>
                    <a:pt x="66" y="108"/>
                    <a:pt x="54" y="110"/>
                    <a:pt x="45" y="114"/>
                  </a:cubicBezTo>
                  <a:cubicBezTo>
                    <a:pt x="42" y="104"/>
                    <a:pt x="40" y="94"/>
                    <a:pt x="40" y="85"/>
                  </a:cubicBezTo>
                  <a:cubicBezTo>
                    <a:pt x="76" y="85"/>
                    <a:pt x="76" y="85"/>
                    <a:pt x="76" y="85"/>
                  </a:cubicBezTo>
                  <a:lnTo>
                    <a:pt x="76" y="108"/>
                  </a:lnTo>
                  <a:close/>
                  <a:moveTo>
                    <a:pt x="76" y="78"/>
                  </a:moveTo>
                  <a:cubicBezTo>
                    <a:pt x="40" y="78"/>
                    <a:pt x="40" y="78"/>
                    <a:pt x="40" y="78"/>
                  </a:cubicBezTo>
                  <a:cubicBezTo>
                    <a:pt x="40" y="69"/>
                    <a:pt x="42" y="58"/>
                    <a:pt x="44" y="48"/>
                  </a:cubicBezTo>
                  <a:cubicBezTo>
                    <a:pt x="54" y="52"/>
                    <a:pt x="66" y="54"/>
                    <a:pt x="76" y="55"/>
                  </a:cubicBezTo>
                  <a:lnTo>
                    <a:pt x="76" y="78"/>
                  </a:lnTo>
                  <a:close/>
                  <a:moveTo>
                    <a:pt x="76" y="47"/>
                  </a:moveTo>
                  <a:cubicBezTo>
                    <a:pt x="66" y="47"/>
                    <a:pt x="55" y="45"/>
                    <a:pt x="46" y="41"/>
                  </a:cubicBezTo>
                  <a:cubicBezTo>
                    <a:pt x="52" y="25"/>
                    <a:pt x="61" y="11"/>
                    <a:pt x="76" y="10"/>
                  </a:cubicBezTo>
                  <a:lnTo>
                    <a:pt x="76" y="4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4" name="Group 73"/>
          <p:cNvGrpSpPr/>
          <p:nvPr/>
        </p:nvGrpSpPr>
        <p:grpSpPr>
          <a:xfrm>
            <a:off x="3545592" y="4681235"/>
            <a:ext cx="524933" cy="552451"/>
            <a:chOff x="3768725" y="2336800"/>
            <a:chExt cx="393700" cy="414338"/>
          </a:xfrm>
          <a:solidFill>
            <a:schemeClr val="bg1"/>
          </a:solidFill>
          <a:effectLst>
            <a:outerShdw blurRad="50800" dist="38100" dir="2700000" algn="tl" rotWithShape="0">
              <a:prstClr val="black">
                <a:alpha val="40000"/>
              </a:prstClr>
            </a:outerShdw>
          </a:effectLst>
        </p:grpSpPr>
        <p:sp>
          <p:nvSpPr>
            <p:cNvPr id="75"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p:nvPr/>
        </p:nvGrpSpPr>
        <p:grpSpPr>
          <a:xfrm>
            <a:off x="3517043" y="5637521"/>
            <a:ext cx="554567" cy="503767"/>
            <a:chOff x="3757613" y="3040063"/>
            <a:chExt cx="415925" cy="377825"/>
          </a:xfrm>
          <a:solidFill>
            <a:schemeClr val="bg1"/>
          </a:solidFill>
          <a:effectLst>
            <a:outerShdw blurRad="50800" dist="38100" dir="2700000" algn="tl" rotWithShape="0">
              <a:prstClr val="black">
                <a:alpha val="40000"/>
              </a:prstClr>
            </a:outerShdw>
          </a:effectLst>
        </p:grpSpPr>
        <p:sp>
          <p:nvSpPr>
            <p:cNvPr id="96" name="Freeform 54"/>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Rectangle 55"/>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56"/>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57"/>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58"/>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59"/>
            <p:cNvSpPr>
              <a:spLocks/>
            </p:cNvSpPr>
            <p:nvPr/>
          </p:nvSpPr>
          <p:spPr bwMode="auto">
            <a:xfrm>
              <a:off x="3757613" y="3113088"/>
              <a:ext cx="415925" cy="304800"/>
            </a:xfrm>
            <a:custGeom>
              <a:avLst/>
              <a:gdLst/>
              <a:ahLst/>
              <a:cxnLst>
                <a:cxn ang="0">
                  <a:pos x="181" y="127"/>
                </a:cxn>
                <a:cxn ang="0">
                  <a:pos x="9" y="127"/>
                </a:cxn>
                <a:cxn ang="0">
                  <a:pos x="9" y="4"/>
                </a:cxn>
                <a:cxn ang="0">
                  <a:pos x="4" y="0"/>
                </a:cxn>
                <a:cxn ang="0">
                  <a:pos x="0" y="4"/>
                </a:cxn>
                <a:cxn ang="0">
                  <a:pos x="0" y="131"/>
                </a:cxn>
                <a:cxn ang="0">
                  <a:pos x="4" y="136"/>
                </a:cxn>
                <a:cxn ang="0">
                  <a:pos x="6" y="135"/>
                </a:cxn>
                <a:cxn ang="0">
                  <a:pos x="7" y="136"/>
                </a:cxn>
                <a:cxn ang="0">
                  <a:pos x="181" y="136"/>
                </a:cxn>
                <a:cxn ang="0">
                  <a:pos x="185" y="131"/>
                </a:cxn>
                <a:cxn ang="0">
                  <a:pos x="181" y="127"/>
                </a:cxn>
              </a:cxnLst>
              <a:rect l="0" t="0" r="r" b="b"/>
              <a:pathLst>
                <a:path w="185" h="136">
                  <a:moveTo>
                    <a:pt x="181" y="127"/>
                  </a:moveTo>
                  <a:cubicBezTo>
                    <a:pt x="9" y="127"/>
                    <a:pt x="9" y="127"/>
                    <a:pt x="9" y="127"/>
                  </a:cubicBezTo>
                  <a:cubicBezTo>
                    <a:pt x="9" y="4"/>
                    <a:pt x="9" y="4"/>
                    <a:pt x="9" y="4"/>
                  </a:cubicBezTo>
                  <a:cubicBezTo>
                    <a:pt x="9" y="2"/>
                    <a:pt x="7" y="0"/>
                    <a:pt x="4" y="0"/>
                  </a:cubicBezTo>
                  <a:cubicBezTo>
                    <a:pt x="2" y="0"/>
                    <a:pt x="0" y="2"/>
                    <a:pt x="0" y="4"/>
                  </a:cubicBezTo>
                  <a:cubicBezTo>
                    <a:pt x="0" y="131"/>
                    <a:pt x="0" y="131"/>
                    <a:pt x="0" y="131"/>
                  </a:cubicBezTo>
                  <a:cubicBezTo>
                    <a:pt x="0" y="134"/>
                    <a:pt x="2" y="136"/>
                    <a:pt x="4" y="136"/>
                  </a:cubicBezTo>
                  <a:cubicBezTo>
                    <a:pt x="5" y="136"/>
                    <a:pt x="5" y="135"/>
                    <a:pt x="6" y="135"/>
                  </a:cubicBezTo>
                  <a:cubicBezTo>
                    <a:pt x="6" y="135"/>
                    <a:pt x="7" y="136"/>
                    <a:pt x="7" y="136"/>
                  </a:cubicBezTo>
                  <a:cubicBezTo>
                    <a:pt x="181" y="136"/>
                    <a:pt x="181" y="136"/>
                    <a:pt x="181" y="136"/>
                  </a:cubicBezTo>
                  <a:cubicBezTo>
                    <a:pt x="183" y="136"/>
                    <a:pt x="185" y="134"/>
                    <a:pt x="185" y="131"/>
                  </a:cubicBezTo>
                  <a:cubicBezTo>
                    <a:pt x="185" y="129"/>
                    <a:pt x="183" y="127"/>
                    <a:pt x="181" y="12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2" name="Rectangle 60"/>
            <p:cNvSpPr>
              <a:spLocks noChangeArrowheads="1"/>
            </p:cNvSpPr>
            <p:nvPr/>
          </p:nvSpPr>
          <p:spPr bwMode="auto">
            <a:xfrm>
              <a:off x="3814763" y="3276600"/>
              <a:ext cx="82550" cy="1095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 name="Rectangle 61"/>
            <p:cNvSpPr>
              <a:spLocks noChangeArrowheads="1"/>
            </p:cNvSpPr>
            <p:nvPr/>
          </p:nvSpPr>
          <p:spPr bwMode="auto">
            <a:xfrm>
              <a:off x="3929063" y="3243263"/>
              <a:ext cx="82550" cy="1428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 name="Rectangle 62"/>
            <p:cNvSpPr>
              <a:spLocks noChangeArrowheads="1"/>
            </p:cNvSpPr>
            <p:nvPr/>
          </p:nvSpPr>
          <p:spPr bwMode="auto">
            <a:xfrm>
              <a:off x="4043363" y="3184525"/>
              <a:ext cx="82550" cy="201613"/>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63"/>
            <p:cNvSpPr>
              <a:spLocks/>
            </p:cNvSpPr>
            <p:nvPr/>
          </p:nvSpPr>
          <p:spPr bwMode="auto">
            <a:xfrm>
              <a:off x="3811588" y="3040063"/>
              <a:ext cx="306388" cy="166688"/>
            </a:xfrm>
            <a:custGeom>
              <a:avLst/>
              <a:gdLst/>
              <a:ahLst/>
              <a:cxnLst>
                <a:cxn ang="0">
                  <a:pos x="136" y="0"/>
                </a:cxn>
                <a:cxn ang="0">
                  <a:pos x="98" y="22"/>
                </a:cxn>
                <a:cxn ang="0">
                  <a:pos x="111" y="24"/>
                </a:cxn>
                <a:cxn ang="0">
                  <a:pos x="6" y="64"/>
                </a:cxn>
                <a:cxn ang="0">
                  <a:pos x="0" y="68"/>
                </a:cxn>
                <a:cxn ang="0">
                  <a:pos x="5" y="74"/>
                </a:cxn>
                <a:cxn ang="0">
                  <a:pos x="13" y="74"/>
                </a:cxn>
                <a:cxn ang="0">
                  <a:pos x="119" y="30"/>
                </a:cxn>
                <a:cxn ang="0">
                  <a:pos x="124" y="43"/>
                </a:cxn>
                <a:cxn ang="0">
                  <a:pos x="136" y="0"/>
                </a:cxn>
              </a:cxnLst>
              <a:rect l="0" t="0" r="r" b="b"/>
              <a:pathLst>
                <a:path w="136" h="74">
                  <a:moveTo>
                    <a:pt x="136" y="0"/>
                  </a:moveTo>
                  <a:cubicBezTo>
                    <a:pt x="98" y="22"/>
                    <a:pt x="98" y="22"/>
                    <a:pt x="98" y="22"/>
                  </a:cubicBezTo>
                  <a:cubicBezTo>
                    <a:pt x="111" y="24"/>
                    <a:pt x="111" y="24"/>
                    <a:pt x="111" y="24"/>
                  </a:cubicBezTo>
                  <a:cubicBezTo>
                    <a:pt x="66" y="69"/>
                    <a:pt x="6" y="64"/>
                    <a:pt x="6" y="64"/>
                  </a:cubicBezTo>
                  <a:cubicBezTo>
                    <a:pt x="3" y="64"/>
                    <a:pt x="0" y="66"/>
                    <a:pt x="0" y="68"/>
                  </a:cubicBezTo>
                  <a:cubicBezTo>
                    <a:pt x="0" y="71"/>
                    <a:pt x="2" y="74"/>
                    <a:pt x="5" y="74"/>
                  </a:cubicBezTo>
                  <a:cubicBezTo>
                    <a:pt x="5" y="74"/>
                    <a:pt x="8" y="74"/>
                    <a:pt x="13" y="74"/>
                  </a:cubicBezTo>
                  <a:cubicBezTo>
                    <a:pt x="32" y="74"/>
                    <a:pt x="80" y="70"/>
                    <a:pt x="119" y="30"/>
                  </a:cubicBezTo>
                  <a:cubicBezTo>
                    <a:pt x="124" y="43"/>
                    <a:pt x="124" y="43"/>
                    <a:pt x="124" y="43"/>
                  </a:cubicBezTo>
                  <a:lnTo>
                    <a:pt x="13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6" name="Group 105"/>
          <p:cNvGrpSpPr/>
          <p:nvPr/>
        </p:nvGrpSpPr>
        <p:grpSpPr>
          <a:xfrm>
            <a:off x="3540273" y="2586632"/>
            <a:ext cx="524933" cy="637117"/>
            <a:chOff x="3768725" y="938213"/>
            <a:chExt cx="393700" cy="477838"/>
          </a:xfrm>
          <a:solidFill>
            <a:schemeClr val="bg1"/>
          </a:solidFill>
          <a:effectLst>
            <a:outerShdw blurRad="50800" dist="38100" dir="2700000" algn="tl" rotWithShape="0">
              <a:prstClr val="black">
                <a:alpha val="40000"/>
              </a:prstClr>
            </a:outerShdw>
          </a:effectLst>
        </p:grpSpPr>
        <p:sp>
          <p:nvSpPr>
            <p:cNvPr id="107" name="Freeform 11"/>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8" name="Freeform 12"/>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9" name="Freeform 13"/>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0" name="Freeform 14"/>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1" name="Freeform 15"/>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2" name="Freeform 16"/>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3" name="Rectangle 17"/>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4" name="Freeform 18"/>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5" name="Freeform 19"/>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6" name="Freeform 20"/>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7" name="Freeform 21"/>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8" name="Freeform 22"/>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19" name="Freeform 23"/>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24"/>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25"/>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2" name="Freeform 26"/>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3" name="Freeform 27"/>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4" name="Freeform 28"/>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5" name="Freeform 29"/>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30"/>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31"/>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32"/>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9" name="Freeform 33"/>
            <p:cNvSpPr>
              <a:spLocks/>
            </p:cNvSpPr>
            <p:nvPr/>
          </p:nvSpPr>
          <p:spPr bwMode="auto">
            <a:xfrm>
              <a:off x="3941763" y="1389063"/>
              <a:ext cx="47625" cy="26988"/>
            </a:xfrm>
            <a:custGeom>
              <a:avLst/>
              <a:gdLst/>
              <a:ahLst/>
              <a:cxnLst>
                <a:cxn ang="0">
                  <a:pos x="21" y="6"/>
                </a:cxn>
                <a:cxn ang="0">
                  <a:pos x="15" y="12"/>
                </a:cxn>
                <a:cxn ang="0">
                  <a:pos x="6" y="12"/>
                </a:cxn>
                <a:cxn ang="0">
                  <a:pos x="0" y="6"/>
                </a:cxn>
                <a:cxn ang="0">
                  <a:pos x="0" y="6"/>
                </a:cxn>
                <a:cxn ang="0">
                  <a:pos x="6" y="0"/>
                </a:cxn>
                <a:cxn ang="0">
                  <a:pos x="15" y="0"/>
                </a:cxn>
                <a:cxn ang="0">
                  <a:pos x="21" y="6"/>
                </a:cxn>
              </a:cxnLst>
              <a:rect l="0" t="0" r="r" b="b"/>
              <a:pathLst>
                <a:path w="21" h="12">
                  <a:moveTo>
                    <a:pt x="21" y="6"/>
                  </a:moveTo>
                  <a:cubicBezTo>
                    <a:pt x="21" y="9"/>
                    <a:pt x="19" y="12"/>
                    <a:pt x="15" y="12"/>
                  </a:cubicBezTo>
                  <a:cubicBezTo>
                    <a:pt x="6" y="12"/>
                    <a:pt x="6" y="12"/>
                    <a:pt x="6" y="12"/>
                  </a:cubicBezTo>
                  <a:cubicBezTo>
                    <a:pt x="3" y="12"/>
                    <a:pt x="0" y="9"/>
                    <a:pt x="0" y="6"/>
                  </a:cubicBezTo>
                  <a:cubicBezTo>
                    <a:pt x="0" y="6"/>
                    <a:pt x="0" y="6"/>
                    <a:pt x="0" y="6"/>
                  </a:cubicBezTo>
                  <a:cubicBezTo>
                    <a:pt x="0" y="3"/>
                    <a:pt x="3" y="0"/>
                    <a:pt x="6" y="0"/>
                  </a:cubicBezTo>
                  <a:cubicBezTo>
                    <a:pt x="15" y="0"/>
                    <a:pt x="15" y="0"/>
                    <a:pt x="15" y="0"/>
                  </a:cubicBezTo>
                  <a:cubicBezTo>
                    <a:pt x="19" y="0"/>
                    <a:pt x="21" y="3"/>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0" name="Freeform 34"/>
            <p:cNvSpPr>
              <a:spLocks/>
            </p:cNvSpPr>
            <p:nvPr/>
          </p:nvSpPr>
          <p:spPr bwMode="auto">
            <a:xfrm>
              <a:off x="3924300" y="1360488"/>
              <a:ext cx="82550" cy="26988"/>
            </a:xfrm>
            <a:custGeom>
              <a:avLst/>
              <a:gdLst/>
              <a:ahLst/>
              <a:cxnLst>
                <a:cxn ang="0">
                  <a:pos x="37" y="6"/>
                </a:cxn>
                <a:cxn ang="0">
                  <a:pos x="32" y="12"/>
                </a:cxn>
                <a:cxn ang="0">
                  <a:pos x="6" y="12"/>
                </a:cxn>
                <a:cxn ang="0">
                  <a:pos x="0" y="6"/>
                </a:cxn>
                <a:cxn ang="0">
                  <a:pos x="0" y="6"/>
                </a:cxn>
                <a:cxn ang="0">
                  <a:pos x="6" y="0"/>
                </a:cxn>
                <a:cxn ang="0">
                  <a:pos x="32" y="0"/>
                </a:cxn>
                <a:cxn ang="0">
                  <a:pos x="37" y="6"/>
                </a:cxn>
              </a:cxnLst>
              <a:rect l="0" t="0" r="r" b="b"/>
              <a:pathLst>
                <a:path w="37" h="12">
                  <a:moveTo>
                    <a:pt x="37" y="6"/>
                  </a:moveTo>
                  <a:cubicBezTo>
                    <a:pt x="37" y="9"/>
                    <a:pt x="35" y="12"/>
                    <a:pt x="32" y="12"/>
                  </a:cubicBezTo>
                  <a:cubicBezTo>
                    <a:pt x="6" y="12"/>
                    <a:pt x="6" y="12"/>
                    <a:pt x="6" y="12"/>
                  </a:cubicBezTo>
                  <a:cubicBezTo>
                    <a:pt x="3" y="12"/>
                    <a:pt x="0" y="9"/>
                    <a:pt x="0" y="6"/>
                  </a:cubicBezTo>
                  <a:cubicBezTo>
                    <a:pt x="0" y="6"/>
                    <a:pt x="0" y="6"/>
                    <a:pt x="0" y="6"/>
                  </a:cubicBezTo>
                  <a:cubicBezTo>
                    <a:pt x="0" y="3"/>
                    <a:pt x="3" y="0"/>
                    <a:pt x="6" y="0"/>
                  </a:cubicBezTo>
                  <a:cubicBezTo>
                    <a:pt x="32" y="0"/>
                    <a:pt x="32" y="0"/>
                    <a:pt x="32" y="0"/>
                  </a:cubicBezTo>
                  <a:cubicBezTo>
                    <a:pt x="35" y="0"/>
                    <a:pt x="37" y="3"/>
                    <a:pt x="37"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Freeform 35"/>
            <p:cNvSpPr>
              <a:spLocks/>
            </p:cNvSpPr>
            <p:nvPr/>
          </p:nvSpPr>
          <p:spPr bwMode="auto">
            <a:xfrm>
              <a:off x="3913188" y="1322388"/>
              <a:ext cx="107950" cy="34925"/>
            </a:xfrm>
            <a:custGeom>
              <a:avLst/>
              <a:gdLst/>
              <a:ahLst/>
              <a:cxnLst>
                <a:cxn ang="0">
                  <a:pos x="48" y="8"/>
                </a:cxn>
                <a:cxn ang="0">
                  <a:pos x="40" y="16"/>
                </a:cxn>
                <a:cxn ang="0">
                  <a:pos x="7" y="16"/>
                </a:cxn>
                <a:cxn ang="0">
                  <a:pos x="0" y="8"/>
                </a:cxn>
                <a:cxn ang="0">
                  <a:pos x="0" y="8"/>
                </a:cxn>
                <a:cxn ang="0">
                  <a:pos x="7" y="0"/>
                </a:cxn>
                <a:cxn ang="0">
                  <a:pos x="40" y="0"/>
                </a:cxn>
                <a:cxn ang="0">
                  <a:pos x="48" y="8"/>
                </a:cxn>
              </a:cxnLst>
              <a:rect l="0" t="0" r="r" b="b"/>
              <a:pathLst>
                <a:path w="48" h="16">
                  <a:moveTo>
                    <a:pt x="48" y="8"/>
                  </a:moveTo>
                  <a:cubicBezTo>
                    <a:pt x="48" y="12"/>
                    <a:pt x="44" y="16"/>
                    <a:pt x="40" y="16"/>
                  </a:cubicBezTo>
                  <a:cubicBezTo>
                    <a:pt x="7" y="16"/>
                    <a:pt x="7" y="16"/>
                    <a:pt x="7" y="16"/>
                  </a:cubicBezTo>
                  <a:cubicBezTo>
                    <a:pt x="3" y="16"/>
                    <a:pt x="0" y="12"/>
                    <a:pt x="0" y="8"/>
                  </a:cubicBezTo>
                  <a:cubicBezTo>
                    <a:pt x="0" y="8"/>
                    <a:pt x="0" y="8"/>
                    <a:pt x="0" y="8"/>
                  </a:cubicBezTo>
                  <a:cubicBezTo>
                    <a:pt x="0" y="4"/>
                    <a:pt x="3" y="0"/>
                    <a:pt x="7" y="0"/>
                  </a:cubicBezTo>
                  <a:cubicBezTo>
                    <a:pt x="40" y="0"/>
                    <a:pt x="40" y="0"/>
                    <a:pt x="40" y="0"/>
                  </a:cubicBezTo>
                  <a:cubicBezTo>
                    <a:pt x="44" y="0"/>
                    <a:pt x="48" y="4"/>
                    <a:pt x="48"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36"/>
            <p:cNvSpPr>
              <a:spLocks noChangeArrowheads="1"/>
            </p:cNvSpPr>
            <p:nvPr/>
          </p:nvSpPr>
          <p:spPr bwMode="auto">
            <a:xfrm>
              <a:off x="3956050" y="938213"/>
              <a:ext cx="19050" cy="46038"/>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37"/>
            <p:cNvSpPr>
              <a:spLocks/>
            </p:cNvSpPr>
            <p:nvPr/>
          </p:nvSpPr>
          <p:spPr bwMode="auto">
            <a:xfrm>
              <a:off x="4060825" y="984250"/>
              <a:ext cx="46038" cy="47625"/>
            </a:xfrm>
            <a:custGeom>
              <a:avLst/>
              <a:gdLst/>
              <a:ahLst/>
              <a:cxnLst>
                <a:cxn ang="0">
                  <a:pos x="9" y="30"/>
                </a:cxn>
                <a:cxn ang="0">
                  <a:pos x="0" y="22"/>
                </a:cxn>
                <a:cxn ang="0">
                  <a:pos x="20" y="0"/>
                </a:cxn>
                <a:cxn ang="0">
                  <a:pos x="29" y="9"/>
                </a:cxn>
                <a:cxn ang="0">
                  <a:pos x="9" y="30"/>
                </a:cxn>
              </a:cxnLst>
              <a:rect l="0" t="0" r="r" b="b"/>
              <a:pathLst>
                <a:path w="29" h="30">
                  <a:moveTo>
                    <a:pt x="9" y="30"/>
                  </a:moveTo>
                  <a:lnTo>
                    <a:pt x="0" y="22"/>
                  </a:lnTo>
                  <a:lnTo>
                    <a:pt x="20" y="0"/>
                  </a:lnTo>
                  <a:lnTo>
                    <a:pt x="29" y="9"/>
                  </a:lnTo>
                  <a:lnTo>
                    <a:pt x="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38"/>
            <p:cNvSpPr>
              <a:spLocks/>
            </p:cNvSpPr>
            <p:nvPr/>
          </p:nvSpPr>
          <p:spPr bwMode="auto">
            <a:xfrm>
              <a:off x="4114800" y="1112838"/>
              <a:ext cx="47625" cy="22225"/>
            </a:xfrm>
            <a:custGeom>
              <a:avLst/>
              <a:gdLst/>
              <a:ahLst/>
              <a:cxnLst>
                <a:cxn ang="0">
                  <a:pos x="0" y="14"/>
                </a:cxn>
                <a:cxn ang="0">
                  <a:pos x="0" y="1"/>
                </a:cxn>
                <a:cxn ang="0">
                  <a:pos x="30" y="0"/>
                </a:cxn>
                <a:cxn ang="0">
                  <a:pos x="30" y="11"/>
                </a:cxn>
                <a:cxn ang="0">
                  <a:pos x="0" y="14"/>
                </a:cxn>
              </a:cxnLst>
              <a:rect l="0" t="0" r="r" b="b"/>
              <a:pathLst>
                <a:path w="30" h="14">
                  <a:moveTo>
                    <a:pt x="0" y="14"/>
                  </a:moveTo>
                  <a:lnTo>
                    <a:pt x="0" y="1"/>
                  </a:lnTo>
                  <a:lnTo>
                    <a:pt x="30" y="0"/>
                  </a:lnTo>
                  <a:lnTo>
                    <a:pt x="30" y="11"/>
                  </a:lnTo>
                  <a:lnTo>
                    <a:pt x="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5" name="Freeform 39"/>
            <p:cNvSpPr>
              <a:spLocks/>
            </p:cNvSpPr>
            <p:nvPr/>
          </p:nvSpPr>
          <p:spPr bwMode="auto">
            <a:xfrm>
              <a:off x="4075113" y="1222375"/>
              <a:ext cx="49213" cy="46038"/>
            </a:xfrm>
            <a:custGeom>
              <a:avLst/>
              <a:gdLst/>
              <a:ahLst/>
              <a:cxnLst>
                <a:cxn ang="0">
                  <a:pos x="0" y="10"/>
                </a:cxn>
                <a:cxn ang="0">
                  <a:pos x="8" y="0"/>
                </a:cxn>
                <a:cxn ang="0">
                  <a:pos x="31" y="19"/>
                </a:cxn>
                <a:cxn ang="0">
                  <a:pos x="24" y="29"/>
                </a:cxn>
                <a:cxn ang="0">
                  <a:pos x="0" y="10"/>
                </a:cxn>
              </a:cxnLst>
              <a:rect l="0" t="0" r="r" b="b"/>
              <a:pathLst>
                <a:path w="31" h="29">
                  <a:moveTo>
                    <a:pt x="0" y="10"/>
                  </a:moveTo>
                  <a:lnTo>
                    <a:pt x="8" y="0"/>
                  </a:lnTo>
                  <a:lnTo>
                    <a:pt x="31" y="19"/>
                  </a:lnTo>
                  <a:lnTo>
                    <a:pt x="24" y="29"/>
                  </a:lnTo>
                  <a:lnTo>
                    <a:pt x="0"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6" name="Freeform 40"/>
            <p:cNvSpPr>
              <a:spLocks/>
            </p:cNvSpPr>
            <p:nvPr/>
          </p:nvSpPr>
          <p:spPr bwMode="auto">
            <a:xfrm>
              <a:off x="3825875" y="982663"/>
              <a:ext cx="44450" cy="47625"/>
            </a:xfrm>
            <a:custGeom>
              <a:avLst/>
              <a:gdLst/>
              <a:ahLst/>
              <a:cxnLst>
                <a:cxn ang="0">
                  <a:pos x="19" y="30"/>
                </a:cxn>
                <a:cxn ang="0">
                  <a:pos x="28" y="21"/>
                </a:cxn>
                <a:cxn ang="0">
                  <a:pos x="8" y="0"/>
                </a:cxn>
                <a:cxn ang="0">
                  <a:pos x="0" y="8"/>
                </a:cxn>
                <a:cxn ang="0">
                  <a:pos x="19" y="30"/>
                </a:cxn>
              </a:cxnLst>
              <a:rect l="0" t="0" r="r" b="b"/>
              <a:pathLst>
                <a:path w="28" h="30">
                  <a:moveTo>
                    <a:pt x="19" y="30"/>
                  </a:moveTo>
                  <a:lnTo>
                    <a:pt x="28" y="21"/>
                  </a:lnTo>
                  <a:lnTo>
                    <a:pt x="8" y="0"/>
                  </a:lnTo>
                  <a:lnTo>
                    <a:pt x="0" y="8"/>
                  </a:lnTo>
                  <a:lnTo>
                    <a:pt x="19" y="3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7" name="Freeform 41"/>
            <p:cNvSpPr>
              <a:spLocks/>
            </p:cNvSpPr>
            <p:nvPr/>
          </p:nvSpPr>
          <p:spPr bwMode="auto">
            <a:xfrm>
              <a:off x="3768725" y="1111250"/>
              <a:ext cx="49213" cy="22225"/>
            </a:xfrm>
            <a:custGeom>
              <a:avLst/>
              <a:gdLst/>
              <a:ahLst/>
              <a:cxnLst>
                <a:cxn ang="0">
                  <a:pos x="30" y="14"/>
                </a:cxn>
                <a:cxn ang="0">
                  <a:pos x="31" y="1"/>
                </a:cxn>
                <a:cxn ang="0">
                  <a:pos x="2" y="0"/>
                </a:cxn>
                <a:cxn ang="0">
                  <a:pos x="0" y="11"/>
                </a:cxn>
                <a:cxn ang="0">
                  <a:pos x="30" y="14"/>
                </a:cxn>
              </a:cxnLst>
              <a:rect l="0" t="0" r="r" b="b"/>
              <a:pathLst>
                <a:path w="31" h="14">
                  <a:moveTo>
                    <a:pt x="30" y="14"/>
                  </a:moveTo>
                  <a:lnTo>
                    <a:pt x="31" y="1"/>
                  </a:lnTo>
                  <a:lnTo>
                    <a:pt x="2" y="0"/>
                  </a:lnTo>
                  <a:lnTo>
                    <a:pt x="0" y="11"/>
                  </a:lnTo>
                  <a:lnTo>
                    <a:pt x="30" y="1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8" name="Freeform 42"/>
            <p:cNvSpPr>
              <a:spLocks/>
            </p:cNvSpPr>
            <p:nvPr/>
          </p:nvSpPr>
          <p:spPr bwMode="auto">
            <a:xfrm>
              <a:off x="3806825" y="1220788"/>
              <a:ext cx="49213" cy="44450"/>
            </a:xfrm>
            <a:custGeom>
              <a:avLst/>
              <a:gdLst/>
              <a:ahLst/>
              <a:cxnLst>
                <a:cxn ang="0">
                  <a:pos x="31" y="10"/>
                </a:cxn>
                <a:cxn ang="0">
                  <a:pos x="24" y="0"/>
                </a:cxn>
                <a:cxn ang="0">
                  <a:pos x="0" y="18"/>
                </a:cxn>
                <a:cxn ang="0">
                  <a:pos x="9" y="28"/>
                </a:cxn>
                <a:cxn ang="0">
                  <a:pos x="31" y="10"/>
                </a:cxn>
              </a:cxnLst>
              <a:rect l="0" t="0" r="r" b="b"/>
              <a:pathLst>
                <a:path w="31" h="28">
                  <a:moveTo>
                    <a:pt x="31" y="10"/>
                  </a:moveTo>
                  <a:lnTo>
                    <a:pt x="24" y="0"/>
                  </a:lnTo>
                  <a:lnTo>
                    <a:pt x="0" y="18"/>
                  </a:lnTo>
                  <a:lnTo>
                    <a:pt x="9" y="28"/>
                  </a:lnTo>
                  <a:lnTo>
                    <a:pt x="31" y="1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9" name="Freeform 43"/>
            <p:cNvSpPr>
              <a:spLocks/>
            </p:cNvSpPr>
            <p:nvPr/>
          </p:nvSpPr>
          <p:spPr bwMode="auto">
            <a:xfrm>
              <a:off x="3975100" y="1179513"/>
              <a:ext cx="15875" cy="30163"/>
            </a:xfrm>
            <a:custGeom>
              <a:avLst/>
              <a:gdLst/>
              <a:ahLst/>
              <a:cxnLst>
                <a:cxn ang="0">
                  <a:pos x="3" y="1"/>
                </a:cxn>
                <a:cxn ang="0">
                  <a:pos x="0" y="0"/>
                </a:cxn>
                <a:cxn ang="0">
                  <a:pos x="0" y="13"/>
                </a:cxn>
                <a:cxn ang="0">
                  <a:pos x="7" y="6"/>
                </a:cxn>
                <a:cxn ang="0">
                  <a:pos x="3" y="1"/>
                </a:cxn>
              </a:cxnLst>
              <a:rect l="0" t="0" r="r" b="b"/>
              <a:pathLst>
                <a:path w="7" h="13">
                  <a:moveTo>
                    <a:pt x="3" y="1"/>
                  </a:moveTo>
                  <a:cubicBezTo>
                    <a:pt x="3" y="1"/>
                    <a:pt x="2" y="0"/>
                    <a:pt x="0" y="0"/>
                  </a:cubicBezTo>
                  <a:cubicBezTo>
                    <a:pt x="0" y="13"/>
                    <a:pt x="0" y="13"/>
                    <a:pt x="0" y="13"/>
                  </a:cubicBezTo>
                  <a:cubicBezTo>
                    <a:pt x="5" y="13"/>
                    <a:pt x="7" y="10"/>
                    <a:pt x="7" y="6"/>
                  </a:cubicBezTo>
                  <a:cubicBezTo>
                    <a:pt x="7" y="4"/>
                    <a:pt x="6" y="2"/>
                    <a:pt x="3"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0" name="Freeform 44"/>
            <p:cNvSpPr>
              <a:spLocks/>
            </p:cNvSpPr>
            <p:nvPr/>
          </p:nvSpPr>
          <p:spPr bwMode="auto">
            <a:xfrm>
              <a:off x="3944938" y="1128713"/>
              <a:ext cx="12700" cy="23813"/>
            </a:xfrm>
            <a:custGeom>
              <a:avLst/>
              <a:gdLst/>
              <a:ahLst/>
              <a:cxnLst>
                <a:cxn ang="0">
                  <a:pos x="0" y="5"/>
                </a:cxn>
                <a:cxn ang="0">
                  <a:pos x="6" y="11"/>
                </a:cxn>
                <a:cxn ang="0">
                  <a:pos x="6" y="0"/>
                </a:cxn>
                <a:cxn ang="0">
                  <a:pos x="0" y="5"/>
                </a:cxn>
              </a:cxnLst>
              <a:rect l="0" t="0" r="r" b="b"/>
              <a:pathLst>
                <a:path w="6" h="11">
                  <a:moveTo>
                    <a:pt x="0" y="5"/>
                  </a:moveTo>
                  <a:cubicBezTo>
                    <a:pt x="0" y="8"/>
                    <a:pt x="2" y="10"/>
                    <a:pt x="6" y="11"/>
                  </a:cubicBezTo>
                  <a:cubicBezTo>
                    <a:pt x="6" y="0"/>
                    <a:pt x="6" y="0"/>
                    <a:pt x="6" y="0"/>
                  </a:cubicBezTo>
                  <a:cubicBezTo>
                    <a:pt x="2" y="0"/>
                    <a:pt x="0" y="2"/>
                    <a:pt x="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1" name="Freeform 45"/>
            <p:cNvSpPr>
              <a:spLocks noEditPoints="1"/>
            </p:cNvSpPr>
            <p:nvPr/>
          </p:nvSpPr>
          <p:spPr bwMode="auto">
            <a:xfrm>
              <a:off x="3843338" y="1006475"/>
              <a:ext cx="244475" cy="290513"/>
            </a:xfrm>
            <a:custGeom>
              <a:avLst/>
              <a:gdLst/>
              <a:ahLst/>
              <a:cxnLst>
                <a:cxn ang="0">
                  <a:pos x="55" y="0"/>
                </a:cxn>
                <a:cxn ang="0">
                  <a:pos x="0" y="54"/>
                </a:cxn>
                <a:cxn ang="0">
                  <a:pos x="12" y="87"/>
                </a:cxn>
                <a:cxn ang="0">
                  <a:pos x="32" y="129"/>
                </a:cxn>
                <a:cxn ang="0">
                  <a:pos x="34" y="129"/>
                </a:cxn>
                <a:cxn ang="0">
                  <a:pos x="42" y="129"/>
                </a:cxn>
                <a:cxn ang="0">
                  <a:pos x="65" y="129"/>
                </a:cxn>
                <a:cxn ang="0">
                  <a:pos x="75" y="129"/>
                </a:cxn>
                <a:cxn ang="0">
                  <a:pos x="77" y="129"/>
                </a:cxn>
                <a:cxn ang="0">
                  <a:pos x="97" y="87"/>
                </a:cxn>
                <a:cxn ang="0">
                  <a:pos x="109" y="54"/>
                </a:cxn>
                <a:cxn ang="0">
                  <a:pos x="55" y="0"/>
                </a:cxn>
                <a:cxn ang="0">
                  <a:pos x="69" y="95"/>
                </a:cxn>
                <a:cxn ang="0">
                  <a:pos x="59" y="98"/>
                </a:cxn>
                <a:cxn ang="0">
                  <a:pos x="59" y="110"/>
                </a:cxn>
                <a:cxn ang="0">
                  <a:pos x="51" y="110"/>
                </a:cxn>
                <a:cxn ang="0">
                  <a:pos x="51" y="98"/>
                </a:cxn>
                <a:cxn ang="0">
                  <a:pos x="40" y="94"/>
                </a:cxn>
                <a:cxn ang="0">
                  <a:pos x="34" y="80"/>
                </a:cxn>
                <a:cxn ang="0">
                  <a:pos x="43" y="80"/>
                </a:cxn>
                <a:cxn ang="0">
                  <a:pos x="51" y="90"/>
                </a:cxn>
                <a:cxn ang="0">
                  <a:pos x="51" y="75"/>
                </a:cxn>
                <a:cxn ang="0">
                  <a:pos x="47" y="74"/>
                </a:cxn>
                <a:cxn ang="0">
                  <a:pos x="36" y="61"/>
                </a:cxn>
                <a:cxn ang="0">
                  <a:pos x="41" y="49"/>
                </a:cxn>
                <a:cxn ang="0">
                  <a:pos x="51" y="46"/>
                </a:cxn>
                <a:cxn ang="0">
                  <a:pos x="51" y="33"/>
                </a:cxn>
                <a:cxn ang="0">
                  <a:pos x="59" y="33"/>
                </a:cxn>
                <a:cxn ang="0">
                  <a:pos x="59" y="46"/>
                </a:cxn>
                <a:cxn ang="0">
                  <a:pos x="68" y="50"/>
                </a:cxn>
                <a:cxn ang="0">
                  <a:pos x="74" y="62"/>
                </a:cxn>
                <a:cxn ang="0">
                  <a:pos x="65" y="62"/>
                </a:cxn>
                <a:cxn ang="0">
                  <a:pos x="59" y="54"/>
                </a:cxn>
                <a:cxn ang="0">
                  <a:pos x="59" y="67"/>
                </a:cxn>
                <a:cxn ang="0">
                  <a:pos x="66" y="69"/>
                </a:cxn>
                <a:cxn ang="0">
                  <a:pos x="73" y="75"/>
                </a:cxn>
                <a:cxn ang="0">
                  <a:pos x="76" y="82"/>
                </a:cxn>
                <a:cxn ang="0">
                  <a:pos x="69" y="95"/>
                </a:cxn>
                <a:cxn ang="0">
                  <a:pos x="55" y="19"/>
                </a:cxn>
                <a:cxn ang="0">
                  <a:pos x="17" y="24"/>
                </a:cxn>
                <a:cxn ang="0">
                  <a:pos x="55" y="4"/>
                </a:cxn>
                <a:cxn ang="0">
                  <a:pos x="93" y="24"/>
                </a:cxn>
                <a:cxn ang="0">
                  <a:pos x="55" y="19"/>
                </a:cxn>
              </a:cxnLst>
              <a:rect l="0" t="0" r="r" b="b"/>
              <a:pathLst>
                <a:path w="109" h="129">
                  <a:moveTo>
                    <a:pt x="55" y="0"/>
                  </a:moveTo>
                  <a:cubicBezTo>
                    <a:pt x="25" y="0"/>
                    <a:pt x="0" y="24"/>
                    <a:pt x="0" y="54"/>
                  </a:cubicBezTo>
                  <a:cubicBezTo>
                    <a:pt x="0" y="67"/>
                    <a:pt x="5" y="78"/>
                    <a:pt x="12" y="87"/>
                  </a:cubicBezTo>
                  <a:cubicBezTo>
                    <a:pt x="16" y="93"/>
                    <a:pt x="30" y="115"/>
                    <a:pt x="32" y="129"/>
                  </a:cubicBezTo>
                  <a:cubicBezTo>
                    <a:pt x="34" y="129"/>
                    <a:pt x="34" y="129"/>
                    <a:pt x="34" y="129"/>
                  </a:cubicBezTo>
                  <a:cubicBezTo>
                    <a:pt x="42" y="129"/>
                    <a:pt x="42" y="129"/>
                    <a:pt x="42" y="129"/>
                  </a:cubicBezTo>
                  <a:cubicBezTo>
                    <a:pt x="65" y="129"/>
                    <a:pt x="65" y="129"/>
                    <a:pt x="65" y="129"/>
                  </a:cubicBezTo>
                  <a:cubicBezTo>
                    <a:pt x="75" y="129"/>
                    <a:pt x="75" y="129"/>
                    <a:pt x="75" y="129"/>
                  </a:cubicBezTo>
                  <a:cubicBezTo>
                    <a:pt x="77" y="129"/>
                    <a:pt x="77" y="129"/>
                    <a:pt x="77" y="129"/>
                  </a:cubicBezTo>
                  <a:cubicBezTo>
                    <a:pt x="79" y="115"/>
                    <a:pt x="93" y="93"/>
                    <a:pt x="97" y="87"/>
                  </a:cubicBezTo>
                  <a:cubicBezTo>
                    <a:pt x="105" y="78"/>
                    <a:pt x="109" y="67"/>
                    <a:pt x="109" y="54"/>
                  </a:cubicBezTo>
                  <a:cubicBezTo>
                    <a:pt x="109" y="24"/>
                    <a:pt x="85" y="0"/>
                    <a:pt x="55" y="0"/>
                  </a:cubicBezTo>
                  <a:close/>
                  <a:moveTo>
                    <a:pt x="69" y="95"/>
                  </a:moveTo>
                  <a:cubicBezTo>
                    <a:pt x="66" y="97"/>
                    <a:pt x="63" y="98"/>
                    <a:pt x="59" y="98"/>
                  </a:cubicBezTo>
                  <a:cubicBezTo>
                    <a:pt x="59" y="110"/>
                    <a:pt x="59" y="110"/>
                    <a:pt x="59" y="110"/>
                  </a:cubicBezTo>
                  <a:cubicBezTo>
                    <a:pt x="51" y="110"/>
                    <a:pt x="51" y="110"/>
                    <a:pt x="51" y="110"/>
                  </a:cubicBezTo>
                  <a:cubicBezTo>
                    <a:pt x="51" y="98"/>
                    <a:pt x="51" y="98"/>
                    <a:pt x="51" y="98"/>
                  </a:cubicBezTo>
                  <a:cubicBezTo>
                    <a:pt x="46" y="98"/>
                    <a:pt x="43" y="96"/>
                    <a:pt x="40" y="94"/>
                  </a:cubicBezTo>
                  <a:cubicBezTo>
                    <a:pt x="36" y="91"/>
                    <a:pt x="34" y="86"/>
                    <a:pt x="34" y="80"/>
                  </a:cubicBezTo>
                  <a:cubicBezTo>
                    <a:pt x="43" y="80"/>
                    <a:pt x="43" y="80"/>
                    <a:pt x="43" y="80"/>
                  </a:cubicBezTo>
                  <a:cubicBezTo>
                    <a:pt x="43" y="85"/>
                    <a:pt x="46" y="89"/>
                    <a:pt x="51" y="90"/>
                  </a:cubicBezTo>
                  <a:cubicBezTo>
                    <a:pt x="51" y="75"/>
                    <a:pt x="51" y="75"/>
                    <a:pt x="51" y="75"/>
                  </a:cubicBezTo>
                  <a:cubicBezTo>
                    <a:pt x="50" y="74"/>
                    <a:pt x="48" y="74"/>
                    <a:pt x="47" y="74"/>
                  </a:cubicBezTo>
                  <a:cubicBezTo>
                    <a:pt x="39" y="72"/>
                    <a:pt x="36" y="67"/>
                    <a:pt x="36" y="61"/>
                  </a:cubicBezTo>
                  <a:cubicBezTo>
                    <a:pt x="36" y="56"/>
                    <a:pt x="37" y="52"/>
                    <a:pt x="41" y="49"/>
                  </a:cubicBezTo>
                  <a:cubicBezTo>
                    <a:pt x="44" y="47"/>
                    <a:pt x="47" y="46"/>
                    <a:pt x="51" y="46"/>
                  </a:cubicBezTo>
                  <a:cubicBezTo>
                    <a:pt x="51" y="33"/>
                    <a:pt x="51" y="33"/>
                    <a:pt x="51" y="33"/>
                  </a:cubicBezTo>
                  <a:cubicBezTo>
                    <a:pt x="59" y="33"/>
                    <a:pt x="59" y="33"/>
                    <a:pt x="59" y="33"/>
                  </a:cubicBezTo>
                  <a:cubicBezTo>
                    <a:pt x="59" y="46"/>
                    <a:pt x="59" y="46"/>
                    <a:pt x="59" y="46"/>
                  </a:cubicBezTo>
                  <a:cubicBezTo>
                    <a:pt x="62" y="46"/>
                    <a:pt x="66" y="48"/>
                    <a:pt x="68" y="50"/>
                  </a:cubicBezTo>
                  <a:cubicBezTo>
                    <a:pt x="72" y="53"/>
                    <a:pt x="74" y="57"/>
                    <a:pt x="74" y="62"/>
                  </a:cubicBezTo>
                  <a:cubicBezTo>
                    <a:pt x="65" y="62"/>
                    <a:pt x="65" y="62"/>
                    <a:pt x="65" y="62"/>
                  </a:cubicBezTo>
                  <a:cubicBezTo>
                    <a:pt x="64" y="58"/>
                    <a:pt x="62" y="55"/>
                    <a:pt x="59" y="54"/>
                  </a:cubicBezTo>
                  <a:cubicBezTo>
                    <a:pt x="59" y="67"/>
                    <a:pt x="59" y="67"/>
                    <a:pt x="59" y="67"/>
                  </a:cubicBezTo>
                  <a:cubicBezTo>
                    <a:pt x="61" y="68"/>
                    <a:pt x="63" y="69"/>
                    <a:pt x="66" y="69"/>
                  </a:cubicBezTo>
                  <a:cubicBezTo>
                    <a:pt x="69" y="70"/>
                    <a:pt x="71" y="72"/>
                    <a:pt x="73" y="75"/>
                  </a:cubicBezTo>
                  <a:cubicBezTo>
                    <a:pt x="75" y="77"/>
                    <a:pt x="76" y="80"/>
                    <a:pt x="76" y="82"/>
                  </a:cubicBezTo>
                  <a:cubicBezTo>
                    <a:pt x="76" y="88"/>
                    <a:pt x="74" y="92"/>
                    <a:pt x="69" y="95"/>
                  </a:cubicBezTo>
                  <a:close/>
                  <a:moveTo>
                    <a:pt x="55" y="19"/>
                  </a:moveTo>
                  <a:cubicBezTo>
                    <a:pt x="41" y="19"/>
                    <a:pt x="27" y="21"/>
                    <a:pt x="17" y="24"/>
                  </a:cubicBezTo>
                  <a:cubicBezTo>
                    <a:pt x="25" y="12"/>
                    <a:pt x="39" y="4"/>
                    <a:pt x="55" y="4"/>
                  </a:cubicBezTo>
                  <a:cubicBezTo>
                    <a:pt x="71" y="4"/>
                    <a:pt x="85" y="12"/>
                    <a:pt x="93" y="24"/>
                  </a:cubicBezTo>
                  <a:cubicBezTo>
                    <a:pt x="82" y="21"/>
                    <a:pt x="69" y="19"/>
                    <a:pt x="55" y="1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746046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fade">
                                      <p:cBhvr>
                                        <p:cTn id="11" dur="1000"/>
                                        <p:tgtEl>
                                          <p:spTgt spid="35"/>
                                        </p:tgtEl>
                                      </p:cBhvr>
                                    </p:animEffect>
                                    <p:anim calcmode="lin" valueType="num">
                                      <p:cBhvr>
                                        <p:cTn id="12" dur="1000" fill="hold"/>
                                        <p:tgtEl>
                                          <p:spTgt spid="35"/>
                                        </p:tgtEl>
                                        <p:attrNameLst>
                                          <p:attrName>ppt_x</p:attrName>
                                        </p:attrNameLst>
                                      </p:cBhvr>
                                      <p:tavLst>
                                        <p:tav tm="0">
                                          <p:val>
                                            <p:strVal val="#ppt_x"/>
                                          </p:val>
                                        </p:tav>
                                        <p:tav tm="100000">
                                          <p:val>
                                            <p:strVal val="#ppt_x"/>
                                          </p:val>
                                        </p:tav>
                                      </p:tavLst>
                                    </p:anim>
                                    <p:anim calcmode="lin" valueType="num">
                                      <p:cBhvr>
                                        <p:cTn id="13" dur="1000" fill="hold"/>
                                        <p:tgtEl>
                                          <p:spTgt spid="3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53"/>
                                        </p:tgtEl>
                                        <p:attrNameLst>
                                          <p:attrName>style.visibility</p:attrName>
                                        </p:attrNameLst>
                                      </p:cBhvr>
                                      <p:to>
                                        <p:strVal val="visible"/>
                                      </p:to>
                                    </p:set>
                                    <p:animEffect transition="in" filter="fade">
                                      <p:cBhvr>
                                        <p:cTn id="17" dur="1000"/>
                                        <p:tgtEl>
                                          <p:spTgt spid="53"/>
                                        </p:tgtEl>
                                      </p:cBhvr>
                                    </p:animEffect>
                                    <p:anim calcmode="lin" valueType="num">
                                      <p:cBhvr>
                                        <p:cTn id="18" dur="1000" fill="hold"/>
                                        <p:tgtEl>
                                          <p:spTgt spid="53"/>
                                        </p:tgtEl>
                                        <p:attrNameLst>
                                          <p:attrName>ppt_x</p:attrName>
                                        </p:attrNameLst>
                                      </p:cBhvr>
                                      <p:tavLst>
                                        <p:tav tm="0">
                                          <p:val>
                                            <p:strVal val="#ppt_x"/>
                                          </p:val>
                                        </p:tav>
                                        <p:tav tm="100000">
                                          <p:val>
                                            <p:strVal val="#ppt_x"/>
                                          </p:val>
                                        </p:tav>
                                      </p:tavLst>
                                    </p:anim>
                                    <p:anim calcmode="lin" valueType="num">
                                      <p:cBhvr>
                                        <p:cTn id="19" dur="1000" fill="hold"/>
                                        <p:tgtEl>
                                          <p:spTgt spid="5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p:cTn id="23" dur="500" fill="hold"/>
                                        <p:tgtEl>
                                          <p:spTgt spid="8"/>
                                        </p:tgtEl>
                                        <p:attrNameLst>
                                          <p:attrName>ppt_w</p:attrName>
                                        </p:attrNameLst>
                                      </p:cBhvr>
                                      <p:tavLst>
                                        <p:tav tm="0">
                                          <p:val>
                                            <p:fltVal val="0"/>
                                          </p:val>
                                        </p:tav>
                                        <p:tav tm="100000">
                                          <p:val>
                                            <p:strVal val="#ppt_w"/>
                                          </p:val>
                                        </p:tav>
                                      </p:tavLst>
                                    </p:anim>
                                    <p:anim calcmode="lin" valueType="num">
                                      <p:cBhvr>
                                        <p:cTn id="24" dur="500" fill="hold"/>
                                        <p:tgtEl>
                                          <p:spTgt spid="8"/>
                                        </p:tgtEl>
                                        <p:attrNameLst>
                                          <p:attrName>ppt_h</p:attrName>
                                        </p:attrNameLst>
                                      </p:cBhvr>
                                      <p:tavLst>
                                        <p:tav tm="0">
                                          <p:val>
                                            <p:fltVal val="0"/>
                                          </p:val>
                                        </p:tav>
                                        <p:tav tm="100000">
                                          <p:val>
                                            <p:strVal val="#ppt_h"/>
                                          </p:val>
                                        </p:tav>
                                      </p:tavLst>
                                    </p:anim>
                                    <p:animEffect transition="in" filter="fade">
                                      <p:cBhvr>
                                        <p:cTn id="25" dur="500"/>
                                        <p:tgtEl>
                                          <p:spTgt spid="8"/>
                                        </p:tgtEl>
                                      </p:cBhvr>
                                    </p:animEffect>
                                  </p:childTnLst>
                                </p:cTn>
                              </p:par>
                              <p:par>
                                <p:cTn id="26" presetID="53" presetClass="entr" presetSubtype="16" fill="hold" nodeType="withEffect">
                                  <p:stCondLst>
                                    <p:cond delay="0"/>
                                  </p:stCondLst>
                                  <p:childTnLst>
                                    <p:set>
                                      <p:cBhvr>
                                        <p:cTn id="27" dur="1" fill="hold">
                                          <p:stCondLst>
                                            <p:cond delay="0"/>
                                          </p:stCondLst>
                                        </p:cTn>
                                        <p:tgtEl>
                                          <p:spTgt spid="106"/>
                                        </p:tgtEl>
                                        <p:attrNameLst>
                                          <p:attrName>style.visibility</p:attrName>
                                        </p:attrNameLst>
                                      </p:cBhvr>
                                      <p:to>
                                        <p:strVal val="visible"/>
                                      </p:to>
                                    </p:set>
                                    <p:anim calcmode="lin" valueType="num">
                                      <p:cBhvr>
                                        <p:cTn id="28" dur="500" fill="hold"/>
                                        <p:tgtEl>
                                          <p:spTgt spid="106"/>
                                        </p:tgtEl>
                                        <p:attrNameLst>
                                          <p:attrName>ppt_w</p:attrName>
                                        </p:attrNameLst>
                                      </p:cBhvr>
                                      <p:tavLst>
                                        <p:tav tm="0">
                                          <p:val>
                                            <p:fltVal val="0"/>
                                          </p:val>
                                        </p:tav>
                                        <p:tav tm="100000">
                                          <p:val>
                                            <p:strVal val="#ppt_w"/>
                                          </p:val>
                                        </p:tav>
                                      </p:tavLst>
                                    </p:anim>
                                    <p:anim calcmode="lin" valueType="num">
                                      <p:cBhvr>
                                        <p:cTn id="29" dur="500" fill="hold"/>
                                        <p:tgtEl>
                                          <p:spTgt spid="106"/>
                                        </p:tgtEl>
                                        <p:attrNameLst>
                                          <p:attrName>ppt_h</p:attrName>
                                        </p:attrNameLst>
                                      </p:cBhvr>
                                      <p:tavLst>
                                        <p:tav tm="0">
                                          <p:val>
                                            <p:fltVal val="0"/>
                                          </p:val>
                                        </p:tav>
                                        <p:tav tm="100000">
                                          <p:val>
                                            <p:strVal val="#ppt_h"/>
                                          </p:val>
                                        </p:tav>
                                      </p:tavLst>
                                    </p:anim>
                                    <p:animEffect transition="in" filter="fade">
                                      <p:cBhvr>
                                        <p:cTn id="30" dur="500"/>
                                        <p:tgtEl>
                                          <p:spTgt spid="106"/>
                                        </p:tgtEl>
                                      </p:cBhvr>
                                    </p:animEffect>
                                  </p:childTnLst>
                                </p:cTn>
                              </p:par>
                            </p:childTnLst>
                          </p:cTn>
                        </p:par>
                        <p:par>
                          <p:cTn id="31" fill="hold">
                            <p:stCondLst>
                              <p:cond delay="3000"/>
                            </p:stCondLst>
                            <p:childTnLst>
                              <p:par>
                                <p:cTn id="32" presetID="22" presetClass="entr" presetSubtype="8" fill="hold"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wipe(left)">
                                      <p:cBhvr>
                                        <p:cTn id="34" dur="1250"/>
                                        <p:tgtEl>
                                          <p:spTgt spid="36"/>
                                        </p:tgtEl>
                                      </p:cBhvr>
                                    </p:animEffect>
                                  </p:childTnLst>
                                </p:cTn>
                              </p:par>
                              <p:par>
                                <p:cTn id="35" presetID="22" presetClass="entr" presetSubtype="4"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wipe(down)">
                                      <p:cBhvr>
                                        <p:cTn id="37" dur="1250"/>
                                        <p:tgtEl>
                                          <p:spTgt spid="33"/>
                                        </p:tgtEl>
                                      </p:cBhvr>
                                    </p:animEffect>
                                  </p:childTnLst>
                                </p:cTn>
                              </p:par>
                            </p:childTnLst>
                          </p:cTn>
                        </p:par>
                        <p:par>
                          <p:cTn id="38" fill="hold">
                            <p:stCondLst>
                              <p:cond delay="4250"/>
                            </p:stCondLst>
                            <p:childTnLst>
                              <p:par>
                                <p:cTn id="39" presetID="42" presetClass="entr" presetSubtype="0" fill="hold" nodeType="afterEffect">
                                  <p:stCondLst>
                                    <p:cond delay="0"/>
                                  </p:stCondLst>
                                  <p:childTnLst>
                                    <p:set>
                                      <p:cBhvr>
                                        <p:cTn id="40" dur="1" fill="hold">
                                          <p:stCondLst>
                                            <p:cond delay="0"/>
                                          </p:stCondLst>
                                        </p:cTn>
                                        <p:tgtEl>
                                          <p:spTgt spid="56"/>
                                        </p:tgtEl>
                                        <p:attrNameLst>
                                          <p:attrName>style.visibility</p:attrName>
                                        </p:attrNameLst>
                                      </p:cBhvr>
                                      <p:to>
                                        <p:strVal val="visible"/>
                                      </p:to>
                                    </p:set>
                                    <p:animEffect transition="in" filter="fade">
                                      <p:cBhvr>
                                        <p:cTn id="41" dur="1000"/>
                                        <p:tgtEl>
                                          <p:spTgt spid="56"/>
                                        </p:tgtEl>
                                      </p:cBhvr>
                                    </p:animEffect>
                                    <p:anim calcmode="lin" valueType="num">
                                      <p:cBhvr>
                                        <p:cTn id="42" dur="1000" fill="hold"/>
                                        <p:tgtEl>
                                          <p:spTgt spid="56"/>
                                        </p:tgtEl>
                                        <p:attrNameLst>
                                          <p:attrName>ppt_x</p:attrName>
                                        </p:attrNameLst>
                                      </p:cBhvr>
                                      <p:tavLst>
                                        <p:tav tm="0">
                                          <p:val>
                                            <p:strVal val="#ppt_x"/>
                                          </p:val>
                                        </p:tav>
                                        <p:tav tm="100000">
                                          <p:val>
                                            <p:strVal val="#ppt_x"/>
                                          </p:val>
                                        </p:tav>
                                      </p:tavLst>
                                    </p:anim>
                                    <p:anim calcmode="lin" valueType="num">
                                      <p:cBhvr>
                                        <p:cTn id="43" dur="1000" fill="hold"/>
                                        <p:tgtEl>
                                          <p:spTgt spid="56"/>
                                        </p:tgtEl>
                                        <p:attrNameLst>
                                          <p:attrName>ppt_y</p:attrName>
                                        </p:attrNameLst>
                                      </p:cBhvr>
                                      <p:tavLst>
                                        <p:tav tm="0">
                                          <p:val>
                                            <p:strVal val="#ppt_y+.1"/>
                                          </p:val>
                                        </p:tav>
                                        <p:tav tm="100000">
                                          <p:val>
                                            <p:strVal val="#ppt_y"/>
                                          </p:val>
                                        </p:tav>
                                      </p:tavLst>
                                    </p:anim>
                                  </p:childTnLst>
                                </p:cTn>
                              </p:par>
                            </p:childTnLst>
                          </p:cTn>
                        </p:par>
                        <p:par>
                          <p:cTn id="44" fill="hold">
                            <p:stCondLst>
                              <p:cond delay="5250"/>
                            </p:stCondLst>
                            <p:childTnLst>
                              <p:par>
                                <p:cTn id="45" presetID="53" presetClass="entr" presetSubtype="16" fill="hold" grpId="0" nodeType="afterEffect">
                                  <p:stCondLst>
                                    <p:cond delay="0"/>
                                  </p:stCondLst>
                                  <p:childTnLst>
                                    <p:set>
                                      <p:cBhvr>
                                        <p:cTn id="46" dur="1" fill="hold">
                                          <p:stCondLst>
                                            <p:cond delay="0"/>
                                          </p:stCondLst>
                                        </p:cTn>
                                        <p:tgtEl>
                                          <p:spTgt spid="44"/>
                                        </p:tgtEl>
                                        <p:attrNameLst>
                                          <p:attrName>style.visibility</p:attrName>
                                        </p:attrNameLst>
                                      </p:cBhvr>
                                      <p:to>
                                        <p:strVal val="visible"/>
                                      </p:to>
                                    </p:set>
                                    <p:anim calcmode="lin" valueType="num">
                                      <p:cBhvr>
                                        <p:cTn id="47" dur="500" fill="hold"/>
                                        <p:tgtEl>
                                          <p:spTgt spid="44"/>
                                        </p:tgtEl>
                                        <p:attrNameLst>
                                          <p:attrName>ppt_w</p:attrName>
                                        </p:attrNameLst>
                                      </p:cBhvr>
                                      <p:tavLst>
                                        <p:tav tm="0">
                                          <p:val>
                                            <p:fltVal val="0"/>
                                          </p:val>
                                        </p:tav>
                                        <p:tav tm="100000">
                                          <p:val>
                                            <p:strVal val="#ppt_w"/>
                                          </p:val>
                                        </p:tav>
                                      </p:tavLst>
                                    </p:anim>
                                    <p:anim calcmode="lin" valueType="num">
                                      <p:cBhvr>
                                        <p:cTn id="48" dur="500" fill="hold"/>
                                        <p:tgtEl>
                                          <p:spTgt spid="44"/>
                                        </p:tgtEl>
                                        <p:attrNameLst>
                                          <p:attrName>ppt_h</p:attrName>
                                        </p:attrNameLst>
                                      </p:cBhvr>
                                      <p:tavLst>
                                        <p:tav tm="0">
                                          <p:val>
                                            <p:fltVal val="0"/>
                                          </p:val>
                                        </p:tav>
                                        <p:tav tm="100000">
                                          <p:val>
                                            <p:strVal val="#ppt_h"/>
                                          </p:val>
                                        </p:tav>
                                      </p:tavLst>
                                    </p:anim>
                                    <p:animEffect transition="in" filter="fade">
                                      <p:cBhvr>
                                        <p:cTn id="49" dur="500"/>
                                        <p:tgtEl>
                                          <p:spTgt spid="44"/>
                                        </p:tgtEl>
                                      </p:cBhvr>
                                    </p:animEffect>
                                  </p:childTnLst>
                                </p:cTn>
                              </p:par>
                              <p:par>
                                <p:cTn id="50" presetID="53" presetClass="entr" presetSubtype="16" fill="hold" nodeType="withEffect">
                                  <p:stCondLst>
                                    <p:cond delay="0"/>
                                  </p:stCondLst>
                                  <p:childTnLst>
                                    <p:set>
                                      <p:cBhvr>
                                        <p:cTn id="51" dur="1" fill="hold">
                                          <p:stCondLst>
                                            <p:cond delay="0"/>
                                          </p:stCondLst>
                                        </p:cTn>
                                        <p:tgtEl>
                                          <p:spTgt spid="65"/>
                                        </p:tgtEl>
                                        <p:attrNameLst>
                                          <p:attrName>style.visibility</p:attrName>
                                        </p:attrNameLst>
                                      </p:cBhvr>
                                      <p:to>
                                        <p:strVal val="visible"/>
                                      </p:to>
                                    </p:set>
                                    <p:anim calcmode="lin" valueType="num">
                                      <p:cBhvr>
                                        <p:cTn id="52" dur="500" fill="hold"/>
                                        <p:tgtEl>
                                          <p:spTgt spid="65"/>
                                        </p:tgtEl>
                                        <p:attrNameLst>
                                          <p:attrName>ppt_w</p:attrName>
                                        </p:attrNameLst>
                                      </p:cBhvr>
                                      <p:tavLst>
                                        <p:tav tm="0">
                                          <p:val>
                                            <p:fltVal val="0"/>
                                          </p:val>
                                        </p:tav>
                                        <p:tav tm="100000">
                                          <p:val>
                                            <p:strVal val="#ppt_w"/>
                                          </p:val>
                                        </p:tav>
                                      </p:tavLst>
                                    </p:anim>
                                    <p:anim calcmode="lin" valueType="num">
                                      <p:cBhvr>
                                        <p:cTn id="53" dur="500" fill="hold"/>
                                        <p:tgtEl>
                                          <p:spTgt spid="65"/>
                                        </p:tgtEl>
                                        <p:attrNameLst>
                                          <p:attrName>ppt_h</p:attrName>
                                        </p:attrNameLst>
                                      </p:cBhvr>
                                      <p:tavLst>
                                        <p:tav tm="0">
                                          <p:val>
                                            <p:fltVal val="0"/>
                                          </p:val>
                                        </p:tav>
                                        <p:tav tm="100000">
                                          <p:val>
                                            <p:strVal val="#ppt_h"/>
                                          </p:val>
                                        </p:tav>
                                      </p:tavLst>
                                    </p:anim>
                                    <p:animEffect transition="in" filter="fade">
                                      <p:cBhvr>
                                        <p:cTn id="54" dur="500"/>
                                        <p:tgtEl>
                                          <p:spTgt spid="65"/>
                                        </p:tgtEl>
                                      </p:cBhvr>
                                    </p:animEffect>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38"/>
                                        </p:tgtEl>
                                        <p:attrNameLst>
                                          <p:attrName>style.visibility</p:attrName>
                                        </p:attrNameLst>
                                      </p:cBhvr>
                                      <p:to>
                                        <p:strVal val="visible"/>
                                      </p:to>
                                    </p:set>
                                    <p:animEffect transition="in" filter="wipe(left)">
                                      <p:cBhvr>
                                        <p:cTn id="58" dur="1000"/>
                                        <p:tgtEl>
                                          <p:spTgt spid="38"/>
                                        </p:tgtEl>
                                      </p:cBhvr>
                                    </p:animEffect>
                                  </p:childTnLst>
                                </p:cTn>
                              </p:par>
                              <p:par>
                                <p:cTn id="59" presetID="22" presetClass="entr" presetSubtype="4" fill="hold" grpId="0" nodeType="with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wipe(down)">
                                      <p:cBhvr>
                                        <p:cTn id="61" dur="1000"/>
                                        <p:tgtEl>
                                          <p:spTgt spid="32"/>
                                        </p:tgtEl>
                                      </p:cBhvr>
                                    </p:animEffect>
                                  </p:childTnLst>
                                </p:cTn>
                              </p:par>
                            </p:childTnLst>
                          </p:cTn>
                        </p:par>
                        <p:par>
                          <p:cTn id="62" fill="hold">
                            <p:stCondLst>
                              <p:cond delay="6750"/>
                            </p:stCondLst>
                            <p:childTnLst>
                              <p:par>
                                <p:cTn id="63" presetID="42" presetClass="entr" presetSubtype="0" fill="hold" nodeType="afterEffect">
                                  <p:stCondLst>
                                    <p:cond delay="0"/>
                                  </p:stCondLst>
                                  <p:childTnLst>
                                    <p:set>
                                      <p:cBhvr>
                                        <p:cTn id="64" dur="1" fill="hold">
                                          <p:stCondLst>
                                            <p:cond delay="0"/>
                                          </p:stCondLst>
                                        </p:cTn>
                                        <p:tgtEl>
                                          <p:spTgt spid="59"/>
                                        </p:tgtEl>
                                        <p:attrNameLst>
                                          <p:attrName>style.visibility</p:attrName>
                                        </p:attrNameLst>
                                      </p:cBhvr>
                                      <p:to>
                                        <p:strVal val="visible"/>
                                      </p:to>
                                    </p:set>
                                    <p:animEffect transition="in" filter="fade">
                                      <p:cBhvr>
                                        <p:cTn id="65" dur="1000"/>
                                        <p:tgtEl>
                                          <p:spTgt spid="59"/>
                                        </p:tgtEl>
                                      </p:cBhvr>
                                    </p:animEffect>
                                    <p:anim calcmode="lin" valueType="num">
                                      <p:cBhvr>
                                        <p:cTn id="66" dur="1000" fill="hold"/>
                                        <p:tgtEl>
                                          <p:spTgt spid="59"/>
                                        </p:tgtEl>
                                        <p:attrNameLst>
                                          <p:attrName>ppt_x</p:attrName>
                                        </p:attrNameLst>
                                      </p:cBhvr>
                                      <p:tavLst>
                                        <p:tav tm="0">
                                          <p:val>
                                            <p:strVal val="#ppt_x"/>
                                          </p:val>
                                        </p:tav>
                                        <p:tav tm="100000">
                                          <p:val>
                                            <p:strVal val="#ppt_x"/>
                                          </p:val>
                                        </p:tav>
                                      </p:tavLst>
                                    </p:anim>
                                    <p:anim calcmode="lin" valueType="num">
                                      <p:cBhvr>
                                        <p:cTn id="67" dur="1000" fill="hold"/>
                                        <p:tgtEl>
                                          <p:spTgt spid="59"/>
                                        </p:tgtEl>
                                        <p:attrNameLst>
                                          <p:attrName>ppt_y</p:attrName>
                                        </p:attrNameLst>
                                      </p:cBhvr>
                                      <p:tavLst>
                                        <p:tav tm="0">
                                          <p:val>
                                            <p:strVal val="#ppt_y+.1"/>
                                          </p:val>
                                        </p:tav>
                                        <p:tav tm="100000">
                                          <p:val>
                                            <p:strVal val="#ppt_y"/>
                                          </p:val>
                                        </p:tav>
                                      </p:tavLst>
                                    </p:anim>
                                  </p:childTnLst>
                                </p:cTn>
                              </p:par>
                            </p:childTnLst>
                          </p:cTn>
                        </p:par>
                        <p:par>
                          <p:cTn id="68" fill="hold">
                            <p:stCondLst>
                              <p:cond delay="7750"/>
                            </p:stCondLst>
                            <p:childTnLst>
                              <p:par>
                                <p:cTn id="69" presetID="53" presetClass="entr" presetSubtype="16" fill="hold" grpId="0" nodeType="afterEffect">
                                  <p:stCondLst>
                                    <p:cond delay="0"/>
                                  </p:stCondLst>
                                  <p:childTnLst>
                                    <p:set>
                                      <p:cBhvr>
                                        <p:cTn id="70" dur="1" fill="hold">
                                          <p:stCondLst>
                                            <p:cond delay="0"/>
                                          </p:stCondLst>
                                        </p:cTn>
                                        <p:tgtEl>
                                          <p:spTgt spid="45"/>
                                        </p:tgtEl>
                                        <p:attrNameLst>
                                          <p:attrName>style.visibility</p:attrName>
                                        </p:attrNameLst>
                                      </p:cBhvr>
                                      <p:to>
                                        <p:strVal val="visible"/>
                                      </p:to>
                                    </p:set>
                                    <p:anim calcmode="lin" valueType="num">
                                      <p:cBhvr>
                                        <p:cTn id="71" dur="500" fill="hold"/>
                                        <p:tgtEl>
                                          <p:spTgt spid="45"/>
                                        </p:tgtEl>
                                        <p:attrNameLst>
                                          <p:attrName>ppt_w</p:attrName>
                                        </p:attrNameLst>
                                      </p:cBhvr>
                                      <p:tavLst>
                                        <p:tav tm="0">
                                          <p:val>
                                            <p:fltVal val="0"/>
                                          </p:val>
                                        </p:tav>
                                        <p:tav tm="100000">
                                          <p:val>
                                            <p:strVal val="#ppt_w"/>
                                          </p:val>
                                        </p:tav>
                                      </p:tavLst>
                                    </p:anim>
                                    <p:anim calcmode="lin" valueType="num">
                                      <p:cBhvr>
                                        <p:cTn id="72" dur="500" fill="hold"/>
                                        <p:tgtEl>
                                          <p:spTgt spid="45"/>
                                        </p:tgtEl>
                                        <p:attrNameLst>
                                          <p:attrName>ppt_h</p:attrName>
                                        </p:attrNameLst>
                                      </p:cBhvr>
                                      <p:tavLst>
                                        <p:tav tm="0">
                                          <p:val>
                                            <p:fltVal val="0"/>
                                          </p:val>
                                        </p:tav>
                                        <p:tav tm="100000">
                                          <p:val>
                                            <p:strVal val="#ppt_h"/>
                                          </p:val>
                                        </p:tav>
                                      </p:tavLst>
                                    </p:anim>
                                    <p:animEffect transition="in" filter="fade">
                                      <p:cBhvr>
                                        <p:cTn id="73" dur="500"/>
                                        <p:tgtEl>
                                          <p:spTgt spid="45"/>
                                        </p:tgtEl>
                                      </p:cBhvr>
                                    </p:animEffect>
                                  </p:childTnLst>
                                </p:cTn>
                              </p:par>
                              <p:par>
                                <p:cTn id="74" presetID="53" presetClass="entr" presetSubtype="16" fill="hold" nodeType="withEffect">
                                  <p:stCondLst>
                                    <p:cond delay="0"/>
                                  </p:stCondLst>
                                  <p:childTnLst>
                                    <p:set>
                                      <p:cBhvr>
                                        <p:cTn id="75" dur="1" fill="hold">
                                          <p:stCondLst>
                                            <p:cond delay="0"/>
                                          </p:stCondLst>
                                        </p:cTn>
                                        <p:tgtEl>
                                          <p:spTgt spid="74"/>
                                        </p:tgtEl>
                                        <p:attrNameLst>
                                          <p:attrName>style.visibility</p:attrName>
                                        </p:attrNameLst>
                                      </p:cBhvr>
                                      <p:to>
                                        <p:strVal val="visible"/>
                                      </p:to>
                                    </p:set>
                                    <p:anim calcmode="lin" valueType="num">
                                      <p:cBhvr>
                                        <p:cTn id="76" dur="500" fill="hold"/>
                                        <p:tgtEl>
                                          <p:spTgt spid="74"/>
                                        </p:tgtEl>
                                        <p:attrNameLst>
                                          <p:attrName>ppt_w</p:attrName>
                                        </p:attrNameLst>
                                      </p:cBhvr>
                                      <p:tavLst>
                                        <p:tav tm="0">
                                          <p:val>
                                            <p:fltVal val="0"/>
                                          </p:val>
                                        </p:tav>
                                        <p:tav tm="100000">
                                          <p:val>
                                            <p:strVal val="#ppt_w"/>
                                          </p:val>
                                        </p:tav>
                                      </p:tavLst>
                                    </p:anim>
                                    <p:anim calcmode="lin" valueType="num">
                                      <p:cBhvr>
                                        <p:cTn id="77" dur="500" fill="hold"/>
                                        <p:tgtEl>
                                          <p:spTgt spid="74"/>
                                        </p:tgtEl>
                                        <p:attrNameLst>
                                          <p:attrName>ppt_h</p:attrName>
                                        </p:attrNameLst>
                                      </p:cBhvr>
                                      <p:tavLst>
                                        <p:tav tm="0">
                                          <p:val>
                                            <p:fltVal val="0"/>
                                          </p:val>
                                        </p:tav>
                                        <p:tav tm="100000">
                                          <p:val>
                                            <p:strVal val="#ppt_h"/>
                                          </p:val>
                                        </p:tav>
                                      </p:tavLst>
                                    </p:anim>
                                    <p:animEffect transition="in" filter="fade">
                                      <p:cBhvr>
                                        <p:cTn id="78" dur="500"/>
                                        <p:tgtEl>
                                          <p:spTgt spid="74"/>
                                        </p:tgtEl>
                                      </p:cBhvr>
                                    </p:animEffect>
                                  </p:childTnLst>
                                </p:cTn>
                              </p:par>
                            </p:childTnLst>
                          </p:cTn>
                        </p:par>
                        <p:par>
                          <p:cTn id="79" fill="hold">
                            <p:stCondLst>
                              <p:cond delay="8250"/>
                            </p:stCondLst>
                            <p:childTnLst>
                              <p:par>
                                <p:cTn id="80" presetID="22" presetClass="entr" presetSubtype="8" fill="hold" nodeType="afterEffect">
                                  <p:stCondLst>
                                    <p:cond delay="0"/>
                                  </p:stCondLst>
                                  <p:childTnLst>
                                    <p:set>
                                      <p:cBhvr>
                                        <p:cTn id="81" dur="1" fill="hold">
                                          <p:stCondLst>
                                            <p:cond delay="0"/>
                                          </p:stCondLst>
                                        </p:cTn>
                                        <p:tgtEl>
                                          <p:spTgt spid="40"/>
                                        </p:tgtEl>
                                        <p:attrNameLst>
                                          <p:attrName>style.visibility</p:attrName>
                                        </p:attrNameLst>
                                      </p:cBhvr>
                                      <p:to>
                                        <p:strVal val="visible"/>
                                      </p:to>
                                    </p:set>
                                    <p:animEffect transition="in" filter="wipe(left)">
                                      <p:cBhvr>
                                        <p:cTn id="82" dur="750"/>
                                        <p:tgtEl>
                                          <p:spTgt spid="40"/>
                                        </p:tgtEl>
                                      </p:cBhvr>
                                    </p:animEffect>
                                  </p:childTnLst>
                                </p:cTn>
                              </p:par>
                              <p:par>
                                <p:cTn id="83" presetID="22" presetClass="entr" presetSubtype="4" fill="hold" grpId="0" nodeType="withEffect">
                                  <p:stCondLst>
                                    <p:cond delay="0"/>
                                  </p:stCondLst>
                                  <p:childTnLst>
                                    <p:set>
                                      <p:cBhvr>
                                        <p:cTn id="84" dur="1" fill="hold">
                                          <p:stCondLst>
                                            <p:cond delay="0"/>
                                          </p:stCondLst>
                                        </p:cTn>
                                        <p:tgtEl>
                                          <p:spTgt spid="31"/>
                                        </p:tgtEl>
                                        <p:attrNameLst>
                                          <p:attrName>style.visibility</p:attrName>
                                        </p:attrNameLst>
                                      </p:cBhvr>
                                      <p:to>
                                        <p:strVal val="visible"/>
                                      </p:to>
                                    </p:set>
                                    <p:animEffect transition="in" filter="wipe(down)">
                                      <p:cBhvr>
                                        <p:cTn id="85" dur="750"/>
                                        <p:tgtEl>
                                          <p:spTgt spid="31"/>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62"/>
                                        </p:tgtEl>
                                        <p:attrNameLst>
                                          <p:attrName>style.visibility</p:attrName>
                                        </p:attrNameLst>
                                      </p:cBhvr>
                                      <p:to>
                                        <p:strVal val="visible"/>
                                      </p:to>
                                    </p:set>
                                    <p:animEffect transition="in" filter="fade">
                                      <p:cBhvr>
                                        <p:cTn id="89" dur="1000"/>
                                        <p:tgtEl>
                                          <p:spTgt spid="62"/>
                                        </p:tgtEl>
                                      </p:cBhvr>
                                    </p:animEffect>
                                    <p:anim calcmode="lin" valueType="num">
                                      <p:cBhvr>
                                        <p:cTn id="90" dur="1000" fill="hold"/>
                                        <p:tgtEl>
                                          <p:spTgt spid="62"/>
                                        </p:tgtEl>
                                        <p:attrNameLst>
                                          <p:attrName>ppt_x</p:attrName>
                                        </p:attrNameLst>
                                      </p:cBhvr>
                                      <p:tavLst>
                                        <p:tav tm="0">
                                          <p:val>
                                            <p:strVal val="#ppt_x"/>
                                          </p:val>
                                        </p:tav>
                                        <p:tav tm="100000">
                                          <p:val>
                                            <p:strVal val="#ppt_x"/>
                                          </p:val>
                                        </p:tav>
                                      </p:tavLst>
                                    </p:anim>
                                    <p:anim calcmode="lin" valueType="num">
                                      <p:cBhvr>
                                        <p:cTn id="91" dur="1000" fill="hold"/>
                                        <p:tgtEl>
                                          <p:spTgt spid="62"/>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53" presetClass="entr" presetSubtype="16" fill="hold" grpId="0" nodeType="afterEffect">
                                  <p:stCondLst>
                                    <p:cond delay="0"/>
                                  </p:stCondLst>
                                  <p:childTnLst>
                                    <p:set>
                                      <p:cBhvr>
                                        <p:cTn id="94" dur="1" fill="hold">
                                          <p:stCondLst>
                                            <p:cond delay="0"/>
                                          </p:stCondLst>
                                        </p:cTn>
                                        <p:tgtEl>
                                          <p:spTgt spid="46"/>
                                        </p:tgtEl>
                                        <p:attrNameLst>
                                          <p:attrName>style.visibility</p:attrName>
                                        </p:attrNameLst>
                                      </p:cBhvr>
                                      <p:to>
                                        <p:strVal val="visible"/>
                                      </p:to>
                                    </p:set>
                                    <p:anim calcmode="lin" valueType="num">
                                      <p:cBhvr>
                                        <p:cTn id="95" dur="500" fill="hold"/>
                                        <p:tgtEl>
                                          <p:spTgt spid="46"/>
                                        </p:tgtEl>
                                        <p:attrNameLst>
                                          <p:attrName>ppt_w</p:attrName>
                                        </p:attrNameLst>
                                      </p:cBhvr>
                                      <p:tavLst>
                                        <p:tav tm="0">
                                          <p:val>
                                            <p:fltVal val="0"/>
                                          </p:val>
                                        </p:tav>
                                        <p:tav tm="100000">
                                          <p:val>
                                            <p:strVal val="#ppt_w"/>
                                          </p:val>
                                        </p:tav>
                                      </p:tavLst>
                                    </p:anim>
                                    <p:anim calcmode="lin" valueType="num">
                                      <p:cBhvr>
                                        <p:cTn id="96" dur="500" fill="hold"/>
                                        <p:tgtEl>
                                          <p:spTgt spid="46"/>
                                        </p:tgtEl>
                                        <p:attrNameLst>
                                          <p:attrName>ppt_h</p:attrName>
                                        </p:attrNameLst>
                                      </p:cBhvr>
                                      <p:tavLst>
                                        <p:tav tm="0">
                                          <p:val>
                                            <p:fltVal val="0"/>
                                          </p:val>
                                        </p:tav>
                                        <p:tav tm="100000">
                                          <p:val>
                                            <p:strVal val="#ppt_h"/>
                                          </p:val>
                                        </p:tav>
                                      </p:tavLst>
                                    </p:anim>
                                    <p:animEffect transition="in" filter="fade">
                                      <p:cBhvr>
                                        <p:cTn id="97" dur="500"/>
                                        <p:tgtEl>
                                          <p:spTgt spid="46"/>
                                        </p:tgtEl>
                                      </p:cBhvr>
                                    </p:animEffect>
                                  </p:childTnLst>
                                </p:cTn>
                              </p:par>
                              <p:par>
                                <p:cTn id="98" presetID="53" presetClass="entr" presetSubtype="16" fill="hold" nodeType="withEffect">
                                  <p:stCondLst>
                                    <p:cond delay="0"/>
                                  </p:stCondLst>
                                  <p:childTnLst>
                                    <p:set>
                                      <p:cBhvr>
                                        <p:cTn id="99" dur="1" fill="hold">
                                          <p:stCondLst>
                                            <p:cond delay="0"/>
                                          </p:stCondLst>
                                        </p:cTn>
                                        <p:tgtEl>
                                          <p:spTgt spid="95"/>
                                        </p:tgtEl>
                                        <p:attrNameLst>
                                          <p:attrName>style.visibility</p:attrName>
                                        </p:attrNameLst>
                                      </p:cBhvr>
                                      <p:to>
                                        <p:strVal val="visible"/>
                                      </p:to>
                                    </p:set>
                                    <p:anim calcmode="lin" valueType="num">
                                      <p:cBhvr>
                                        <p:cTn id="100" dur="500" fill="hold"/>
                                        <p:tgtEl>
                                          <p:spTgt spid="95"/>
                                        </p:tgtEl>
                                        <p:attrNameLst>
                                          <p:attrName>ppt_w</p:attrName>
                                        </p:attrNameLst>
                                      </p:cBhvr>
                                      <p:tavLst>
                                        <p:tav tm="0">
                                          <p:val>
                                            <p:fltVal val="0"/>
                                          </p:val>
                                        </p:tav>
                                        <p:tav tm="100000">
                                          <p:val>
                                            <p:strVal val="#ppt_w"/>
                                          </p:val>
                                        </p:tav>
                                      </p:tavLst>
                                    </p:anim>
                                    <p:anim calcmode="lin" valueType="num">
                                      <p:cBhvr>
                                        <p:cTn id="101" dur="500" fill="hold"/>
                                        <p:tgtEl>
                                          <p:spTgt spid="95"/>
                                        </p:tgtEl>
                                        <p:attrNameLst>
                                          <p:attrName>ppt_h</p:attrName>
                                        </p:attrNameLst>
                                      </p:cBhvr>
                                      <p:tavLst>
                                        <p:tav tm="0">
                                          <p:val>
                                            <p:fltVal val="0"/>
                                          </p:val>
                                        </p:tav>
                                        <p:tav tm="100000">
                                          <p:val>
                                            <p:strVal val="#ppt_h"/>
                                          </p:val>
                                        </p:tav>
                                      </p:tavLst>
                                    </p:anim>
                                    <p:animEffect transition="in" filter="fade">
                                      <p:cBhvr>
                                        <p:cTn id="102" dur="500"/>
                                        <p:tgtEl>
                                          <p:spTgt spid="95"/>
                                        </p:tgtEl>
                                      </p:cBhvr>
                                    </p:animEffect>
                                  </p:childTnLst>
                                </p:cTn>
                              </p:par>
                            </p:childTnLst>
                          </p:cTn>
                        </p:par>
                        <p:par>
                          <p:cTn id="103" fill="hold">
                            <p:stCondLst>
                              <p:cond delay="10500"/>
                            </p:stCondLst>
                            <p:childTnLst>
                              <p:par>
                                <p:cTn id="104" presetID="22" presetClass="entr" presetSubtype="8" fill="hold" nodeType="afterEffect">
                                  <p:stCondLst>
                                    <p:cond delay="0"/>
                                  </p:stCondLst>
                                  <p:childTnLst>
                                    <p:set>
                                      <p:cBhvr>
                                        <p:cTn id="105" dur="1" fill="hold">
                                          <p:stCondLst>
                                            <p:cond delay="0"/>
                                          </p:stCondLst>
                                        </p:cTn>
                                        <p:tgtEl>
                                          <p:spTgt spid="42"/>
                                        </p:tgtEl>
                                        <p:attrNameLst>
                                          <p:attrName>style.visibility</p:attrName>
                                        </p:attrNameLst>
                                      </p:cBhvr>
                                      <p:to>
                                        <p:strVal val="visible"/>
                                      </p:to>
                                    </p:set>
                                    <p:animEffect transition="in" filter="wipe(left)">
                                      <p:cBhvr>
                                        <p:cTn id="106" dur="500"/>
                                        <p:tgtEl>
                                          <p:spTgt spid="42"/>
                                        </p:tgtEl>
                                      </p:cBhvr>
                                    </p:animEffect>
                                  </p:childTnLst>
                                </p:cTn>
                              </p:par>
                              <p:par>
                                <p:cTn id="107" presetID="22" presetClass="entr" presetSubtype="4" fill="hold" grpId="0" nodeType="withEffect">
                                  <p:stCondLst>
                                    <p:cond delay="0"/>
                                  </p:stCondLst>
                                  <p:childTnLst>
                                    <p:set>
                                      <p:cBhvr>
                                        <p:cTn id="108" dur="1" fill="hold">
                                          <p:stCondLst>
                                            <p:cond delay="0"/>
                                          </p:stCondLst>
                                        </p:cTn>
                                        <p:tgtEl>
                                          <p:spTgt spid="30"/>
                                        </p:tgtEl>
                                        <p:attrNameLst>
                                          <p:attrName>style.visibility</p:attrName>
                                        </p:attrNameLst>
                                      </p:cBhvr>
                                      <p:to>
                                        <p:strVal val="visible"/>
                                      </p:to>
                                    </p:set>
                                    <p:animEffect transition="in" filter="wipe(down)">
                                      <p:cBhvr>
                                        <p:cTn id="109"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animBg="1"/>
      <p:bldP spid="33" grpId="0" animBg="1"/>
      <p:bldP spid="32" grpId="0" animBg="1"/>
      <p:bldP spid="31" grpId="0" animBg="1"/>
      <p:bldP spid="30" grpId="0" animBg="1"/>
      <p:bldP spid="35" grpId="0"/>
      <p:bldP spid="44" grpId="0" animBg="1"/>
      <p:bldP spid="45" grpId="0" animBg="1"/>
      <p:bldP spid="46"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13" name="Freeform: Shape 12">
            <a:extLst>
              <a:ext uri="{FF2B5EF4-FFF2-40B4-BE49-F238E27FC236}">
                <a16:creationId xmlns:a16="http://schemas.microsoft.com/office/drawing/2014/main" id="{4D647389-5B32-4A20-90FC-9E29B188AC55}"/>
              </a:ext>
            </a:extLst>
          </p:cNvPr>
          <p:cNvSpPr/>
          <p:nvPr/>
        </p:nvSpPr>
        <p:spPr>
          <a:xfrm>
            <a:off x="1169283" y="1724247"/>
            <a:ext cx="4839629" cy="2216076"/>
          </a:xfrm>
          <a:custGeom>
            <a:avLst/>
            <a:gdLst>
              <a:gd name="connsiteX0" fmla="*/ 1714533 w 4839629"/>
              <a:gd name="connsiteY0" fmla="*/ 0 h 2216076"/>
              <a:gd name="connsiteX1" fmla="*/ 4839629 w 4839629"/>
              <a:gd name="connsiteY1" fmla="*/ 0 h 2216076"/>
              <a:gd name="connsiteX2" fmla="*/ 4839629 w 4839629"/>
              <a:gd name="connsiteY2" fmla="*/ 573911 h 2216076"/>
              <a:gd name="connsiteX3" fmla="*/ 4745679 w 4839629"/>
              <a:gd name="connsiteY3" fmla="*/ 578655 h 2216076"/>
              <a:gd name="connsiteX4" fmla="*/ 3276543 w 4839629"/>
              <a:gd name="connsiteY4" fmla="*/ 2047791 h 2216076"/>
              <a:gd name="connsiteX5" fmla="*/ 3268045 w 4839629"/>
              <a:gd name="connsiteY5" fmla="*/ 2216076 h 2216076"/>
              <a:gd name="connsiteX6" fmla="*/ 0 w 4839629"/>
              <a:gd name="connsiteY6" fmla="*/ 2216076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1714533" y="0"/>
                </a:moveTo>
                <a:lnTo>
                  <a:pt x="4839629" y="0"/>
                </a:lnTo>
                <a:lnTo>
                  <a:pt x="4839629" y="573911"/>
                </a:lnTo>
                <a:lnTo>
                  <a:pt x="4745679" y="578655"/>
                </a:lnTo>
                <a:cubicBezTo>
                  <a:pt x="3971045" y="657323"/>
                  <a:pt x="3355211" y="1273157"/>
                  <a:pt x="3276543" y="2047791"/>
                </a:cubicBezTo>
                <a:lnTo>
                  <a:pt x="3268045" y="2216076"/>
                </a:lnTo>
                <a:lnTo>
                  <a:pt x="0" y="2216076"/>
                </a:lnTo>
                <a:close/>
              </a:path>
            </a:pathLst>
          </a:cu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B348FC2E-2633-4335-8D38-89C8CF3037E5}"/>
              </a:ext>
            </a:extLst>
          </p:cNvPr>
          <p:cNvSpPr/>
          <p:nvPr/>
        </p:nvSpPr>
        <p:spPr>
          <a:xfrm rot="10800000">
            <a:off x="6183087" y="4069437"/>
            <a:ext cx="4839629" cy="2216076"/>
          </a:xfrm>
          <a:custGeom>
            <a:avLst/>
            <a:gdLst>
              <a:gd name="connsiteX0" fmla="*/ 3300068 w 4839629"/>
              <a:gd name="connsiteY0" fmla="*/ 2216076 h 2216076"/>
              <a:gd name="connsiteX1" fmla="*/ 0 w 4839629"/>
              <a:gd name="connsiteY1" fmla="*/ 2216076 h 2216076"/>
              <a:gd name="connsiteX2" fmla="*/ 1714533 w 4839629"/>
              <a:gd name="connsiteY2" fmla="*/ 0 h 2216076"/>
              <a:gd name="connsiteX3" fmla="*/ 4839629 w 4839629"/>
              <a:gd name="connsiteY3" fmla="*/ 0 h 2216076"/>
              <a:gd name="connsiteX4" fmla="*/ 4839629 w 4839629"/>
              <a:gd name="connsiteY4" fmla="*/ 704311 h 2216076"/>
              <a:gd name="connsiteX5" fmla="*/ 4771182 w 4839629"/>
              <a:gd name="connsiteY5" fmla="*/ 707767 h 2216076"/>
              <a:gd name="connsiteX6" fmla="*/ 3302046 w 4839629"/>
              <a:gd name="connsiteY6" fmla="*/ 2176903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3300068" y="2216076"/>
                </a:moveTo>
                <a:lnTo>
                  <a:pt x="0" y="2216076"/>
                </a:lnTo>
                <a:lnTo>
                  <a:pt x="1714533" y="0"/>
                </a:lnTo>
                <a:lnTo>
                  <a:pt x="4839629" y="0"/>
                </a:lnTo>
                <a:lnTo>
                  <a:pt x="4839629" y="704311"/>
                </a:lnTo>
                <a:lnTo>
                  <a:pt x="4771182" y="707767"/>
                </a:lnTo>
                <a:cubicBezTo>
                  <a:pt x="3996548" y="786435"/>
                  <a:pt x="3380714" y="1402269"/>
                  <a:pt x="3302046" y="2176903"/>
                </a:cubicBezTo>
                <a:close/>
              </a:path>
            </a:pathLst>
          </a:cu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Shape 14">
            <a:extLst>
              <a:ext uri="{FF2B5EF4-FFF2-40B4-BE49-F238E27FC236}">
                <a16:creationId xmlns:a16="http://schemas.microsoft.com/office/drawing/2014/main" id="{85A2AA4C-C605-492A-9877-EA82D9A2BB62}"/>
              </a:ext>
            </a:extLst>
          </p:cNvPr>
          <p:cNvSpPr/>
          <p:nvPr/>
        </p:nvSpPr>
        <p:spPr>
          <a:xfrm flipH="1">
            <a:off x="6170335" y="1724247"/>
            <a:ext cx="4839629" cy="2216076"/>
          </a:xfrm>
          <a:custGeom>
            <a:avLst/>
            <a:gdLst>
              <a:gd name="connsiteX0" fmla="*/ 4839629 w 4839629"/>
              <a:gd name="connsiteY0" fmla="*/ 0 h 2216076"/>
              <a:gd name="connsiteX1" fmla="*/ 1714533 w 4839629"/>
              <a:gd name="connsiteY1" fmla="*/ 0 h 2216076"/>
              <a:gd name="connsiteX2" fmla="*/ 0 w 4839629"/>
              <a:gd name="connsiteY2" fmla="*/ 2216076 h 2216076"/>
              <a:gd name="connsiteX3" fmla="*/ 3280796 w 4839629"/>
              <a:gd name="connsiteY3" fmla="*/ 2216076 h 2216076"/>
              <a:gd name="connsiteX4" fmla="*/ 3289294 w 4839629"/>
              <a:gd name="connsiteY4" fmla="*/ 2047791 h 2216076"/>
              <a:gd name="connsiteX5" fmla="*/ 4758430 w 4839629"/>
              <a:gd name="connsiteY5" fmla="*/ 578655 h 2216076"/>
              <a:gd name="connsiteX6" fmla="*/ 4839629 w 4839629"/>
              <a:gd name="connsiteY6" fmla="*/ 574555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4839629" y="0"/>
                </a:moveTo>
                <a:lnTo>
                  <a:pt x="1714533" y="0"/>
                </a:lnTo>
                <a:lnTo>
                  <a:pt x="0" y="2216076"/>
                </a:lnTo>
                <a:lnTo>
                  <a:pt x="3280796" y="2216076"/>
                </a:lnTo>
                <a:lnTo>
                  <a:pt x="3289294" y="2047791"/>
                </a:lnTo>
                <a:cubicBezTo>
                  <a:pt x="3367962" y="1273157"/>
                  <a:pt x="3983796" y="657323"/>
                  <a:pt x="4758430" y="578655"/>
                </a:cubicBezTo>
                <a:lnTo>
                  <a:pt x="4839629" y="574555"/>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E407A92F-BF69-464B-B17D-FE3E6E212B94}"/>
              </a:ext>
            </a:extLst>
          </p:cNvPr>
          <p:cNvSpPr/>
          <p:nvPr/>
        </p:nvSpPr>
        <p:spPr>
          <a:xfrm rot="10800000" flipH="1">
            <a:off x="1169283" y="4069438"/>
            <a:ext cx="4839629" cy="2216076"/>
          </a:xfrm>
          <a:custGeom>
            <a:avLst/>
            <a:gdLst>
              <a:gd name="connsiteX0" fmla="*/ 0 w 4839629"/>
              <a:gd name="connsiteY0" fmla="*/ 2216076 h 2216076"/>
              <a:gd name="connsiteX1" fmla="*/ 3274565 w 4839629"/>
              <a:gd name="connsiteY1" fmla="*/ 2216076 h 2216076"/>
              <a:gd name="connsiteX2" fmla="*/ 3276543 w 4839629"/>
              <a:gd name="connsiteY2" fmla="*/ 2176904 h 2216076"/>
              <a:gd name="connsiteX3" fmla="*/ 4745679 w 4839629"/>
              <a:gd name="connsiteY3" fmla="*/ 707767 h 2216076"/>
              <a:gd name="connsiteX4" fmla="*/ 4839629 w 4839629"/>
              <a:gd name="connsiteY4" fmla="*/ 703023 h 2216076"/>
              <a:gd name="connsiteX5" fmla="*/ 4839629 w 4839629"/>
              <a:gd name="connsiteY5" fmla="*/ 0 h 2216076"/>
              <a:gd name="connsiteX6" fmla="*/ 1714533 w 4839629"/>
              <a:gd name="connsiteY6" fmla="*/ 0 h 22160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39629" h="2216076">
                <a:moveTo>
                  <a:pt x="0" y="2216076"/>
                </a:moveTo>
                <a:lnTo>
                  <a:pt x="3274565" y="2216076"/>
                </a:lnTo>
                <a:lnTo>
                  <a:pt x="3276543" y="2176904"/>
                </a:lnTo>
                <a:cubicBezTo>
                  <a:pt x="3355211" y="1402269"/>
                  <a:pt x="3971045" y="786436"/>
                  <a:pt x="4745679" y="707767"/>
                </a:cubicBezTo>
                <a:lnTo>
                  <a:pt x="4839629" y="703023"/>
                </a:lnTo>
                <a:lnTo>
                  <a:pt x="4839629" y="0"/>
                </a:lnTo>
                <a:lnTo>
                  <a:pt x="1714533" y="0"/>
                </a:lnTo>
                <a:close/>
              </a:path>
            </a:pathLst>
          </a:custGeom>
          <a:solidFill>
            <a:srgbClr val="7A7A7A"/>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Oval 3">
            <a:extLst>
              <a:ext uri="{FF2B5EF4-FFF2-40B4-BE49-F238E27FC236}">
                <a16:creationId xmlns:a16="http://schemas.microsoft.com/office/drawing/2014/main" id="{95478096-2AB2-4B7E-BDF7-0FC950D56669}"/>
              </a:ext>
            </a:extLst>
          </p:cNvPr>
          <p:cNvSpPr>
            <a:spLocks noChangeAspect="1"/>
          </p:cNvSpPr>
          <p:nvPr/>
        </p:nvSpPr>
        <p:spPr>
          <a:xfrm>
            <a:off x="4587240" y="2431563"/>
            <a:ext cx="3017520" cy="301752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2EC72C7D-ED3A-4E86-BD21-5967AF628546}"/>
              </a:ext>
            </a:extLst>
          </p:cNvPr>
          <p:cNvSpPr txBox="1"/>
          <p:nvPr/>
        </p:nvSpPr>
        <p:spPr>
          <a:xfrm rot="18454452">
            <a:off x="486444" y="2519509"/>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1" name="TextBox 20">
            <a:extLst>
              <a:ext uri="{FF2B5EF4-FFF2-40B4-BE49-F238E27FC236}">
                <a16:creationId xmlns:a16="http://schemas.microsoft.com/office/drawing/2014/main" id="{4D0A78BB-892B-4EC7-8162-3539B89A985B}"/>
              </a:ext>
            </a:extLst>
          </p:cNvPr>
          <p:cNvSpPr txBox="1"/>
          <p:nvPr/>
        </p:nvSpPr>
        <p:spPr>
          <a:xfrm rot="3136859">
            <a:off x="8919783" y="2517737"/>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2" name="TextBox 21">
            <a:extLst>
              <a:ext uri="{FF2B5EF4-FFF2-40B4-BE49-F238E27FC236}">
                <a16:creationId xmlns:a16="http://schemas.microsoft.com/office/drawing/2014/main" id="{0FF02F5B-4281-4D84-998E-6C2FC4711D72}"/>
              </a:ext>
            </a:extLst>
          </p:cNvPr>
          <p:cNvSpPr txBox="1"/>
          <p:nvPr/>
        </p:nvSpPr>
        <p:spPr>
          <a:xfrm rot="3124274">
            <a:off x="447991" y="5092783"/>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sp>
        <p:nvSpPr>
          <p:cNvPr id="23" name="TextBox 22">
            <a:extLst>
              <a:ext uri="{FF2B5EF4-FFF2-40B4-BE49-F238E27FC236}">
                <a16:creationId xmlns:a16="http://schemas.microsoft.com/office/drawing/2014/main" id="{00F81345-D834-4872-8BEC-A4794245C675}"/>
              </a:ext>
            </a:extLst>
          </p:cNvPr>
          <p:cNvSpPr txBox="1"/>
          <p:nvPr/>
        </p:nvSpPr>
        <p:spPr>
          <a:xfrm rot="18450131">
            <a:off x="8941299" y="5113475"/>
            <a:ext cx="2788270" cy="379656"/>
          </a:xfrm>
          <a:prstGeom prst="rect">
            <a:avLst/>
          </a:prstGeom>
          <a:noFill/>
        </p:spPr>
        <p:txBody>
          <a:bodyPr wrap="square" rtlCol="0">
            <a:spAutoFit/>
          </a:bodyPr>
          <a:lstStyle/>
          <a:p>
            <a:pPr algn="ctr"/>
            <a:r>
              <a:rPr lang="en-US" sz="1867" b="1" dirty="0">
                <a:solidFill>
                  <a:schemeClr val="bg1"/>
                </a:solidFill>
                <a:latin typeface="Candara" panose="020E0502030303020204" pitchFamily="34" charset="0"/>
              </a:rPr>
              <a:t>LOREM IPSUM</a:t>
            </a:r>
            <a:endParaRPr lang="en-US" sz="1333" dirty="0">
              <a:solidFill>
                <a:schemeClr val="bg1"/>
              </a:solidFill>
              <a:latin typeface="Candara" panose="020E0502030303020204" pitchFamily="34" charset="0"/>
            </a:endParaRPr>
          </a:p>
        </p:txBody>
      </p:sp>
      <p:grpSp>
        <p:nvGrpSpPr>
          <p:cNvPr id="24" name="Group 23">
            <a:extLst>
              <a:ext uri="{FF2B5EF4-FFF2-40B4-BE49-F238E27FC236}">
                <a16:creationId xmlns:a16="http://schemas.microsoft.com/office/drawing/2014/main" id="{12F06B44-3236-41B0-9767-648D309D46C3}"/>
              </a:ext>
            </a:extLst>
          </p:cNvPr>
          <p:cNvGrpSpPr/>
          <p:nvPr/>
        </p:nvGrpSpPr>
        <p:grpSpPr>
          <a:xfrm>
            <a:off x="2829380" y="1875611"/>
            <a:ext cx="2930489" cy="1181088"/>
            <a:chOff x="5262366" y="2706902"/>
            <a:chExt cx="2930489" cy="1181088"/>
          </a:xfrm>
        </p:grpSpPr>
        <p:sp>
          <p:nvSpPr>
            <p:cNvPr id="25" name="TextBox 24">
              <a:extLst>
                <a:ext uri="{FF2B5EF4-FFF2-40B4-BE49-F238E27FC236}">
                  <a16:creationId xmlns:a16="http://schemas.microsoft.com/office/drawing/2014/main" id="{21F09665-F3F3-4296-8C20-82C8E458D8CF}"/>
                </a:ext>
              </a:extLst>
            </p:cNvPr>
            <p:cNvSpPr txBox="1"/>
            <p:nvPr/>
          </p:nvSpPr>
          <p:spPr>
            <a:xfrm>
              <a:off x="5262366" y="3549437"/>
              <a:ext cx="1768390" cy="338553"/>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Strength</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6" name="TextBox 25">
              <a:extLst>
                <a:ext uri="{FF2B5EF4-FFF2-40B4-BE49-F238E27FC236}">
                  <a16:creationId xmlns:a16="http://schemas.microsoft.com/office/drawing/2014/main" id="{DFB7A516-C3FF-47ED-A34C-F7DA08781533}"/>
                </a:ext>
              </a:extLst>
            </p:cNvPr>
            <p:cNvSpPr txBox="1"/>
            <p:nvPr/>
          </p:nvSpPr>
          <p:spPr>
            <a:xfrm>
              <a:off x="5277081" y="2706902"/>
              <a:ext cx="2915774" cy="830998"/>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grpSp>
      <p:grpSp>
        <p:nvGrpSpPr>
          <p:cNvPr id="27" name="Group 26">
            <a:extLst>
              <a:ext uri="{FF2B5EF4-FFF2-40B4-BE49-F238E27FC236}">
                <a16:creationId xmlns:a16="http://schemas.microsoft.com/office/drawing/2014/main" id="{32873AF2-A45D-4FFD-8761-E5EC57FC3F6B}"/>
              </a:ext>
            </a:extLst>
          </p:cNvPr>
          <p:cNvGrpSpPr/>
          <p:nvPr/>
        </p:nvGrpSpPr>
        <p:grpSpPr>
          <a:xfrm>
            <a:off x="6423731" y="1875611"/>
            <a:ext cx="2915774" cy="1151638"/>
            <a:chOff x="8407947" y="2711197"/>
            <a:chExt cx="2915774" cy="1151638"/>
          </a:xfrm>
        </p:grpSpPr>
        <p:sp>
          <p:nvSpPr>
            <p:cNvPr id="28" name="TextBox 27">
              <a:extLst>
                <a:ext uri="{FF2B5EF4-FFF2-40B4-BE49-F238E27FC236}">
                  <a16:creationId xmlns:a16="http://schemas.microsoft.com/office/drawing/2014/main" id="{407F2A84-FBEB-4F1B-9710-4100ACFDBA9D}"/>
                </a:ext>
              </a:extLst>
            </p:cNvPr>
            <p:cNvSpPr txBox="1"/>
            <p:nvPr/>
          </p:nvSpPr>
          <p:spPr>
            <a:xfrm>
              <a:off x="9551353" y="3524281"/>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Weakness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29" name="TextBox 28">
              <a:extLst>
                <a:ext uri="{FF2B5EF4-FFF2-40B4-BE49-F238E27FC236}">
                  <a16:creationId xmlns:a16="http://schemas.microsoft.com/office/drawing/2014/main" id="{AAEC7C37-4C3B-4658-823F-B041B2A19334}"/>
                </a:ext>
              </a:extLst>
            </p:cNvPr>
            <p:cNvSpPr txBox="1"/>
            <p:nvPr/>
          </p:nvSpPr>
          <p:spPr>
            <a:xfrm>
              <a:off x="8407947" y="2711197"/>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0" name="Group 29">
            <a:extLst>
              <a:ext uri="{FF2B5EF4-FFF2-40B4-BE49-F238E27FC236}">
                <a16:creationId xmlns:a16="http://schemas.microsoft.com/office/drawing/2014/main" id="{F4D9DE0F-0354-4654-871B-85E93C06CD40}"/>
              </a:ext>
            </a:extLst>
          </p:cNvPr>
          <p:cNvGrpSpPr/>
          <p:nvPr/>
        </p:nvGrpSpPr>
        <p:grpSpPr>
          <a:xfrm>
            <a:off x="2765131" y="5005421"/>
            <a:ext cx="2921974" cy="1213714"/>
            <a:chOff x="5270881" y="3993757"/>
            <a:chExt cx="2921974" cy="1213714"/>
          </a:xfrm>
        </p:grpSpPr>
        <p:sp>
          <p:nvSpPr>
            <p:cNvPr id="31" name="TextBox 30">
              <a:extLst>
                <a:ext uri="{FF2B5EF4-FFF2-40B4-BE49-F238E27FC236}">
                  <a16:creationId xmlns:a16="http://schemas.microsoft.com/office/drawing/2014/main" id="{9BD8152D-C21A-4E7A-90EE-9119F1BA8D96}"/>
                </a:ext>
              </a:extLst>
            </p:cNvPr>
            <p:cNvSpPr txBox="1"/>
            <p:nvPr/>
          </p:nvSpPr>
          <p:spPr>
            <a:xfrm>
              <a:off x="5270881" y="3993757"/>
              <a:ext cx="2590803" cy="338554"/>
            </a:xfrm>
            <a:prstGeom prst="rect">
              <a:avLst/>
            </a:prstGeom>
            <a:noFill/>
          </p:spPr>
          <p:txBody>
            <a:bodyPr wrap="square" rtlCol="0">
              <a:spAutoFit/>
            </a:bodyPr>
            <a:lstStyle/>
            <a:p>
              <a:r>
                <a:rPr lang="en-US" sz="1600" b="1" dirty="0">
                  <a:solidFill>
                    <a:schemeClr val="bg1"/>
                  </a:solidFill>
                  <a:latin typeface="Candara" panose="020E0502030303020204" pitchFamily="34" charset="0"/>
                  <a:ea typeface="Roboto Light" panose="02000000000000000000" pitchFamily="2" charset="0"/>
                </a:rPr>
                <a:t>Opportunities</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2" name="TextBox 31">
              <a:extLst>
                <a:ext uri="{FF2B5EF4-FFF2-40B4-BE49-F238E27FC236}">
                  <a16:creationId xmlns:a16="http://schemas.microsoft.com/office/drawing/2014/main" id="{A35CC81B-5D89-4CF1-BF52-484CC1EC2E9E}"/>
                </a:ext>
              </a:extLst>
            </p:cNvPr>
            <p:cNvSpPr txBox="1"/>
            <p:nvPr/>
          </p:nvSpPr>
          <p:spPr>
            <a:xfrm>
              <a:off x="5277081" y="4376474"/>
              <a:ext cx="2915774" cy="830997"/>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ea typeface="Roboto Light" panose="02000000000000000000" pitchFamily="2" charset="0"/>
              </a:endParaRPr>
            </a:p>
          </p:txBody>
        </p:sp>
      </p:grpSp>
      <p:grpSp>
        <p:nvGrpSpPr>
          <p:cNvPr id="33" name="Group 32">
            <a:extLst>
              <a:ext uri="{FF2B5EF4-FFF2-40B4-BE49-F238E27FC236}">
                <a16:creationId xmlns:a16="http://schemas.microsoft.com/office/drawing/2014/main" id="{D5CE8543-0ED3-4FD8-B62E-6D8D2DB42745}"/>
              </a:ext>
            </a:extLst>
          </p:cNvPr>
          <p:cNvGrpSpPr/>
          <p:nvPr/>
        </p:nvGrpSpPr>
        <p:grpSpPr>
          <a:xfrm>
            <a:off x="6523552" y="5053385"/>
            <a:ext cx="2915774" cy="1162076"/>
            <a:chOff x="8407947" y="4049693"/>
            <a:chExt cx="2915774" cy="1162076"/>
          </a:xfrm>
        </p:grpSpPr>
        <p:sp>
          <p:nvSpPr>
            <p:cNvPr id="34" name="TextBox 33">
              <a:extLst>
                <a:ext uri="{FF2B5EF4-FFF2-40B4-BE49-F238E27FC236}">
                  <a16:creationId xmlns:a16="http://schemas.microsoft.com/office/drawing/2014/main" id="{DA3A52D1-1E5F-4166-BA4B-C07FB7EC7117}"/>
                </a:ext>
              </a:extLst>
            </p:cNvPr>
            <p:cNvSpPr txBox="1"/>
            <p:nvPr/>
          </p:nvSpPr>
          <p:spPr>
            <a:xfrm>
              <a:off x="9543961" y="4049693"/>
              <a:ext cx="1768390" cy="338554"/>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ea typeface="Roboto Light" panose="02000000000000000000" pitchFamily="2" charset="0"/>
                </a:rPr>
                <a:t>Threat</a:t>
              </a:r>
              <a:endParaRPr lang="ru-RU" sz="1600" b="1" dirty="0">
                <a:solidFill>
                  <a:schemeClr val="bg1"/>
                </a:solidFill>
                <a:latin typeface="Candara" panose="020E0502030303020204" pitchFamily="34" charset="0"/>
                <a:ea typeface="Roboto Light" panose="02000000000000000000" pitchFamily="2" charset="0"/>
              </a:endParaRPr>
            </a:p>
          </p:txBody>
        </p:sp>
        <p:sp>
          <p:nvSpPr>
            <p:cNvPr id="35" name="TextBox 34">
              <a:extLst>
                <a:ext uri="{FF2B5EF4-FFF2-40B4-BE49-F238E27FC236}">
                  <a16:creationId xmlns:a16="http://schemas.microsoft.com/office/drawing/2014/main" id="{F9DFB67C-06E6-4331-9A50-C6EA4C897D6C}"/>
                </a:ext>
              </a:extLst>
            </p:cNvPr>
            <p:cNvSpPr txBox="1"/>
            <p:nvPr/>
          </p:nvSpPr>
          <p:spPr>
            <a:xfrm>
              <a:off x="8407947" y="4380772"/>
              <a:ext cx="2915774" cy="830997"/>
            </a:xfrm>
            <a:prstGeom prst="rect">
              <a:avLst/>
            </a:prstGeom>
            <a:noFill/>
          </p:spPr>
          <p:txBody>
            <a:bodyPr wrap="square" rtlCol="0">
              <a:spAutoFit/>
            </a:bodyPr>
            <a:lstStyle/>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endParaRPr lang="ru-RU" sz="1200" dirty="0">
                <a:solidFill>
                  <a:schemeClr val="bg1"/>
                </a:solidFill>
                <a:ea typeface="Roboto Light" panose="02000000000000000000" pitchFamily="2" charset="0"/>
              </a:endParaRPr>
            </a:p>
          </p:txBody>
        </p:sp>
      </p:grpSp>
      <p:sp>
        <p:nvSpPr>
          <p:cNvPr id="36" name="TextBox 35">
            <a:extLst>
              <a:ext uri="{FF2B5EF4-FFF2-40B4-BE49-F238E27FC236}">
                <a16:creationId xmlns:a16="http://schemas.microsoft.com/office/drawing/2014/main" id="{3EE9AA3E-092D-46B2-8F15-5CE61BBDBFAD}"/>
              </a:ext>
            </a:extLst>
          </p:cNvPr>
          <p:cNvSpPr txBox="1"/>
          <p:nvPr/>
        </p:nvSpPr>
        <p:spPr>
          <a:xfrm>
            <a:off x="5270673" y="3200005"/>
            <a:ext cx="1650653" cy="1384995"/>
          </a:xfrm>
          <a:prstGeom prst="rect">
            <a:avLst/>
          </a:prstGeom>
          <a:noFill/>
        </p:spPr>
        <p:txBody>
          <a:bodyPr wrap="square" rtlCol="0">
            <a:spAutoFit/>
          </a:bodyPr>
          <a:lstStyle/>
          <a:p>
            <a:pPr algn="ctr"/>
            <a:r>
              <a:rPr lang="en-US" sz="2800" b="1" dirty="0">
                <a:solidFill>
                  <a:schemeClr val="bg1"/>
                </a:solidFill>
                <a:latin typeface="Candara" panose="020E0502030303020204" pitchFamily="34" charset="0"/>
              </a:rPr>
              <a:t>LOREM IPSUM DOLOR</a:t>
            </a:r>
            <a:endParaRPr lang="en-US" sz="28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2267106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000"/>
                            </p:stCondLst>
                            <p:childTnLst>
                              <p:par>
                                <p:cTn id="20" presetID="53" presetClass="entr" presetSubtype="528"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 calcmode="lin" valueType="num">
                                      <p:cBhvr>
                                        <p:cTn id="22" dur="500" fill="hold"/>
                                        <p:tgtEl>
                                          <p:spTgt spid="13"/>
                                        </p:tgtEl>
                                        <p:attrNameLst>
                                          <p:attrName>ppt_w</p:attrName>
                                        </p:attrNameLst>
                                      </p:cBhvr>
                                      <p:tavLst>
                                        <p:tav tm="0">
                                          <p:val>
                                            <p:fltVal val="0"/>
                                          </p:val>
                                        </p:tav>
                                        <p:tav tm="100000">
                                          <p:val>
                                            <p:strVal val="#ppt_w"/>
                                          </p:val>
                                        </p:tav>
                                      </p:tavLst>
                                    </p:anim>
                                    <p:anim calcmode="lin" valueType="num">
                                      <p:cBhvr>
                                        <p:cTn id="23" dur="500" fill="hold"/>
                                        <p:tgtEl>
                                          <p:spTgt spid="13"/>
                                        </p:tgtEl>
                                        <p:attrNameLst>
                                          <p:attrName>ppt_h</p:attrName>
                                        </p:attrNameLst>
                                      </p:cBhvr>
                                      <p:tavLst>
                                        <p:tav tm="0">
                                          <p:val>
                                            <p:fltVal val="0"/>
                                          </p:val>
                                        </p:tav>
                                        <p:tav tm="100000">
                                          <p:val>
                                            <p:strVal val="#ppt_h"/>
                                          </p:val>
                                        </p:tav>
                                      </p:tavLst>
                                    </p:anim>
                                    <p:animEffect transition="in" filter="fade">
                                      <p:cBhvr>
                                        <p:cTn id="24" dur="500"/>
                                        <p:tgtEl>
                                          <p:spTgt spid="13"/>
                                        </p:tgtEl>
                                      </p:cBhvr>
                                    </p:animEffect>
                                    <p:anim calcmode="lin" valueType="num">
                                      <p:cBhvr>
                                        <p:cTn id="25" dur="500" fill="hold"/>
                                        <p:tgtEl>
                                          <p:spTgt spid="13"/>
                                        </p:tgtEl>
                                        <p:attrNameLst>
                                          <p:attrName>ppt_x</p:attrName>
                                        </p:attrNameLst>
                                      </p:cBhvr>
                                      <p:tavLst>
                                        <p:tav tm="0">
                                          <p:val>
                                            <p:fltVal val="0.5"/>
                                          </p:val>
                                        </p:tav>
                                        <p:tav tm="100000">
                                          <p:val>
                                            <p:strVal val="#ppt_x"/>
                                          </p:val>
                                        </p:tav>
                                      </p:tavLst>
                                    </p:anim>
                                    <p:anim calcmode="lin" valueType="num">
                                      <p:cBhvr>
                                        <p:cTn id="26" dur="500" fill="hold"/>
                                        <p:tgtEl>
                                          <p:spTgt spid="13"/>
                                        </p:tgtEl>
                                        <p:attrNameLst>
                                          <p:attrName>ppt_y</p:attrName>
                                        </p:attrNameLst>
                                      </p:cBhvr>
                                      <p:tavLst>
                                        <p:tav tm="0">
                                          <p:val>
                                            <p:fltVal val="0.5"/>
                                          </p:val>
                                        </p:tav>
                                        <p:tav tm="100000">
                                          <p:val>
                                            <p:strVal val="#ppt_y"/>
                                          </p:val>
                                        </p:tav>
                                      </p:tavLst>
                                    </p:anim>
                                  </p:childTnLst>
                                </p:cTn>
                              </p:par>
                            </p:childTnLst>
                          </p:cTn>
                        </p:par>
                        <p:par>
                          <p:cTn id="27" fill="hold">
                            <p:stCondLst>
                              <p:cond delay="1500"/>
                            </p:stCondLst>
                            <p:childTnLst>
                              <p:par>
                                <p:cTn id="28" presetID="53" presetClass="entr" presetSubtype="528" fill="hold" grpId="0"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500" fill="hold"/>
                                        <p:tgtEl>
                                          <p:spTgt spid="20"/>
                                        </p:tgtEl>
                                        <p:attrNameLst>
                                          <p:attrName>ppt_w</p:attrName>
                                        </p:attrNameLst>
                                      </p:cBhvr>
                                      <p:tavLst>
                                        <p:tav tm="0">
                                          <p:val>
                                            <p:fltVal val="0"/>
                                          </p:val>
                                        </p:tav>
                                        <p:tav tm="100000">
                                          <p:val>
                                            <p:strVal val="#ppt_w"/>
                                          </p:val>
                                        </p:tav>
                                      </p:tavLst>
                                    </p:anim>
                                    <p:anim calcmode="lin" valueType="num">
                                      <p:cBhvr>
                                        <p:cTn id="31" dur="500" fill="hold"/>
                                        <p:tgtEl>
                                          <p:spTgt spid="20"/>
                                        </p:tgtEl>
                                        <p:attrNameLst>
                                          <p:attrName>ppt_h</p:attrName>
                                        </p:attrNameLst>
                                      </p:cBhvr>
                                      <p:tavLst>
                                        <p:tav tm="0">
                                          <p:val>
                                            <p:fltVal val="0"/>
                                          </p:val>
                                        </p:tav>
                                        <p:tav tm="100000">
                                          <p:val>
                                            <p:strVal val="#ppt_h"/>
                                          </p:val>
                                        </p:tav>
                                      </p:tavLst>
                                    </p:anim>
                                    <p:animEffect transition="in" filter="fade">
                                      <p:cBhvr>
                                        <p:cTn id="32" dur="500"/>
                                        <p:tgtEl>
                                          <p:spTgt spid="20"/>
                                        </p:tgtEl>
                                      </p:cBhvr>
                                    </p:animEffect>
                                    <p:anim calcmode="lin" valueType="num">
                                      <p:cBhvr>
                                        <p:cTn id="33" dur="500" fill="hold"/>
                                        <p:tgtEl>
                                          <p:spTgt spid="20"/>
                                        </p:tgtEl>
                                        <p:attrNameLst>
                                          <p:attrName>ppt_x</p:attrName>
                                        </p:attrNameLst>
                                      </p:cBhvr>
                                      <p:tavLst>
                                        <p:tav tm="0">
                                          <p:val>
                                            <p:fltVal val="0.5"/>
                                          </p:val>
                                        </p:tav>
                                        <p:tav tm="100000">
                                          <p:val>
                                            <p:strVal val="#ppt_x"/>
                                          </p:val>
                                        </p:tav>
                                      </p:tavLst>
                                    </p:anim>
                                    <p:anim calcmode="lin" valueType="num">
                                      <p:cBhvr>
                                        <p:cTn id="34" dur="500" fill="hold"/>
                                        <p:tgtEl>
                                          <p:spTgt spid="20"/>
                                        </p:tgtEl>
                                        <p:attrNameLst>
                                          <p:attrName>ppt_y</p:attrName>
                                        </p:attrNameLst>
                                      </p:cBhvr>
                                      <p:tavLst>
                                        <p:tav tm="0">
                                          <p:val>
                                            <p:fltVal val="0.5"/>
                                          </p:val>
                                        </p:tav>
                                        <p:tav tm="100000">
                                          <p:val>
                                            <p:strVal val="#ppt_y"/>
                                          </p:val>
                                        </p:tav>
                                      </p:tavLst>
                                    </p:anim>
                                  </p:childTnLst>
                                </p:cTn>
                              </p:par>
                            </p:childTnLst>
                          </p:cTn>
                        </p:par>
                        <p:par>
                          <p:cTn id="35" fill="hold">
                            <p:stCondLst>
                              <p:cond delay="2000"/>
                            </p:stCondLst>
                            <p:childTnLst>
                              <p:par>
                                <p:cTn id="36" presetID="42" presetClass="entr" presetSubtype="0" fill="hold" nodeType="afterEffect">
                                  <p:stCondLst>
                                    <p:cond delay="0"/>
                                  </p:stCondLst>
                                  <p:childTnLst>
                                    <p:set>
                                      <p:cBhvr>
                                        <p:cTn id="37" dur="1" fill="hold">
                                          <p:stCondLst>
                                            <p:cond delay="0"/>
                                          </p:stCondLst>
                                        </p:cTn>
                                        <p:tgtEl>
                                          <p:spTgt spid="24"/>
                                        </p:tgtEl>
                                        <p:attrNameLst>
                                          <p:attrName>style.visibility</p:attrName>
                                        </p:attrNameLst>
                                      </p:cBhvr>
                                      <p:to>
                                        <p:strVal val="visible"/>
                                      </p:to>
                                    </p:set>
                                    <p:animEffect transition="in" filter="fade">
                                      <p:cBhvr>
                                        <p:cTn id="38" dur="1000"/>
                                        <p:tgtEl>
                                          <p:spTgt spid="24"/>
                                        </p:tgtEl>
                                      </p:cBhvr>
                                    </p:animEffect>
                                    <p:anim calcmode="lin" valueType="num">
                                      <p:cBhvr>
                                        <p:cTn id="39" dur="1000" fill="hold"/>
                                        <p:tgtEl>
                                          <p:spTgt spid="24"/>
                                        </p:tgtEl>
                                        <p:attrNameLst>
                                          <p:attrName>ppt_x</p:attrName>
                                        </p:attrNameLst>
                                      </p:cBhvr>
                                      <p:tavLst>
                                        <p:tav tm="0">
                                          <p:val>
                                            <p:strVal val="#ppt_x"/>
                                          </p:val>
                                        </p:tav>
                                        <p:tav tm="100000">
                                          <p:val>
                                            <p:strVal val="#ppt_x"/>
                                          </p:val>
                                        </p:tav>
                                      </p:tavLst>
                                    </p:anim>
                                    <p:anim calcmode="lin" valueType="num">
                                      <p:cBhvr>
                                        <p:cTn id="40" dur="1000" fill="hold"/>
                                        <p:tgtEl>
                                          <p:spTgt spid="24"/>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53" presetClass="entr" presetSubtype="528" fill="hold" grpId="0" nodeType="afterEffect">
                                  <p:stCondLst>
                                    <p:cond delay="0"/>
                                  </p:stCondLst>
                                  <p:childTnLst>
                                    <p:set>
                                      <p:cBhvr>
                                        <p:cTn id="43" dur="1" fill="hold">
                                          <p:stCondLst>
                                            <p:cond delay="0"/>
                                          </p:stCondLst>
                                        </p:cTn>
                                        <p:tgtEl>
                                          <p:spTgt spid="15"/>
                                        </p:tgtEl>
                                        <p:attrNameLst>
                                          <p:attrName>style.visibility</p:attrName>
                                        </p:attrNameLst>
                                      </p:cBhvr>
                                      <p:to>
                                        <p:strVal val="visible"/>
                                      </p:to>
                                    </p:set>
                                    <p:anim calcmode="lin" valueType="num">
                                      <p:cBhvr>
                                        <p:cTn id="44" dur="500" fill="hold"/>
                                        <p:tgtEl>
                                          <p:spTgt spid="15"/>
                                        </p:tgtEl>
                                        <p:attrNameLst>
                                          <p:attrName>ppt_w</p:attrName>
                                        </p:attrNameLst>
                                      </p:cBhvr>
                                      <p:tavLst>
                                        <p:tav tm="0">
                                          <p:val>
                                            <p:fltVal val="0"/>
                                          </p:val>
                                        </p:tav>
                                        <p:tav tm="100000">
                                          <p:val>
                                            <p:strVal val="#ppt_w"/>
                                          </p:val>
                                        </p:tav>
                                      </p:tavLst>
                                    </p:anim>
                                    <p:anim calcmode="lin" valueType="num">
                                      <p:cBhvr>
                                        <p:cTn id="45" dur="500" fill="hold"/>
                                        <p:tgtEl>
                                          <p:spTgt spid="15"/>
                                        </p:tgtEl>
                                        <p:attrNameLst>
                                          <p:attrName>ppt_h</p:attrName>
                                        </p:attrNameLst>
                                      </p:cBhvr>
                                      <p:tavLst>
                                        <p:tav tm="0">
                                          <p:val>
                                            <p:fltVal val="0"/>
                                          </p:val>
                                        </p:tav>
                                        <p:tav tm="100000">
                                          <p:val>
                                            <p:strVal val="#ppt_h"/>
                                          </p:val>
                                        </p:tav>
                                      </p:tavLst>
                                    </p:anim>
                                    <p:animEffect transition="in" filter="fade">
                                      <p:cBhvr>
                                        <p:cTn id="46" dur="500"/>
                                        <p:tgtEl>
                                          <p:spTgt spid="15"/>
                                        </p:tgtEl>
                                      </p:cBhvr>
                                    </p:animEffect>
                                    <p:anim calcmode="lin" valueType="num">
                                      <p:cBhvr>
                                        <p:cTn id="47" dur="500" fill="hold"/>
                                        <p:tgtEl>
                                          <p:spTgt spid="15"/>
                                        </p:tgtEl>
                                        <p:attrNameLst>
                                          <p:attrName>ppt_x</p:attrName>
                                        </p:attrNameLst>
                                      </p:cBhvr>
                                      <p:tavLst>
                                        <p:tav tm="0">
                                          <p:val>
                                            <p:fltVal val="0.5"/>
                                          </p:val>
                                        </p:tav>
                                        <p:tav tm="100000">
                                          <p:val>
                                            <p:strVal val="#ppt_x"/>
                                          </p:val>
                                        </p:tav>
                                      </p:tavLst>
                                    </p:anim>
                                    <p:anim calcmode="lin" valueType="num">
                                      <p:cBhvr>
                                        <p:cTn id="48" dur="500" fill="hold"/>
                                        <p:tgtEl>
                                          <p:spTgt spid="15"/>
                                        </p:tgtEl>
                                        <p:attrNameLst>
                                          <p:attrName>ppt_y</p:attrName>
                                        </p:attrNameLst>
                                      </p:cBhvr>
                                      <p:tavLst>
                                        <p:tav tm="0">
                                          <p:val>
                                            <p:fltVal val="0.5"/>
                                          </p:val>
                                        </p:tav>
                                        <p:tav tm="100000">
                                          <p:val>
                                            <p:strVal val="#ppt_y"/>
                                          </p:val>
                                        </p:tav>
                                      </p:tavLst>
                                    </p:anim>
                                  </p:childTnLst>
                                </p:cTn>
                              </p:par>
                            </p:childTnLst>
                          </p:cTn>
                        </p:par>
                        <p:par>
                          <p:cTn id="49" fill="hold">
                            <p:stCondLst>
                              <p:cond delay="3500"/>
                            </p:stCondLst>
                            <p:childTnLst>
                              <p:par>
                                <p:cTn id="50" presetID="53" presetClass="entr" presetSubtype="528" fill="hold" grpId="0" nodeType="afterEffect">
                                  <p:stCondLst>
                                    <p:cond delay="0"/>
                                  </p:stCondLst>
                                  <p:childTnLst>
                                    <p:set>
                                      <p:cBhvr>
                                        <p:cTn id="51" dur="1" fill="hold">
                                          <p:stCondLst>
                                            <p:cond delay="0"/>
                                          </p:stCondLst>
                                        </p:cTn>
                                        <p:tgtEl>
                                          <p:spTgt spid="21"/>
                                        </p:tgtEl>
                                        <p:attrNameLst>
                                          <p:attrName>style.visibility</p:attrName>
                                        </p:attrNameLst>
                                      </p:cBhvr>
                                      <p:to>
                                        <p:strVal val="visible"/>
                                      </p:to>
                                    </p:set>
                                    <p:anim calcmode="lin" valueType="num">
                                      <p:cBhvr>
                                        <p:cTn id="52" dur="500" fill="hold"/>
                                        <p:tgtEl>
                                          <p:spTgt spid="21"/>
                                        </p:tgtEl>
                                        <p:attrNameLst>
                                          <p:attrName>ppt_w</p:attrName>
                                        </p:attrNameLst>
                                      </p:cBhvr>
                                      <p:tavLst>
                                        <p:tav tm="0">
                                          <p:val>
                                            <p:fltVal val="0"/>
                                          </p:val>
                                        </p:tav>
                                        <p:tav tm="100000">
                                          <p:val>
                                            <p:strVal val="#ppt_w"/>
                                          </p:val>
                                        </p:tav>
                                      </p:tavLst>
                                    </p:anim>
                                    <p:anim calcmode="lin" valueType="num">
                                      <p:cBhvr>
                                        <p:cTn id="53" dur="500" fill="hold"/>
                                        <p:tgtEl>
                                          <p:spTgt spid="21"/>
                                        </p:tgtEl>
                                        <p:attrNameLst>
                                          <p:attrName>ppt_h</p:attrName>
                                        </p:attrNameLst>
                                      </p:cBhvr>
                                      <p:tavLst>
                                        <p:tav tm="0">
                                          <p:val>
                                            <p:fltVal val="0"/>
                                          </p:val>
                                        </p:tav>
                                        <p:tav tm="100000">
                                          <p:val>
                                            <p:strVal val="#ppt_h"/>
                                          </p:val>
                                        </p:tav>
                                      </p:tavLst>
                                    </p:anim>
                                    <p:animEffect transition="in" filter="fade">
                                      <p:cBhvr>
                                        <p:cTn id="54" dur="500"/>
                                        <p:tgtEl>
                                          <p:spTgt spid="21"/>
                                        </p:tgtEl>
                                      </p:cBhvr>
                                    </p:animEffect>
                                    <p:anim calcmode="lin" valueType="num">
                                      <p:cBhvr>
                                        <p:cTn id="55" dur="500" fill="hold"/>
                                        <p:tgtEl>
                                          <p:spTgt spid="21"/>
                                        </p:tgtEl>
                                        <p:attrNameLst>
                                          <p:attrName>ppt_x</p:attrName>
                                        </p:attrNameLst>
                                      </p:cBhvr>
                                      <p:tavLst>
                                        <p:tav tm="0">
                                          <p:val>
                                            <p:fltVal val="0.5"/>
                                          </p:val>
                                        </p:tav>
                                        <p:tav tm="100000">
                                          <p:val>
                                            <p:strVal val="#ppt_x"/>
                                          </p:val>
                                        </p:tav>
                                      </p:tavLst>
                                    </p:anim>
                                    <p:anim calcmode="lin" valueType="num">
                                      <p:cBhvr>
                                        <p:cTn id="56" dur="500" fill="hold"/>
                                        <p:tgtEl>
                                          <p:spTgt spid="21"/>
                                        </p:tgtEl>
                                        <p:attrNameLst>
                                          <p:attrName>ppt_y</p:attrName>
                                        </p:attrNameLst>
                                      </p:cBhvr>
                                      <p:tavLst>
                                        <p:tav tm="0">
                                          <p:val>
                                            <p:fltVal val="0.5"/>
                                          </p:val>
                                        </p:tav>
                                        <p:tav tm="100000">
                                          <p:val>
                                            <p:strVal val="#ppt_y"/>
                                          </p:val>
                                        </p:tav>
                                      </p:tavLst>
                                    </p:anim>
                                  </p:childTnLst>
                                </p:cTn>
                              </p:par>
                            </p:childTnLst>
                          </p:cTn>
                        </p:par>
                        <p:par>
                          <p:cTn id="57" fill="hold">
                            <p:stCondLst>
                              <p:cond delay="4000"/>
                            </p:stCondLst>
                            <p:childTnLst>
                              <p:par>
                                <p:cTn id="58" presetID="42" presetClass="entr" presetSubtype="0" fill="hold" nodeType="afterEffect">
                                  <p:stCondLst>
                                    <p:cond delay="0"/>
                                  </p:stCondLst>
                                  <p:childTnLst>
                                    <p:set>
                                      <p:cBhvr>
                                        <p:cTn id="59" dur="1" fill="hold">
                                          <p:stCondLst>
                                            <p:cond delay="0"/>
                                          </p:stCondLst>
                                        </p:cTn>
                                        <p:tgtEl>
                                          <p:spTgt spid="27"/>
                                        </p:tgtEl>
                                        <p:attrNameLst>
                                          <p:attrName>style.visibility</p:attrName>
                                        </p:attrNameLst>
                                      </p:cBhvr>
                                      <p:to>
                                        <p:strVal val="visible"/>
                                      </p:to>
                                    </p:set>
                                    <p:animEffect transition="in" filter="fade">
                                      <p:cBhvr>
                                        <p:cTn id="60" dur="1000"/>
                                        <p:tgtEl>
                                          <p:spTgt spid="27"/>
                                        </p:tgtEl>
                                      </p:cBhvr>
                                    </p:animEffect>
                                    <p:anim calcmode="lin" valueType="num">
                                      <p:cBhvr>
                                        <p:cTn id="61" dur="1000" fill="hold"/>
                                        <p:tgtEl>
                                          <p:spTgt spid="27"/>
                                        </p:tgtEl>
                                        <p:attrNameLst>
                                          <p:attrName>ppt_x</p:attrName>
                                        </p:attrNameLst>
                                      </p:cBhvr>
                                      <p:tavLst>
                                        <p:tav tm="0">
                                          <p:val>
                                            <p:strVal val="#ppt_x"/>
                                          </p:val>
                                        </p:tav>
                                        <p:tav tm="100000">
                                          <p:val>
                                            <p:strVal val="#ppt_x"/>
                                          </p:val>
                                        </p:tav>
                                      </p:tavLst>
                                    </p:anim>
                                    <p:anim calcmode="lin" valueType="num">
                                      <p:cBhvr>
                                        <p:cTn id="62" dur="1000" fill="hold"/>
                                        <p:tgtEl>
                                          <p:spTgt spid="27"/>
                                        </p:tgtEl>
                                        <p:attrNameLst>
                                          <p:attrName>ppt_y</p:attrName>
                                        </p:attrNameLst>
                                      </p:cBhvr>
                                      <p:tavLst>
                                        <p:tav tm="0">
                                          <p:val>
                                            <p:strVal val="#ppt_y+.1"/>
                                          </p:val>
                                        </p:tav>
                                        <p:tav tm="100000">
                                          <p:val>
                                            <p:strVal val="#ppt_y"/>
                                          </p:val>
                                        </p:tav>
                                      </p:tavLst>
                                    </p:anim>
                                  </p:childTnLst>
                                </p:cTn>
                              </p:par>
                            </p:childTnLst>
                          </p:cTn>
                        </p:par>
                        <p:par>
                          <p:cTn id="63" fill="hold">
                            <p:stCondLst>
                              <p:cond delay="5000"/>
                            </p:stCondLst>
                            <p:childTnLst>
                              <p:par>
                                <p:cTn id="64" presetID="53" presetClass="entr" presetSubtype="528"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 calcmode="lin" valueType="num">
                                      <p:cBhvr>
                                        <p:cTn id="66" dur="500" fill="hold"/>
                                        <p:tgtEl>
                                          <p:spTgt spid="19"/>
                                        </p:tgtEl>
                                        <p:attrNameLst>
                                          <p:attrName>ppt_w</p:attrName>
                                        </p:attrNameLst>
                                      </p:cBhvr>
                                      <p:tavLst>
                                        <p:tav tm="0">
                                          <p:val>
                                            <p:fltVal val="0"/>
                                          </p:val>
                                        </p:tav>
                                        <p:tav tm="100000">
                                          <p:val>
                                            <p:strVal val="#ppt_w"/>
                                          </p:val>
                                        </p:tav>
                                      </p:tavLst>
                                    </p:anim>
                                    <p:anim calcmode="lin" valueType="num">
                                      <p:cBhvr>
                                        <p:cTn id="67" dur="500" fill="hold"/>
                                        <p:tgtEl>
                                          <p:spTgt spid="19"/>
                                        </p:tgtEl>
                                        <p:attrNameLst>
                                          <p:attrName>ppt_h</p:attrName>
                                        </p:attrNameLst>
                                      </p:cBhvr>
                                      <p:tavLst>
                                        <p:tav tm="0">
                                          <p:val>
                                            <p:fltVal val="0"/>
                                          </p:val>
                                        </p:tav>
                                        <p:tav tm="100000">
                                          <p:val>
                                            <p:strVal val="#ppt_h"/>
                                          </p:val>
                                        </p:tav>
                                      </p:tavLst>
                                    </p:anim>
                                    <p:animEffect transition="in" filter="fade">
                                      <p:cBhvr>
                                        <p:cTn id="68" dur="500"/>
                                        <p:tgtEl>
                                          <p:spTgt spid="19"/>
                                        </p:tgtEl>
                                      </p:cBhvr>
                                    </p:animEffect>
                                    <p:anim calcmode="lin" valueType="num">
                                      <p:cBhvr>
                                        <p:cTn id="69" dur="500" fill="hold"/>
                                        <p:tgtEl>
                                          <p:spTgt spid="19"/>
                                        </p:tgtEl>
                                        <p:attrNameLst>
                                          <p:attrName>ppt_x</p:attrName>
                                        </p:attrNameLst>
                                      </p:cBhvr>
                                      <p:tavLst>
                                        <p:tav tm="0">
                                          <p:val>
                                            <p:fltVal val="0.5"/>
                                          </p:val>
                                        </p:tav>
                                        <p:tav tm="100000">
                                          <p:val>
                                            <p:strVal val="#ppt_x"/>
                                          </p:val>
                                        </p:tav>
                                      </p:tavLst>
                                    </p:anim>
                                    <p:anim calcmode="lin" valueType="num">
                                      <p:cBhvr>
                                        <p:cTn id="70" dur="500" fill="hold"/>
                                        <p:tgtEl>
                                          <p:spTgt spid="19"/>
                                        </p:tgtEl>
                                        <p:attrNameLst>
                                          <p:attrName>ppt_y</p:attrName>
                                        </p:attrNameLst>
                                      </p:cBhvr>
                                      <p:tavLst>
                                        <p:tav tm="0">
                                          <p:val>
                                            <p:fltVal val="0.5"/>
                                          </p:val>
                                        </p:tav>
                                        <p:tav tm="100000">
                                          <p:val>
                                            <p:strVal val="#ppt_y"/>
                                          </p:val>
                                        </p:tav>
                                      </p:tavLst>
                                    </p:anim>
                                  </p:childTnLst>
                                </p:cTn>
                              </p:par>
                            </p:childTnLst>
                          </p:cTn>
                        </p:par>
                        <p:par>
                          <p:cTn id="71" fill="hold">
                            <p:stCondLst>
                              <p:cond delay="5500"/>
                            </p:stCondLst>
                            <p:childTnLst>
                              <p:par>
                                <p:cTn id="72" presetID="53" presetClass="entr" presetSubtype="528" fill="hold" grpId="0" nodeType="afterEffect">
                                  <p:stCondLst>
                                    <p:cond delay="0"/>
                                  </p:stCondLst>
                                  <p:childTnLst>
                                    <p:set>
                                      <p:cBhvr>
                                        <p:cTn id="73" dur="1" fill="hold">
                                          <p:stCondLst>
                                            <p:cond delay="0"/>
                                          </p:stCondLst>
                                        </p:cTn>
                                        <p:tgtEl>
                                          <p:spTgt spid="23"/>
                                        </p:tgtEl>
                                        <p:attrNameLst>
                                          <p:attrName>style.visibility</p:attrName>
                                        </p:attrNameLst>
                                      </p:cBhvr>
                                      <p:to>
                                        <p:strVal val="visible"/>
                                      </p:to>
                                    </p:set>
                                    <p:anim calcmode="lin" valueType="num">
                                      <p:cBhvr>
                                        <p:cTn id="74" dur="500" fill="hold"/>
                                        <p:tgtEl>
                                          <p:spTgt spid="23"/>
                                        </p:tgtEl>
                                        <p:attrNameLst>
                                          <p:attrName>ppt_w</p:attrName>
                                        </p:attrNameLst>
                                      </p:cBhvr>
                                      <p:tavLst>
                                        <p:tav tm="0">
                                          <p:val>
                                            <p:fltVal val="0"/>
                                          </p:val>
                                        </p:tav>
                                        <p:tav tm="100000">
                                          <p:val>
                                            <p:strVal val="#ppt_w"/>
                                          </p:val>
                                        </p:tav>
                                      </p:tavLst>
                                    </p:anim>
                                    <p:anim calcmode="lin" valueType="num">
                                      <p:cBhvr>
                                        <p:cTn id="75" dur="500" fill="hold"/>
                                        <p:tgtEl>
                                          <p:spTgt spid="23"/>
                                        </p:tgtEl>
                                        <p:attrNameLst>
                                          <p:attrName>ppt_h</p:attrName>
                                        </p:attrNameLst>
                                      </p:cBhvr>
                                      <p:tavLst>
                                        <p:tav tm="0">
                                          <p:val>
                                            <p:fltVal val="0"/>
                                          </p:val>
                                        </p:tav>
                                        <p:tav tm="100000">
                                          <p:val>
                                            <p:strVal val="#ppt_h"/>
                                          </p:val>
                                        </p:tav>
                                      </p:tavLst>
                                    </p:anim>
                                    <p:animEffect transition="in" filter="fade">
                                      <p:cBhvr>
                                        <p:cTn id="76" dur="500"/>
                                        <p:tgtEl>
                                          <p:spTgt spid="23"/>
                                        </p:tgtEl>
                                      </p:cBhvr>
                                    </p:animEffect>
                                    <p:anim calcmode="lin" valueType="num">
                                      <p:cBhvr>
                                        <p:cTn id="77" dur="500" fill="hold"/>
                                        <p:tgtEl>
                                          <p:spTgt spid="23"/>
                                        </p:tgtEl>
                                        <p:attrNameLst>
                                          <p:attrName>ppt_x</p:attrName>
                                        </p:attrNameLst>
                                      </p:cBhvr>
                                      <p:tavLst>
                                        <p:tav tm="0">
                                          <p:val>
                                            <p:fltVal val="0.5"/>
                                          </p:val>
                                        </p:tav>
                                        <p:tav tm="100000">
                                          <p:val>
                                            <p:strVal val="#ppt_x"/>
                                          </p:val>
                                        </p:tav>
                                      </p:tavLst>
                                    </p:anim>
                                    <p:anim calcmode="lin" valueType="num">
                                      <p:cBhvr>
                                        <p:cTn id="78" dur="500" fill="hold"/>
                                        <p:tgtEl>
                                          <p:spTgt spid="23"/>
                                        </p:tgtEl>
                                        <p:attrNameLst>
                                          <p:attrName>ppt_y</p:attrName>
                                        </p:attrNameLst>
                                      </p:cBhvr>
                                      <p:tavLst>
                                        <p:tav tm="0">
                                          <p:val>
                                            <p:fltVal val="0.5"/>
                                          </p:val>
                                        </p:tav>
                                        <p:tav tm="100000">
                                          <p:val>
                                            <p:strVal val="#ppt_y"/>
                                          </p:val>
                                        </p:tav>
                                      </p:tavLst>
                                    </p:anim>
                                  </p:childTnLst>
                                </p:cTn>
                              </p:par>
                            </p:childTnLst>
                          </p:cTn>
                        </p:par>
                        <p:par>
                          <p:cTn id="79" fill="hold">
                            <p:stCondLst>
                              <p:cond delay="6000"/>
                            </p:stCondLst>
                            <p:childTnLst>
                              <p:par>
                                <p:cTn id="80" presetID="47" presetClass="entr" presetSubtype="0" fill="hold" nodeType="afterEffect">
                                  <p:stCondLst>
                                    <p:cond delay="0"/>
                                  </p:stCondLst>
                                  <p:childTnLst>
                                    <p:set>
                                      <p:cBhvr>
                                        <p:cTn id="81" dur="1" fill="hold">
                                          <p:stCondLst>
                                            <p:cond delay="0"/>
                                          </p:stCondLst>
                                        </p:cTn>
                                        <p:tgtEl>
                                          <p:spTgt spid="33"/>
                                        </p:tgtEl>
                                        <p:attrNameLst>
                                          <p:attrName>style.visibility</p:attrName>
                                        </p:attrNameLst>
                                      </p:cBhvr>
                                      <p:to>
                                        <p:strVal val="visible"/>
                                      </p:to>
                                    </p:set>
                                    <p:animEffect transition="in" filter="fade">
                                      <p:cBhvr>
                                        <p:cTn id="82" dur="1000"/>
                                        <p:tgtEl>
                                          <p:spTgt spid="33"/>
                                        </p:tgtEl>
                                      </p:cBhvr>
                                    </p:animEffect>
                                    <p:anim calcmode="lin" valueType="num">
                                      <p:cBhvr>
                                        <p:cTn id="83" dur="1000" fill="hold"/>
                                        <p:tgtEl>
                                          <p:spTgt spid="33"/>
                                        </p:tgtEl>
                                        <p:attrNameLst>
                                          <p:attrName>ppt_x</p:attrName>
                                        </p:attrNameLst>
                                      </p:cBhvr>
                                      <p:tavLst>
                                        <p:tav tm="0">
                                          <p:val>
                                            <p:strVal val="#ppt_x"/>
                                          </p:val>
                                        </p:tav>
                                        <p:tav tm="100000">
                                          <p:val>
                                            <p:strVal val="#ppt_x"/>
                                          </p:val>
                                        </p:tav>
                                      </p:tavLst>
                                    </p:anim>
                                    <p:anim calcmode="lin" valueType="num">
                                      <p:cBhvr>
                                        <p:cTn id="84" dur="1000" fill="hold"/>
                                        <p:tgtEl>
                                          <p:spTgt spid="33"/>
                                        </p:tgtEl>
                                        <p:attrNameLst>
                                          <p:attrName>ppt_y</p:attrName>
                                        </p:attrNameLst>
                                      </p:cBhvr>
                                      <p:tavLst>
                                        <p:tav tm="0">
                                          <p:val>
                                            <p:strVal val="#ppt_y-.1"/>
                                          </p:val>
                                        </p:tav>
                                        <p:tav tm="100000">
                                          <p:val>
                                            <p:strVal val="#ppt_y"/>
                                          </p:val>
                                        </p:tav>
                                      </p:tavLst>
                                    </p:anim>
                                  </p:childTnLst>
                                </p:cTn>
                              </p:par>
                            </p:childTnLst>
                          </p:cTn>
                        </p:par>
                        <p:par>
                          <p:cTn id="85" fill="hold">
                            <p:stCondLst>
                              <p:cond delay="7000"/>
                            </p:stCondLst>
                            <p:childTnLst>
                              <p:par>
                                <p:cTn id="86" presetID="53" presetClass="entr" presetSubtype="528"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anim calcmode="lin" valueType="num">
                                      <p:cBhvr>
                                        <p:cTn id="91" dur="500" fill="hold"/>
                                        <p:tgtEl>
                                          <p:spTgt spid="17"/>
                                        </p:tgtEl>
                                        <p:attrNameLst>
                                          <p:attrName>ppt_x</p:attrName>
                                        </p:attrNameLst>
                                      </p:cBhvr>
                                      <p:tavLst>
                                        <p:tav tm="0">
                                          <p:val>
                                            <p:fltVal val="0.5"/>
                                          </p:val>
                                        </p:tav>
                                        <p:tav tm="100000">
                                          <p:val>
                                            <p:strVal val="#ppt_x"/>
                                          </p:val>
                                        </p:tav>
                                      </p:tavLst>
                                    </p:anim>
                                    <p:anim calcmode="lin" valueType="num">
                                      <p:cBhvr>
                                        <p:cTn id="92" dur="500" fill="hold"/>
                                        <p:tgtEl>
                                          <p:spTgt spid="17"/>
                                        </p:tgtEl>
                                        <p:attrNameLst>
                                          <p:attrName>ppt_y</p:attrName>
                                        </p:attrNameLst>
                                      </p:cBhvr>
                                      <p:tavLst>
                                        <p:tav tm="0">
                                          <p:val>
                                            <p:fltVal val="0.5"/>
                                          </p:val>
                                        </p:tav>
                                        <p:tav tm="100000">
                                          <p:val>
                                            <p:strVal val="#ppt_y"/>
                                          </p:val>
                                        </p:tav>
                                      </p:tavLst>
                                    </p:anim>
                                  </p:childTnLst>
                                </p:cTn>
                              </p:par>
                            </p:childTnLst>
                          </p:cTn>
                        </p:par>
                        <p:par>
                          <p:cTn id="93" fill="hold">
                            <p:stCondLst>
                              <p:cond delay="7500"/>
                            </p:stCondLst>
                            <p:childTnLst>
                              <p:par>
                                <p:cTn id="94" presetID="53" presetClass="entr" presetSubtype="528" fill="hold" grpId="0" nodeType="afterEffect">
                                  <p:stCondLst>
                                    <p:cond delay="0"/>
                                  </p:stCondLst>
                                  <p:childTnLst>
                                    <p:set>
                                      <p:cBhvr>
                                        <p:cTn id="95" dur="1" fill="hold">
                                          <p:stCondLst>
                                            <p:cond delay="0"/>
                                          </p:stCondLst>
                                        </p:cTn>
                                        <p:tgtEl>
                                          <p:spTgt spid="22"/>
                                        </p:tgtEl>
                                        <p:attrNameLst>
                                          <p:attrName>style.visibility</p:attrName>
                                        </p:attrNameLst>
                                      </p:cBhvr>
                                      <p:to>
                                        <p:strVal val="visible"/>
                                      </p:to>
                                    </p:set>
                                    <p:anim calcmode="lin" valueType="num">
                                      <p:cBhvr>
                                        <p:cTn id="96" dur="500" fill="hold"/>
                                        <p:tgtEl>
                                          <p:spTgt spid="22"/>
                                        </p:tgtEl>
                                        <p:attrNameLst>
                                          <p:attrName>ppt_w</p:attrName>
                                        </p:attrNameLst>
                                      </p:cBhvr>
                                      <p:tavLst>
                                        <p:tav tm="0">
                                          <p:val>
                                            <p:fltVal val="0"/>
                                          </p:val>
                                        </p:tav>
                                        <p:tav tm="100000">
                                          <p:val>
                                            <p:strVal val="#ppt_w"/>
                                          </p:val>
                                        </p:tav>
                                      </p:tavLst>
                                    </p:anim>
                                    <p:anim calcmode="lin" valueType="num">
                                      <p:cBhvr>
                                        <p:cTn id="97" dur="500" fill="hold"/>
                                        <p:tgtEl>
                                          <p:spTgt spid="22"/>
                                        </p:tgtEl>
                                        <p:attrNameLst>
                                          <p:attrName>ppt_h</p:attrName>
                                        </p:attrNameLst>
                                      </p:cBhvr>
                                      <p:tavLst>
                                        <p:tav tm="0">
                                          <p:val>
                                            <p:fltVal val="0"/>
                                          </p:val>
                                        </p:tav>
                                        <p:tav tm="100000">
                                          <p:val>
                                            <p:strVal val="#ppt_h"/>
                                          </p:val>
                                        </p:tav>
                                      </p:tavLst>
                                    </p:anim>
                                    <p:animEffect transition="in" filter="fade">
                                      <p:cBhvr>
                                        <p:cTn id="98" dur="500"/>
                                        <p:tgtEl>
                                          <p:spTgt spid="22"/>
                                        </p:tgtEl>
                                      </p:cBhvr>
                                    </p:animEffect>
                                    <p:anim calcmode="lin" valueType="num">
                                      <p:cBhvr>
                                        <p:cTn id="99" dur="500" fill="hold"/>
                                        <p:tgtEl>
                                          <p:spTgt spid="22"/>
                                        </p:tgtEl>
                                        <p:attrNameLst>
                                          <p:attrName>ppt_x</p:attrName>
                                        </p:attrNameLst>
                                      </p:cBhvr>
                                      <p:tavLst>
                                        <p:tav tm="0">
                                          <p:val>
                                            <p:fltVal val="0.5"/>
                                          </p:val>
                                        </p:tav>
                                        <p:tav tm="100000">
                                          <p:val>
                                            <p:strVal val="#ppt_x"/>
                                          </p:val>
                                        </p:tav>
                                      </p:tavLst>
                                    </p:anim>
                                    <p:anim calcmode="lin" valueType="num">
                                      <p:cBhvr>
                                        <p:cTn id="100" dur="500" fill="hold"/>
                                        <p:tgtEl>
                                          <p:spTgt spid="22"/>
                                        </p:tgtEl>
                                        <p:attrNameLst>
                                          <p:attrName>ppt_y</p:attrName>
                                        </p:attrNameLst>
                                      </p:cBhvr>
                                      <p:tavLst>
                                        <p:tav tm="0">
                                          <p:val>
                                            <p:fltVal val="0.5"/>
                                          </p:val>
                                        </p:tav>
                                        <p:tav tm="100000">
                                          <p:val>
                                            <p:strVal val="#ppt_y"/>
                                          </p:val>
                                        </p:tav>
                                      </p:tavLst>
                                    </p:anim>
                                  </p:childTnLst>
                                </p:cTn>
                              </p:par>
                            </p:childTnLst>
                          </p:cTn>
                        </p:par>
                        <p:par>
                          <p:cTn id="101" fill="hold">
                            <p:stCondLst>
                              <p:cond delay="8000"/>
                            </p:stCondLst>
                            <p:childTnLst>
                              <p:par>
                                <p:cTn id="102" presetID="47" presetClass="entr" presetSubtype="0" fill="hold" nodeType="afterEffect">
                                  <p:stCondLst>
                                    <p:cond delay="0"/>
                                  </p:stCondLst>
                                  <p:childTnLst>
                                    <p:set>
                                      <p:cBhvr>
                                        <p:cTn id="103" dur="1" fill="hold">
                                          <p:stCondLst>
                                            <p:cond delay="0"/>
                                          </p:stCondLst>
                                        </p:cTn>
                                        <p:tgtEl>
                                          <p:spTgt spid="30"/>
                                        </p:tgtEl>
                                        <p:attrNameLst>
                                          <p:attrName>style.visibility</p:attrName>
                                        </p:attrNameLst>
                                      </p:cBhvr>
                                      <p:to>
                                        <p:strVal val="visible"/>
                                      </p:to>
                                    </p:set>
                                    <p:animEffect transition="in" filter="fade">
                                      <p:cBhvr>
                                        <p:cTn id="104" dur="1000"/>
                                        <p:tgtEl>
                                          <p:spTgt spid="30"/>
                                        </p:tgtEl>
                                      </p:cBhvr>
                                    </p:animEffect>
                                    <p:anim calcmode="lin" valueType="num">
                                      <p:cBhvr>
                                        <p:cTn id="105" dur="1000" fill="hold"/>
                                        <p:tgtEl>
                                          <p:spTgt spid="30"/>
                                        </p:tgtEl>
                                        <p:attrNameLst>
                                          <p:attrName>ppt_x</p:attrName>
                                        </p:attrNameLst>
                                      </p:cBhvr>
                                      <p:tavLst>
                                        <p:tav tm="0">
                                          <p:val>
                                            <p:strVal val="#ppt_x"/>
                                          </p:val>
                                        </p:tav>
                                        <p:tav tm="100000">
                                          <p:val>
                                            <p:strVal val="#ppt_x"/>
                                          </p:val>
                                        </p:tav>
                                      </p:tavLst>
                                    </p:anim>
                                    <p:anim calcmode="lin" valueType="num">
                                      <p:cBhvr>
                                        <p:cTn id="106"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3" grpId="0" animBg="1"/>
      <p:bldP spid="19" grpId="0" animBg="1"/>
      <p:bldP spid="15" grpId="0" animBg="1"/>
      <p:bldP spid="17" grpId="0" animBg="1"/>
      <p:bldP spid="4" grpId="0" animBg="1"/>
      <p:bldP spid="20" grpId="0"/>
      <p:bldP spid="21" grpId="0"/>
      <p:bldP spid="22" grpId="0"/>
      <p:bldP spid="23" grpId="0"/>
      <p:bldP spid="36"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655150" y="1921964"/>
            <a:ext cx="2619488" cy="2700836"/>
          </a:xfrm>
          <a:prstGeom prst="rect">
            <a:avLst/>
          </a:prstGeom>
          <a:blipFill>
            <a:blip r:embed="rId3"/>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6" name="Rectangle 5"/>
          <p:cNvSpPr/>
          <p:nvPr/>
        </p:nvSpPr>
        <p:spPr>
          <a:xfrm>
            <a:off x="655150" y="1574800"/>
            <a:ext cx="2619488" cy="347164"/>
          </a:xfrm>
          <a:prstGeom prst="rect">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0" name="Rectangle 9"/>
          <p:cNvSpPr/>
          <p:nvPr/>
        </p:nvSpPr>
        <p:spPr>
          <a:xfrm>
            <a:off x="3379738" y="1921964"/>
            <a:ext cx="2619488" cy="2700836"/>
          </a:xfrm>
          <a:prstGeom prst="rect">
            <a:avLst/>
          </a:prstGeom>
          <a:blipFill>
            <a:blip r:embed="rId4"/>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1" name="Rectangle 10"/>
          <p:cNvSpPr/>
          <p:nvPr/>
        </p:nvSpPr>
        <p:spPr>
          <a:xfrm>
            <a:off x="3379738" y="1574800"/>
            <a:ext cx="2619488" cy="347164"/>
          </a:xfrm>
          <a:prstGeom prst="rect">
            <a:avLst/>
          </a:prstGeom>
          <a:solidFill>
            <a:srgbClr val="5C9AD3"/>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2" name="Rectangle 11"/>
          <p:cNvSpPr/>
          <p:nvPr/>
        </p:nvSpPr>
        <p:spPr>
          <a:xfrm>
            <a:off x="6091174" y="1921964"/>
            <a:ext cx="2619488" cy="2700836"/>
          </a:xfrm>
          <a:prstGeom prst="rect">
            <a:avLst/>
          </a:prstGeom>
          <a:blipFill>
            <a:blip r:embed="rId5"/>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3" name="Rectangle 12"/>
          <p:cNvSpPr/>
          <p:nvPr/>
        </p:nvSpPr>
        <p:spPr>
          <a:xfrm>
            <a:off x="6091174" y="1574800"/>
            <a:ext cx="2619488" cy="347164"/>
          </a:xfrm>
          <a:prstGeom prst="rect">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14" name="Rectangle 13"/>
          <p:cNvSpPr/>
          <p:nvPr/>
        </p:nvSpPr>
        <p:spPr>
          <a:xfrm>
            <a:off x="8815762" y="1921964"/>
            <a:ext cx="2619488" cy="2700836"/>
          </a:xfrm>
          <a:prstGeom prst="rect">
            <a:avLst/>
          </a:prstGeom>
          <a:blipFill>
            <a:blip r:embed="rId6"/>
            <a:stretch>
              <a:fillRect/>
            </a:stretch>
          </a:blipFill>
          <a:ln w="6350">
            <a:solidFill>
              <a:schemeClr val="bg1"/>
            </a:solidFill>
          </a:ln>
          <a:effectLst>
            <a:reflection blurRad="6350" stA="50000" endA="300" endPos="55500" dist="1016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latin typeface="Candara" panose="020E0502030303020204" pitchFamily="34" charset="0"/>
            </a:endParaRPr>
          </a:p>
        </p:txBody>
      </p:sp>
      <p:sp>
        <p:nvSpPr>
          <p:cNvPr id="15" name="Rectangle 14"/>
          <p:cNvSpPr/>
          <p:nvPr/>
        </p:nvSpPr>
        <p:spPr>
          <a:xfrm>
            <a:off x="8815762" y="1574800"/>
            <a:ext cx="2619488" cy="347164"/>
          </a:xfrm>
          <a:prstGeom prst="rect">
            <a:avLst/>
          </a:prstGeom>
          <a:solidFill>
            <a:srgbClr val="7A7A7A"/>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b="1" dirty="0">
                <a:solidFill>
                  <a:schemeClr val="bg1"/>
                </a:solidFill>
                <a:latin typeface="Candara" panose="020E0502030303020204" pitchFamily="34" charset="0"/>
              </a:rPr>
              <a:t>LOREM IPSUM</a:t>
            </a:r>
          </a:p>
        </p:txBody>
      </p:sp>
      <p:sp>
        <p:nvSpPr>
          <p:cNvPr id="21" name="Text Box 10"/>
          <p:cNvSpPr txBox="1">
            <a:spLocks noChangeArrowheads="1"/>
          </p:cNvSpPr>
          <p:nvPr/>
        </p:nvSpPr>
        <p:spPr bwMode="auto">
          <a:xfrm>
            <a:off x="867614"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2" name="Text Box 10"/>
          <p:cNvSpPr txBox="1">
            <a:spLocks noChangeArrowheads="1"/>
          </p:cNvSpPr>
          <p:nvPr/>
        </p:nvSpPr>
        <p:spPr bwMode="auto">
          <a:xfrm>
            <a:off x="3592202"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3" name="Text Box 10"/>
          <p:cNvSpPr txBox="1">
            <a:spLocks noChangeArrowheads="1"/>
          </p:cNvSpPr>
          <p:nvPr/>
        </p:nvSpPr>
        <p:spPr bwMode="auto">
          <a:xfrm>
            <a:off x="6303638" y="4969964"/>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sp>
        <p:nvSpPr>
          <p:cNvPr id="44" name="Text Box 10"/>
          <p:cNvSpPr txBox="1">
            <a:spLocks noChangeArrowheads="1"/>
          </p:cNvSpPr>
          <p:nvPr/>
        </p:nvSpPr>
        <p:spPr bwMode="auto">
          <a:xfrm>
            <a:off x="9028226" y="4969963"/>
            <a:ext cx="2194560" cy="1261884"/>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utdse ut labore et. Lorem ipsum dolor sit amet, consectetur adipiscing elit.</a:t>
            </a:r>
          </a:p>
        </p:txBody>
      </p:sp>
      <p:grpSp>
        <p:nvGrpSpPr>
          <p:cNvPr id="45" name="Group 44"/>
          <p:cNvGrpSpPr/>
          <p:nvPr/>
        </p:nvGrpSpPr>
        <p:grpSpPr>
          <a:xfrm>
            <a:off x="3341511" y="258228"/>
            <a:ext cx="5508978" cy="954108"/>
            <a:chOff x="3341511" y="258228"/>
            <a:chExt cx="5508978" cy="954108"/>
          </a:xfrm>
        </p:grpSpPr>
        <p:sp>
          <p:nvSpPr>
            <p:cNvPr id="46" name="TextBox 4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47" name="TextBox 4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244733354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additive="base">
                                        <p:cTn id="11" dur="500" fill="hold"/>
                                        <p:tgtEl>
                                          <p:spTgt spid="6"/>
                                        </p:tgtEl>
                                        <p:attrNameLst>
                                          <p:attrName>ppt_x</p:attrName>
                                        </p:attrNameLst>
                                      </p:cBhvr>
                                      <p:tavLst>
                                        <p:tav tm="0">
                                          <p:val>
                                            <p:strVal val="#ppt_x"/>
                                          </p:val>
                                        </p:tav>
                                        <p:tav tm="100000">
                                          <p:val>
                                            <p:strVal val="#ppt_x"/>
                                          </p:val>
                                        </p:tav>
                                      </p:tavLst>
                                    </p:anim>
                                    <p:anim calcmode="lin" valueType="num">
                                      <p:cBhvr additive="base">
                                        <p:cTn id="12" dur="500" fill="hold"/>
                                        <p:tgtEl>
                                          <p:spTgt spid="6"/>
                                        </p:tgtEl>
                                        <p:attrNameLst>
                                          <p:attrName>ppt_y</p:attrName>
                                        </p:attrNameLst>
                                      </p:cBhvr>
                                      <p:tavLst>
                                        <p:tav tm="0">
                                          <p:val>
                                            <p:strVal val="1+#ppt_h/2"/>
                                          </p:val>
                                        </p:tav>
                                        <p:tav tm="100000">
                                          <p:val>
                                            <p:strVal val="#ppt_y"/>
                                          </p:val>
                                        </p:tav>
                                      </p:tavLst>
                                    </p:anim>
                                  </p:childTnLst>
                                </p:cTn>
                              </p:par>
                            </p:childTnLst>
                          </p:cTn>
                        </p:par>
                        <p:par>
                          <p:cTn id="13" fill="hold">
                            <p:stCondLst>
                              <p:cond delay="1250"/>
                            </p:stCondLst>
                            <p:childTnLst>
                              <p:par>
                                <p:cTn id="14" presetID="2" presetClass="entr" presetSubtype="4"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 calcmode="lin" valueType="num">
                                      <p:cBhvr additive="base">
                                        <p:cTn id="16" dur="500" fill="hold"/>
                                        <p:tgtEl>
                                          <p:spTgt spid="2"/>
                                        </p:tgtEl>
                                        <p:attrNameLst>
                                          <p:attrName>ppt_x</p:attrName>
                                        </p:attrNameLst>
                                      </p:cBhvr>
                                      <p:tavLst>
                                        <p:tav tm="0">
                                          <p:val>
                                            <p:strVal val="#ppt_x"/>
                                          </p:val>
                                        </p:tav>
                                        <p:tav tm="100000">
                                          <p:val>
                                            <p:strVal val="#ppt_x"/>
                                          </p:val>
                                        </p:tav>
                                      </p:tavLst>
                                    </p:anim>
                                    <p:anim calcmode="lin" valueType="num">
                                      <p:cBhvr additive="base">
                                        <p:cTn id="17" dur="500" fill="hold"/>
                                        <p:tgtEl>
                                          <p:spTgt spid="2"/>
                                        </p:tgtEl>
                                        <p:attrNameLst>
                                          <p:attrName>ppt_y</p:attrName>
                                        </p:attrNameLst>
                                      </p:cBhvr>
                                      <p:tavLst>
                                        <p:tav tm="0">
                                          <p:val>
                                            <p:strVal val="1+#ppt_h/2"/>
                                          </p:val>
                                        </p:tav>
                                        <p:tav tm="100000">
                                          <p:val>
                                            <p:strVal val="#ppt_y"/>
                                          </p:val>
                                        </p:tav>
                                      </p:tavLst>
                                    </p:anim>
                                  </p:childTnLst>
                                </p:cTn>
                              </p:par>
                            </p:childTnLst>
                          </p:cTn>
                        </p:par>
                        <p:par>
                          <p:cTn id="18" fill="hold">
                            <p:stCondLst>
                              <p:cond delay="1750"/>
                            </p:stCondLst>
                            <p:childTnLst>
                              <p:par>
                                <p:cTn id="19" presetID="2" presetClass="entr" presetSubtype="4" fill="hold" grpId="0" nodeType="afterEffect">
                                  <p:stCondLst>
                                    <p:cond delay="0"/>
                                  </p:stCondLst>
                                  <p:childTnLst>
                                    <p:set>
                                      <p:cBhvr>
                                        <p:cTn id="20" dur="1" fill="hold">
                                          <p:stCondLst>
                                            <p:cond delay="0"/>
                                          </p:stCondLst>
                                        </p:cTn>
                                        <p:tgtEl>
                                          <p:spTgt spid="21"/>
                                        </p:tgtEl>
                                        <p:attrNameLst>
                                          <p:attrName>style.visibility</p:attrName>
                                        </p:attrNameLst>
                                      </p:cBhvr>
                                      <p:to>
                                        <p:strVal val="visible"/>
                                      </p:to>
                                    </p:set>
                                    <p:anim calcmode="lin" valueType="num">
                                      <p:cBhvr additive="base">
                                        <p:cTn id="21" dur="500" fill="hold"/>
                                        <p:tgtEl>
                                          <p:spTgt spid="21"/>
                                        </p:tgtEl>
                                        <p:attrNameLst>
                                          <p:attrName>ppt_x</p:attrName>
                                        </p:attrNameLst>
                                      </p:cBhvr>
                                      <p:tavLst>
                                        <p:tav tm="0">
                                          <p:val>
                                            <p:strVal val="#ppt_x"/>
                                          </p:val>
                                        </p:tav>
                                        <p:tav tm="100000">
                                          <p:val>
                                            <p:strVal val="#ppt_x"/>
                                          </p:val>
                                        </p:tav>
                                      </p:tavLst>
                                    </p:anim>
                                    <p:anim calcmode="lin" valueType="num">
                                      <p:cBhvr additive="base">
                                        <p:cTn id="22" dur="500" fill="hold"/>
                                        <p:tgtEl>
                                          <p:spTgt spid="21"/>
                                        </p:tgtEl>
                                        <p:attrNameLst>
                                          <p:attrName>ppt_y</p:attrName>
                                        </p:attrNameLst>
                                      </p:cBhvr>
                                      <p:tavLst>
                                        <p:tav tm="0">
                                          <p:val>
                                            <p:strVal val="1+#ppt_h/2"/>
                                          </p:val>
                                        </p:tav>
                                        <p:tav tm="100000">
                                          <p:val>
                                            <p:strVal val="#ppt_y"/>
                                          </p:val>
                                        </p:tav>
                                      </p:tavLst>
                                    </p:anim>
                                  </p:childTnLst>
                                </p:cTn>
                              </p:par>
                            </p:childTnLst>
                          </p:cTn>
                        </p:par>
                        <p:par>
                          <p:cTn id="23" fill="hold">
                            <p:stCondLst>
                              <p:cond delay="2250"/>
                            </p:stCondLst>
                            <p:childTnLst>
                              <p:par>
                                <p:cTn id="24" presetID="2" presetClass="entr" presetSubtype="4"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additive="base">
                                        <p:cTn id="26" dur="500" fill="hold"/>
                                        <p:tgtEl>
                                          <p:spTgt spid="11"/>
                                        </p:tgtEl>
                                        <p:attrNameLst>
                                          <p:attrName>ppt_x</p:attrName>
                                        </p:attrNameLst>
                                      </p:cBhvr>
                                      <p:tavLst>
                                        <p:tav tm="0">
                                          <p:val>
                                            <p:strVal val="#ppt_x"/>
                                          </p:val>
                                        </p:tav>
                                        <p:tav tm="100000">
                                          <p:val>
                                            <p:strVal val="#ppt_x"/>
                                          </p:val>
                                        </p:tav>
                                      </p:tavLst>
                                    </p:anim>
                                    <p:anim calcmode="lin" valueType="num">
                                      <p:cBhvr additive="base">
                                        <p:cTn id="27" dur="500" fill="hold"/>
                                        <p:tgtEl>
                                          <p:spTgt spid="11"/>
                                        </p:tgtEl>
                                        <p:attrNameLst>
                                          <p:attrName>ppt_y</p:attrName>
                                        </p:attrNameLst>
                                      </p:cBhvr>
                                      <p:tavLst>
                                        <p:tav tm="0">
                                          <p:val>
                                            <p:strVal val="1+#ppt_h/2"/>
                                          </p:val>
                                        </p:tav>
                                        <p:tav tm="100000">
                                          <p:val>
                                            <p:strVal val="#ppt_y"/>
                                          </p:val>
                                        </p:tav>
                                      </p:tavLst>
                                    </p:anim>
                                  </p:childTnLst>
                                </p:cTn>
                              </p:par>
                            </p:childTnLst>
                          </p:cTn>
                        </p:par>
                        <p:par>
                          <p:cTn id="28" fill="hold">
                            <p:stCondLst>
                              <p:cond delay="2750"/>
                            </p:stCondLst>
                            <p:childTnLst>
                              <p:par>
                                <p:cTn id="29" presetID="2" presetClass="entr" presetSubtype="4" fill="hold" grpId="0" nodeType="afterEffect">
                                  <p:stCondLst>
                                    <p:cond delay="0"/>
                                  </p:stCondLst>
                                  <p:childTnLst>
                                    <p:set>
                                      <p:cBhvr>
                                        <p:cTn id="30" dur="1" fill="hold">
                                          <p:stCondLst>
                                            <p:cond delay="0"/>
                                          </p:stCondLst>
                                        </p:cTn>
                                        <p:tgtEl>
                                          <p:spTgt spid="10"/>
                                        </p:tgtEl>
                                        <p:attrNameLst>
                                          <p:attrName>style.visibility</p:attrName>
                                        </p:attrNameLst>
                                      </p:cBhvr>
                                      <p:to>
                                        <p:strVal val="visible"/>
                                      </p:to>
                                    </p:set>
                                    <p:anim calcmode="lin" valueType="num">
                                      <p:cBhvr additive="base">
                                        <p:cTn id="31" dur="500" fill="hold"/>
                                        <p:tgtEl>
                                          <p:spTgt spid="10"/>
                                        </p:tgtEl>
                                        <p:attrNameLst>
                                          <p:attrName>ppt_x</p:attrName>
                                        </p:attrNameLst>
                                      </p:cBhvr>
                                      <p:tavLst>
                                        <p:tav tm="0">
                                          <p:val>
                                            <p:strVal val="#ppt_x"/>
                                          </p:val>
                                        </p:tav>
                                        <p:tav tm="100000">
                                          <p:val>
                                            <p:strVal val="#ppt_x"/>
                                          </p:val>
                                        </p:tav>
                                      </p:tavLst>
                                    </p:anim>
                                    <p:anim calcmode="lin" valueType="num">
                                      <p:cBhvr additive="base">
                                        <p:cTn id="32" dur="500" fill="hold"/>
                                        <p:tgtEl>
                                          <p:spTgt spid="10"/>
                                        </p:tgtEl>
                                        <p:attrNameLst>
                                          <p:attrName>ppt_y</p:attrName>
                                        </p:attrNameLst>
                                      </p:cBhvr>
                                      <p:tavLst>
                                        <p:tav tm="0">
                                          <p:val>
                                            <p:strVal val="1+#ppt_h/2"/>
                                          </p:val>
                                        </p:tav>
                                        <p:tav tm="100000">
                                          <p:val>
                                            <p:strVal val="#ppt_y"/>
                                          </p:val>
                                        </p:tav>
                                      </p:tavLst>
                                    </p:anim>
                                  </p:childTnLst>
                                </p:cTn>
                              </p:par>
                            </p:childTnLst>
                          </p:cTn>
                        </p:par>
                        <p:par>
                          <p:cTn id="33" fill="hold">
                            <p:stCondLst>
                              <p:cond delay="3250"/>
                            </p:stCondLst>
                            <p:childTnLst>
                              <p:par>
                                <p:cTn id="34" presetID="2" presetClass="entr" presetSubtype="4" fill="hold" grpId="0"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additive="base">
                                        <p:cTn id="36" dur="500" fill="hold"/>
                                        <p:tgtEl>
                                          <p:spTgt spid="42"/>
                                        </p:tgtEl>
                                        <p:attrNameLst>
                                          <p:attrName>ppt_x</p:attrName>
                                        </p:attrNameLst>
                                      </p:cBhvr>
                                      <p:tavLst>
                                        <p:tav tm="0">
                                          <p:val>
                                            <p:strVal val="#ppt_x"/>
                                          </p:val>
                                        </p:tav>
                                        <p:tav tm="100000">
                                          <p:val>
                                            <p:strVal val="#ppt_x"/>
                                          </p:val>
                                        </p:tav>
                                      </p:tavLst>
                                    </p:anim>
                                    <p:anim calcmode="lin" valueType="num">
                                      <p:cBhvr additive="base">
                                        <p:cTn id="37" dur="500" fill="hold"/>
                                        <p:tgtEl>
                                          <p:spTgt spid="42"/>
                                        </p:tgtEl>
                                        <p:attrNameLst>
                                          <p:attrName>ppt_y</p:attrName>
                                        </p:attrNameLst>
                                      </p:cBhvr>
                                      <p:tavLst>
                                        <p:tav tm="0">
                                          <p:val>
                                            <p:strVal val="1+#ppt_h/2"/>
                                          </p:val>
                                        </p:tav>
                                        <p:tav tm="100000">
                                          <p:val>
                                            <p:strVal val="#ppt_y"/>
                                          </p:val>
                                        </p:tav>
                                      </p:tavLst>
                                    </p:anim>
                                  </p:childTnLst>
                                </p:cTn>
                              </p:par>
                            </p:childTnLst>
                          </p:cTn>
                        </p:par>
                        <p:par>
                          <p:cTn id="38" fill="hold">
                            <p:stCondLst>
                              <p:cond delay="3750"/>
                            </p:stCondLst>
                            <p:childTnLst>
                              <p:par>
                                <p:cTn id="39" presetID="2" presetClass="entr" presetSubtype="4"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additive="base">
                                        <p:cTn id="41" dur="500" fill="hold"/>
                                        <p:tgtEl>
                                          <p:spTgt spid="13"/>
                                        </p:tgtEl>
                                        <p:attrNameLst>
                                          <p:attrName>ppt_x</p:attrName>
                                        </p:attrNameLst>
                                      </p:cBhvr>
                                      <p:tavLst>
                                        <p:tav tm="0">
                                          <p:val>
                                            <p:strVal val="#ppt_x"/>
                                          </p:val>
                                        </p:tav>
                                        <p:tav tm="100000">
                                          <p:val>
                                            <p:strVal val="#ppt_x"/>
                                          </p:val>
                                        </p:tav>
                                      </p:tavLst>
                                    </p:anim>
                                    <p:anim calcmode="lin" valueType="num">
                                      <p:cBhvr additive="base">
                                        <p:cTn id="42" dur="500" fill="hold"/>
                                        <p:tgtEl>
                                          <p:spTgt spid="13"/>
                                        </p:tgtEl>
                                        <p:attrNameLst>
                                          <p:attrName>ppt_y</p:attrName>
                                        </p:attrNameLst>
                                      </p:cBhvr>
                                      <p:tavLst>
                                        <p:tav tm="0">
                                          <p:val>
                                            <p:strVal val="1+#ppt_h/2"/>
                                          </p:val>
                                        </p:tav>
                                        <p:tav tm="100000">
                                          <p:val>
                                            <p:strVal val="#ppt_y"/>
                                          </p:val>
                                        </p:tav>
                                      </p:tavLst>
                                    </p:anim>
                                  </p:childTnLst>
                                </p:cTn>
                              </p:par>
                            </p:childTnLst>
                          </p:cTn>
                        </p:par>
                        <p:par>
                          <p:cTn id="43" fill="hold">
                            <p:stCondLst>
                              <p:cond delay="4250"/>
                            </p:stCondLst>
                            <p:childTnLst>
                              <p:par>
                                <p:cTn id="44" presetID="2" presetClass="entr" presetSubtype="4" fill="hold" grpId="0" nodeType="after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500" fill="hold"/>
                                        <p:tgtEl>
                                          <p:spTgt spid="12"/>
                                        </p:tgtEl>
                                        <p:attrNameLst>
                                          <p:attrName>ppt_x</p:attrName>
                                        </p:attrNameLst>
                                      </p:cBhvr>
                                      <p:tavLst>
                                        <p:tav tm="0">
                                          <p:val>
                                            <p:strVal val="#ppt_x"/>
                                          </p:val>
                                        </p:tav>
                                        <p:tav tm="100000">
                                          <p:val>
                                            <p:strVal val="#ppt_x"/>
                                          </p:val>
                                        </p:tav>
                                      </p:tavLst>
                                    </p:anim>
                                    <p:anim calcmode="lin" valueType="num">
                                      <p:cBhvr additive="base">
                                        <p:cTn id="47" dur="500" fill="hold"/>
                                        <p:tgtEl>
                                          <p:spTgt spid="12"/>
                                        </p:tgtEl>
                                        <p:attrNameLst>
                                          <p:attrName>ppt_y</p:attrName>
                                        </p:attrNameLst>
                                      </p:cBhvr>
                                      <p:tavLst>
                                        <p:tav tm="0">
                                          <p:val>
                                            <p:strVal val="1+#ppt_h/2"/>
                                          </p:val>
                                        </p:tav>
                                        <p:tav tm="100000">
                                          <p:val>
                                            <p:strVal val="#ppt_y"/>
                                          </p:val>
                                        </p:tav>
                                      </p:tavLst>
                                    </p:anim>
                                  </p:childTnLst>
                                </p:cTn>
                              </p:par>
                            </p:childTnLst>
                          </p:cTn>
                        </p:par>
                        <p:par>
                          <p:cTn id="48" fill="hold">
                            <p:stCondLst>
                              <p:cond delay="4750"/>
                            </p:stCondLst>
                            <p:childTnLst>
                              <p:par>
                                <p:cTn id="49" presetID="2" presetClass="entr" presetSubtype="4"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additive="base">
                                        <p:cTn id="51" dur="500" fill="hold"/>
                                        <p:tgtEl>
                                          <p:spTgt spid="43"/>
                                        </p:tgtEl>
                                        <p:attrNameLst>
                                          <p:attrName>ppt_x</p:attrName>
                                        </p:attrNameLst>
                                      </p:cBhvr>
                                      <p:tavLst>
                                        <p:tav tm="0">
                                          <p:val>
                                            <p:strVal val="#ppt_x"/>
                                          </p:val>
                                        </p:tav>
                                        <p:tav tm="100000">
                                          <p:val>
                                            <p:strVal val="#ppt_x"/>
                                          </p:val>
                                        </p:tav>
                                      </p:tavLst>
                                    </p:anim>
                                    <p:anim calcmode="lin" valueType="num">
                                      <p:cBhvr additive="base">
                                        <p:cTn id="52" dur="500" fill="hold"/>
                                        <p:tgtEl>
                                          <p:spTgt spid="43"/>
                                        </p:tgtEl>
                                        <p:attrNameLst>
                                          <p:attrName>ppt_y</p:attrName>
                                        </p:attrNameLst>
                                      </p:cBhvr>
                                      <p:tavLst>
                                        <p:tav tm="0">
                                          <p:val>
                                            <p:strVal val="1+#ppt_h/2"/>
                                          </p:val>
                                        </p:tav>
                                        <p:tav tm="100000">
                                          <p:val>
                                            <p:strVal val="#ppt_y"/>
                                          </p:val>
                                        </p:tav>
                                      </p:tavLst>
                                    </p:anim>
                                  </p:childTnLst>
                                </p:cTn>
                              </p:par>
                            </p:childTnLst>
                          </p:cTn>
                        </p:par>
                        <p:par>
                          <p:cTn id="53" fill="hold">
                            <p:stCondLst>
                              <p:cond delay="5250"/>
                            </p:stCondLst>
                            <p:childTnLst>
                              <p:par>
                                <p:cTn id="54" presetID="2" presetClass="entr" presetSubtype="4" fill="hold" grpId="0" nodeType="afterEffect">
                                  <p:stCondLst>
                                    <p:cond delay="0"/>
                                  </p:stCondLst>
                                  <p:childTnLst>
                                    <p:set>
                                      <p:cBhvr>
                                        <p:cTn id="55" dur="1" fill="hold">
                                          <p:stCondLst>
                                            <p:cond delay="0"/>
                                          </p:stCondLst>
                                        </p:cTn>
                                        <p:tgtEl>
                                          <p:spTgt spid="15"/>
                                        </p:tgtEl>
                                        <p:attrNameLst>
                                          <p:attrName>style.visibility</p:attrName>
                                        </p:attrNameLst>
                                      </p:cBhvr>
                                      <p:to>
                                        <p:strVal val="visible"/>
                                      </p:to>
                                    </p:set>
                                    <p:anim calcmode="lin" valueType="num">
                                      <p:cBhvr additive="base">
                                        <p:cTn id="56" dur="500" fill="hold"/>
                                        <p:tgtEl>
                                          <p:spTgt spid="15"/>
                                        </p:tgtEl>
                                        <p:attrNameLst>
                                          <p:attrName>ppt_x</p:attrName>
                                        </p:attrNameLst>
                                      </p:cBhvr>
                                      <p:tavLst>
                                        <p:tav tm="0">
                                          <p:val>
                                            <p:strVal val="#ppt_x"/>
                                          </p:val>
                                        </p:tav>
                                        <p:tav tm="100000">
                                          <p:val>
                                            <p:strVal val="#ppt_x"/>
                                          </p:val>
                                        </p:tav>
                                      </p:tavLst>
                                    </p:anim>
                                    <p:anim calcmode="lin" valueType="num">
                                      <p:cBhvr additive="base">
                                        <p:cTn id="57" dur="500" fill="hold"/>
                                        <p:tgtEl>
                                          <p:spTgt spid="15"/>
                                        </p:tgtEl>
                                        <p:attrNameLst>
                                          <p:attrName>ppt_y</p:attrName>
                                        </p:attrNameLst>
                                      </p:cBhvr>
                                      <p:tavLst>
                                        <p:tav tm="0">
                                          <p:val>
                                            <p:strVal val="1+#ppt_h/2"/>
                                          </p:val>
                                        </p:tav>
                                        <p:tav tm="100000">
                                          <p:val>
                                            <p:strVal val="#ppt_y"/>
                                          </p:val>
                                        </p:tav>
                                      </p:tavLst>
                                    </p:anim>
                                  </p:childTnLst>
                                </p:cTn>
                              </p:par>
                            </p:childTnLst>
                          </p:cTn>
                        </p:par>
                        <p:par>
                          <p:cTn id="58" fill="hold">
                            <p:stCondLst>
                              <p:cond delay="5750"/>
                            </p:stCondLst>
                            <p:childTnLst>
                              <p:par>
                                <p:cTn id="59" presetID="2" presetClass="entr" presetSubtype="4" fill="hold" grpId="0" nodeType="afterEffect">
                                  <p:stCondLst>
                                    <p:cond delay="0"/>
                                  </p:stCondLst>
                                  <p:childTnLst>
                                    <p:set>
                                      <p:cBhvr>
                                        <p:cTn id="60" dur="1" fill="hold">
                                          <p:stCondLst>
                                            <p:cond delay="0"/>
                                          </p:stCondLst>
                                        </p:cTn>
                                        <p:tgtEl>
                                          <p:spTgt spid="14"/>
                                        </p:tgtEl>
                                        <p:attrNameLst>
                                          <p:attrName>style.visibility</p:attrName>
                                        </p:attrNameLst>
                                      </p:cBhvr>
                                      <p:to>
                                        <p:strVal val="visible"/>
                                      </p:to>
                                    </p:set>
                                    <p:anim calcmode="lin" valueType="num">
                                      <p:cBhvr additive="base">
                                        <p:cTn id="61" dur="500" fill="hold"/>
                                        <p:tgtEl>
                                          <p:spTgt spid="14"/>
                                        </p:tgtEl>
                                        <p:attrNameLst>
                                          <p:attrName>ppt_x</p:attrName>
                                        </p:attrNameLst>
                                      </p:cBhvr>
                                      <p:tavLst>
                                        <p:tav tm="0">
                                          <p:val>
                                            <p:strVal val="#ppt_x"/>
                                          </p:val>
                                        </p:tav>
                                        <p:tav tm="100000">
                                          <p:val>
                                            <p:strVal val="#ppt_x"/>
                                          </p:val>
                                        </p:tav>
                                      </p:tavLst>
                                    </p:anim>
                                    <p:anim calcmode="lin" valueType="num">
                                      <p:cBhvr additive="base">
                                        <p:cTn id="62" dur="500" fill="hold"/>
                                        <p:tgtEl>
                                          <p:spTgt spid="14"/>
                                        </p:tgtEl>
                                        <p:attrNameLst>
                                          <p:attrName>ppt_y</p:attrName>
                                        </p:attrNameLst>
                                      </p:cBhvr>
                                      <p:tavLst>
                                        <p:tav tm="0">
                                          <p:val>
                                            <p:strVal val="1+#ppt_h/2"/>
                                          </p:val>
                                        </p:tav>
                                        <p:tav tm="100000">
                                          <p:val>
                                            <p:strVal val="#ppt_y"/>
                                          </p:val>
                                        </p:tav>
                                      </p:tavLst>
                                    </p:anim>
                                  </p:childTnLst>
                                </p:cTn>
                              </p:par>
                            </p:childTnLst>
                          </p:cTn>
                        </p:par>
                        <p:par>
                          <p:cTn id="63" fill="hold">
                            <p:stCondLst>
                              <p:cond delay="6250"/>
                            </p:stCondLst>
                            <p:childTnLst>
                              <p:par>
                                <p:cTn id="64" presetID="2" presetClass="entr" presetSubtype="4"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additive="base">
                                        <p:cTn id="66" dur="500" fill="hold"/>
                                        <p:tgtEl>
                                          <p:spTgt spid="44"/>
                                        </p:tgtEl>
                                        <p:attrNameLst>
                                          <p:attrName>ppt_x</p:attrName>
                                        </p:attrNameLst>
                                      </p:cBhvr>
                                      <p:tavLst>
                                        <p:tav tm="0">
                                          <p:val>
                                            <p:strVal val="#ppt_x"/>
                                          </p:val>
                                        </p:tav>
                                        <p:tav tm="100000">
                                          <p:val>
                                            <p:strVal val="#ppt_x"/>
                                          </p:val>
                                        </p:tav>
                                      </p:tavLst>
                                    </p:anim>
                                    <p:anim calcmode="lin" valueType="num">
                                      <p:cBhvr additive="base">
                                        <p:cTn id="67" dur="500" fill="hold"/>
                                        <p:tgtEl>
                                          <p:spTgt spid="4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6" grpId="0" animBg="1"/>
      <p:bldP spid="10" grpId="0" animBg="1"/>
      <p:bldP spid="11" grpId="0" animBg="1"/>
      <p:bldP spid="12" grpId="0" animBg="1"/>
      <p:bldP spid="13" grpId="0" animBg="1"/>
      <p:bldP spid="14" grpId="0" animBg="1"/>
      <p:bldP spid="15" grpId="0" animBg="1"/>
      <p:bldP spid="21" grpId="0"/>
      <p:bldP spid="42" grpId="0"/>
      <p:bldP spid="43" grpId="0"/>
      <p:bldP spid="44"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Rectangle 1"/>
          <p:cNvSpPr/>
          <p:nvPr/>
        </p:nvSpPr>
        <p:spPr>
          <a:xfrm>
            <a:off x="0" y="2088107"/>
            <a:ext cx="4203510" cy="2224586"/>
          </a:xfrm>
          <a:prstGeom prst="rect">
            <a:avLst/>
          </a:prstGeom>
          <a:blipFill>
            <a:blip r:embed="rId3"/>
            <a:stretch>
              <a:fillRect/>
            </a:stretch>
          </a:blipFill>
          <a:ln>
            <a:solidFill>
              <a:srgbClr val="FE4A1E"/>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988490" y="2088107"/>
            <a:ext cx="4203510" cy="2224586"/>
          </a:xfrm>
          <a:prstGeom prst="rect">
            <a:avLst/>
          </a:prstGeom>
          <a:blipFill>
            <a:blip r:embed="rId4"/>
            <a:stretch>
              <a:fillRect/>
            </a:stretch>
          </a:blipFill>
          <a:ln>
            <a:solidFill>
              <a:srgbClr val="5C9AD3"/>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4878372" y="3094430"/>
            <a:ext cx="2468880" cy="1200329"/>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2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sp>
        <p:nvSpPr>
          <p:cNvPr id="11" name="Freeform 101"/>
          <p:cNvSpPr>
            <a:spLocks noEditPoints="1"/>
          </p:cNvSpPr>
          <p:nvPr/>
        </p:nvSpPr>
        <p:spPr bwMode="auto">
          <a:xfrm>
            <a:off x="5797694" y="2381548"/>
            <a:ext cx="596612" cy="551967"/>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TextBox 11"/>
          <p:cNvSpPr txBox="1"/>
          <p:nvPr/>
        </p:nvSpPr>
        <p:spPr>
          <a:xfrm>
            <a:off x="1978925" y="4829011"/>
            <a:ext cx="8475259" cy="1092607"/>
          </a:xfrm>
          <a:prstGeom prst="rect">
            <a:avLst/>
          </a:prstGeom>
          <a:noFill/>
        </p:spPr>
        <p:txBody>
          <a:bodyPr wrap="square" rtlCol="0">
            <a:spAutoFit/>
          </a:bodyPr>
          <a:lstStyle/>
          <a:p>
            <a:r>
              <a:rPr lang="en-US" b="1" dirty="0">
                <a:solidFill>
                  <a:srgbClr val="5C9AD3"/>
                </a:solidFill>
                <a:latin typeface="Candara" panose="020E0502030303020204" pitchFamily="34" charset="0"/>
              </a:rPr>
              <a:t>LOREM IPSUM DOLOR</a:t>
            </a:r>
          </a:p>
          <a:p>
            <a:endParaRPr lang="en-US" sz="800" b="1" dirty="0">
              <a:solidFill>
                <a:schemeClr val="bg1">
                  <a:lumMod val="85000"/>
                </a:schemeClr>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Tree>
    <p:extLst>
      <p:ext uri="{BB962C8B-B14F-4D97-AF65-F5344CB8AC3E}">
        <p14:creationId xmlns:p14="http://schemas.microsoft.com/office/powerpoint/2010/main" val="3320231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2" presetClass="entr" presetSubtype="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500" fill="hold"/>
                                        <p:tgtEl>
                                          <p:spTgt spid="2"/>
                                        </p:tgtEl>
                                        <p:attrNameLst>
                                          <p:attrName>ppt_x</p:attrName>
                                        </p:attrNameLst>
                                      </p:cBhvr>
                                      <p:tavLst>
                                        <p:tav tm="0">
                                          <p:val>
                                            <p:strVal val="0-#ppt_w/2"/>
                                          </p:val>
                                        </p:tav>
                                        <p:tav tm="100000">
                                          <p:val>
                                            <p:strVal val="#ppt_x"/>
                                          </p:val>
                                        </p:tav>
                                      </p:tavLst>
                                    </p:anim>
                                    <p:anim calcmode="lin" valueType="num">
                                      <p:cBhvr additive="base">
                                        <p:cTn id="12" dur="500" fill="hold"/>
                                        <p:tgtEl>
                                          <p:spTgt spid="2"/>
                                        </p:tgtEl>
                                        <p:attrNameLst>
                                          <p:attrName>ppt_y</p:attrName>
                                        </p:attrNameLst>
                                      </p:cBhvr>
                                      <p:tavLst>
                                        <p:tav tm="0">
                                          <p:val>
                                            <p:strVal val="#ppt_y"/>
                                          </p:val>
                                        </p:tav>
                                        <p:tav tm="100000">
                                          <p:val>
                                            <p:strVal val="#ppt_y"/>
                                          </p:val>
                                        </p:tav>
                                      </p:tavLst>
                                    </p:anim>
                                  </p:childTnLst>
                                </p:cTn>
                              </p:par>
                            </p:childTnLst>
                          </p:cTn>
                        </p:par>
                        <p:par>
                          <p:cTn id="13" fill="hold">
                            <p:stCondLst>
                              <p:cond delay="1250"/>
                            </p:stCondLst>
                            <p:childTnLst>
                              <p:par>
                                <p:cTn id="14" presetID="2" presetClass="entr" presetSubtype="2"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additive="base">
                                        <p:cTn id="16" dur="500" fill="hold"/>
                                        <p:tgtEl>
                                          <p:spTgt spid="9"/>
                                        </p:tgtEl>
                                        <p:attrNameLst>
                                          <p:attrName>ppt_x</p:attrName>
                                        </p:attrNameLst>
                                      </p:cBhvr>
                                      <p:tavLst>
                                        <p:tav tm="0">
                                          <p:val>
                                            <p:strVal val="1+#ppt_w/2"/>
                                          </p:val>
                                        </p:tav>
                                        <p:tav tm="100000">
                                          <p:val>
                                            <p:strVal val="#ppt_x"/>
                                          </p:val>
                                        </p:tav>
                                      </p:tavLst>
                                    </p:anim>
                                    <p:anim calcmode="lin" valueType="num">
                                      <p:cBhvr additive="base">
                                        <p:cTn id="17" dur="500" fill="hold"/>
                                        <p:tgtEl>
                                          <p:spTgt spid="9"/>
                                        </p:tgtEl>
                                        <p:attrNameLst>
                                          <p:attrName>ppt_y</p:attrName>
                                        </p:attrNameLst>
                                      </p:cBhvr>
                                      <p:tavLst>
                                        <p:tav tm="0">
                                          <p:val>
                                            <p:strVal val="#ppt_y"/>
                                          </p:val>
                                        </p:tav>
                                        <p:tav tm="100000">
                                          <p:val>
                                            <p:strVal val="#ppt_y"/>
                                          </p:val>
                                        </p:tav>
                                      </p:tavLst>
                                    </p:anim>
                                  </p:childTnLst>
                                </p:cTn>
                              </p:par>
                            </p:childTnLst>
                          </p:cTn>
                        </p:par>
                        <p:par>
                          <p:cTn id="18" fill="hold">
                            <p:stCondLst>
                              <p:cond delay="1750"/>
                            </p:stCondLst>
                            <p:childTnLst>
                              <p:par>
                                <p:cTn id="19" presetID="53" presetClass="entr" presetSubtype="16"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500" fill="hold"/>
                                        <p:tgtEl>
                                          <p:spTgt spid="11"/>
                                        </p:tgtEl>
                                        <p:attrNameLst>
                                          <p:attrName>ppt_w</p:attrName>
                                        </p:attrNameLst>
                                      </p:cBhvr>
                                      <p:tavLst>
                                        <p:tav tm="0">
                                          <p:val>
                                            <p:fltVal val="0"/>
                                          </p:val>
                                        </p:tav>
                                        <p:tav tm="100000">
                                          <p:val>
                                            <p:strVal val="#ppt_w"/>
                                          </p:val>
                                        </p:tav>
                                      </p:tavLst>
                                    </p:anim>
                                    <p:anim calcmode="lin" valueType="num">
                                      <p:cBhvr>
                                        <p:cTn id="22" dur="500" fill="hold"/>
                                        <p:tgtEl>
                                          <p:spTgt spid="11"/>
                                        </p:tgtEl>
                                        <p:attrNameLst>
                                          <p:attrName>ppt_h</p:attrName>
                                        </p:attrNameLst>
                                      </p:cBhvr>
                                      <p:tavLst>
                                        <p:tav tm="0">
                                          <p:val>
                                            <p:fltVal val="0"/>
                                          </p:val>
                                        </p:tav>
                                        <p:tav tm="100000">
                                          <p:val>
                                            <p:strVal val="#ppt_h"/>
                                          </p:val>
                                        </p:tav>
                                      </p:tavLst>
                                    </p:anim>
                                    <p:animEffect transition="in" filter="fade">
                                      <p:cBhvr>
                                        <p:cTn id="23" dur="500"/>
                                        <p:tgtEl>
                                          <p:spTgt spid="11"/>
                                        </p:tgtEl>
                                      </p:cBhvr>
                                    </p:animEffect>
                                  </p:childTnLst>
                                </p:cTn>
                              </p:par>
                            </p:childTnLst>
                          </p:cTn>
                        </p:par>
                        <p:par>
                          <p:cTn id="24" fill="hold">
                            <p:stCondLst>
                              <p:cond delay="2250"/>
                            </p:stCondLst>
                            <p:childTnLst>
                              <p:par>
                                <p:cTn id="25" presetID="16" presetClass="entr" presetSubtype="37" fill="hold" grpId="0" nodeType="afterEffect">
                                  <p:stCondLst>
                                    <p:cond delay="0"/>
                                  </p:stCondLst>
                                  <p:childTnLst>
                                    <p:set>
                                      <p:cBhvr>
                                        <p:cTn id="26" dur="1" fill="hold">
                                          <p:stCondLst>
                                            <p:cond delay="0"/>
                                          </p:stCondLst>
                                        </p:cTn>
                                        <p:tgtEl>
                                          <p:spTgt spid="10"/>
                                        </p:tgtEl>
                                        <p:attrNameLst>
                                          <p:attrName>style.visibility</p:attrName>
                                        </p:attrNameLst>
                                      </p:cBhvr>
                                      <p:to>
                                        <p:strVal val="visible"/>
                                      </p:to>
                                    </p:set>
                                    <p:animEffect transition="in" filter="barn(outVertical)">
                                      <p:cBhvr>
                                        <p:cTn id="27" dur="500"/>
                                        <p:tgtEl>
                                          <p:spTgt spid="10"/>
                                        </p:tgtEl>
                                      </p:cBhvr>
                                    </p:animEffect>
                                  </p:childTnLst>
                                </p:cTn>
                              </p:par>
                            </p:childTnLst>
                          </p:cTn>
                        </p:par>
                        <p:par>
                          <p:cTn id="28" fill="hold">
                            <p:stCondLst>
                              <p:cond delay="2750"/>
                            </p:stCondLst>
                            <p:childTnLst>
                              <p:par>
                                <p:cTn id="29" presetID="37" presetClass="entr" presetSubtype="0" fill="hold" grpId="0" nodeType="after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900" decel="100000" fill="hold"/>
                                        <p:tgtEl>
                                          <p:spTgt spid="12"/>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1" grpId="0" animBg="1"/>
      <p:bldP spid="12"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6310489"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p:txBody>
        </p:sp>
        <p:sp>
          <p:nvSpPr>
            <p:cNvPr id="8" name="TextBox 7"/>
            <p:cNvSpPr txBox="1"/>
            <p:nvPr/>
          </p:nvSpPr>
          <p:spPr>
            <a:xfrm>
              <a:off x="4684889" y="843004"/>
              <a:ext cx="4143023" cy="369332"/>
            </a:xfrm>
            <a:prstGeom prst="rect">
              <a:avLst/>
            </a:prstGeom>
            <a:noFill/>
          </p:spPr>
          <p:txBody>
            <a:bodyPr wrap="square" rtlCol="0">
              <a:spAutoFit/>
            </a:bodyPr>
            <a:lstStyle/>
            <a:p>
              <a:pPr algn="r"/>
              <a:r>
                <a:rPr lang="en-US" dirty="0">
                  <a:solidFill>
                    <a:schemeClr val="bg1">
                      <a:lumMod val="85000"/>
                    </a:schemeClr>
                  </a:solidFill>
                  <a:latin typeface="Candara" panose="020E0502030303020204" pitchFamily="34" charset="0"/>
                </a:rPr>
                <a:t>Your Subtitle</a:t>
              </a:r>
            </a:p>
          </p:txBody>
        </p:sp>
      </p:grpSp>
      <p:pic>
        <p:nvPicPr>
          <p:cNvPr id="41" name="Picture 40"/>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963" y="1256082"/>
            <a:ext cx="2695140" cy="3483373"/>
          </a:xfrm>
          <a:prstGeom prst="rect">
            <a:avLst/>
          </a:prstGeom>
          <a:effectLst>
            <a:outerShdw blurRad="50800" dist="38100" dir="18900000" algn="bl" rotWithShape="0">
              <a:prstClr val="black">
                <a:alpha val="40000"/>
              </a:prstClr>
            </a:outerShdw>
          </a:effectLst>
        </p:spPr>
      </p:pic>
      <p:sp>
        <p:nvSpPr>
          <p:cNvPr id="3" name="Rectangle 2"/>
          <p:cNvSpPr/>
          <p:nvPr/>
        </p:nvSpPr>
        <p:spPr>
          <a:xfrm>
            <a:off x="356386" y="1666364"/>
            <a:ext cx="1956643" cy="2632914"/>
          </a:xfrm>
          <a:prstGeom prst="rect">
            <a:avLst/>
          </a:prstGeom>
          <a:blipFill>
            <a:blip r:embed="rId4"/>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40" name="Picture 3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080100" y="3591586"/>
            <a:ext cx="3884255" cy="3256095"/>
          </a:xfrm>
          <a:prstGeom prst="rect">
            <a:avLst/>
          </a:prstGeom>
          <a:effectLst>
            <a:outerShdw blurRad="50800" dist="38100" dir="2700000" algn="tl" rotWithShape="0">
              <a:prstClr val="black">
                <a:alpha val="40000"/>
              </a:prstClr>
            </a:outerShdw>
          </a:effectLst>
        </p:spPr>
      </p:pic>
      <p:sp>
        <p:nvSpPr>
          <p:cNvPr id="42" name="Rectangle 41"/>
          <p:cNvSpPr/>
          <p:nvPr/>
        </p:nvSpPr>
        <p:spPr>
          <a:xfrm>
            <a:off x="1334577" y="3801086"/>
            <a:ext cx="3371856" cy="1925809"/>
          </a:xfrm>
          <a:prstGeom prst="rect">
            <a:avLst/>
          </a:prstGeom>
          <a:blipFill>
            <a:blip r:embed="rId6"/>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pic>
        <p:nvPicPr>
          <p:cNvPr id="39" name="Picture 38"/>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2547759" y="1459911"/>
            <a:ext cx="1985702" cy="2850491"/>
          </a:xfrm>
          <a:prstGeom prst="rect">
            <a:avLst/>
          </a:prstGeom>
          <a:effectLst>
            <a:outerShdw blurRad="50800" dist="38100" dir="18900000" algn="bl" rotWithShape="0">
              <a:prstClr val="black">
                <a:alpha val="40000"/>
              </a:prstClr>
            </a:outerShdw>
          </a:effectLst>
        </p:spPr>
      </p:pic>
      <p:sp>
        <p:nvSpPr>
          <p:cNvPr id="43" name="Rectangle 42"/>
          <p:cNvSpPr/>
          <p:nvPr/>
        </p:nvSpPr>
        <p:spPr>
          <a:xfrm>
            <a:off x="2950438" y="1729378"/>
            <a:ext cx="1192582" cy="2118299"/>
          </a:xfrm>
          <a:prstGeom prst="rect">
            <a:avLst/>
          </a:prstGeom>
          <a:blipFill>
            <a:blip r:embed="rId8"/>
            <a:stretch>
              <a:fillRect/>
            </a:stretch>
          </a:blipFill>
          <a:ln>
            <a:noFill/>
          </a:ln>
          <a:effectLst>
            <a:innerShdw blurRad="508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Text Box 10"/>
          <p:cNvSpPr txBox="1">
            <a:spLocks noChangeArrowheads="1"/>
          </p:cNvSpPr>
          <p:nvPr/>
        </p:nvSpPr>
        <p:spPr bwMode="auto">
          <a:xfrm>
            <a:off x="5786685"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46" name="Oval 45"/>
          <p:cNvSpPr>
            <a:spLocks noChangeAspect="1"/>
          </p:cNvSpPr>
          <p:nvPr/>
        </p:nvSpPr>
        <p:spPr>
          <a:xfrm>
            <a:off x="5025944" y="2327331"/>
            <a:ext cx="731520" cy="731520"/>
          </a:xfrm>
          <a:prstGeom prst="ellipse">
            <a:avLst/>
          </a:prstGeom>
          <a:solidFill>
            <a:srgbClr val="FE4A1E"/>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49" name="Text Box 10"/>
          <p:cNvSpPr txBox="1">
            <a:spLocks noChangeArrowheads="1"/>
          </p:cNvSpPr>
          <p:nvPr/>
        </p:nvSpPr>
        <p:spPr bwMode="auto">
          <a:xfrm>
            <a:off x="7284720" y="4597924"/>
            <a:ext cx="3108960" cy="97872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sp>
        <p:nvSpPr>
          <p:cNvPr id="51" name="Oval 50"/>
          <p:cNvSpPr>
            <a:spLocks noChangeAspect="1"/>
          </p:cNvSpPr>
          <p:nvPr/>
        </p:nvSpPr>
        <p:spPr>
          <a:xfrm>
            <a:off x="8673380" y="2324199"/>
            <a:ext cx="731520" cy="731520"/>
          </a:xfrm>
          <a:prstGeom prst="ellipse">
            <a:avLst/>
          </a:prstGeom>
          <a:solidFill>
            <a:srgbClr val="44546B"/>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4" name="Oval 53"/>
          <p:cNvSpPr>
            <a:spLocks noChangeAspect="1"/>
          </p:cNvSpPr>
          <p:nvPr/>
        </p:nvSpPr>
        <p:spPr>
          <a:xfrm>
            <a:off x="6511868" y="4577018"/>
            <a:ext cx="731520" cy="731520"/>
          </a:xfrm>
          <a:prstGeom prst="ellipse">
            <a:avLst/>
          </a:prstGeom>
          <a:solidFill>
            <a:srgbClr val="5C9AD3"/>
          </a:solidFill>
          <a:ln w="635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latin typeface="Candara" panose="020E0502030303020204" pitchFamily="34" charset="0"/>
            </a:endParaRPr>
          </a:p>
        </p:txBody>
      </p:sp>
      <p:sp>
        <p:nvSpPr>
          <p:cNvPr id="56" name="Text Box 10"/>
          <p:cNvSpPr txBox="1">
            <a:spLocks noChangeArrowheads="1"/>
          </p:cNvSpPr>
          <p:nvPr/>
        </p:nvSpPr>
        <p:spPr bwMode="auto">
          <a:xfrm>
            <a:off x="9437640" y="2325328"/>
            <a:ext cx="2104249"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58" name="Group 57"/>
          <p:cNvGrpSpPr>
            <a:grpSpLocks noChangeAspect="1"/>
          </p:cNvGrpSpPr>
          <p:nvPr/>
        </p:nvGrpSpPr>
        <p:grpSpPr>
          <a:xfrm>
            <a:off x="8930473" y="2507079"/>
            <a:ext cx="217335" cy="365760"/>
            <a:chOff x="533399" y="2800350"/>
            <a:chExt cx="325437" cy="547687"/>
          </a:xfrm>
          <a:solidFill>
            <a:schemeClr val="bg1"/>
          </a:solidFill>
          <a:effectLst>
            <a:outerShdw blurRad="50800" dist="38100" dir="2700000" algn="tl" rotWithShape="0">
              <a:prstClr val="black">
                <a:alpha val="40000"/>
              </a:prstClr>
            </a:outerShdw>
          </a:effectLst>
        </p:grpSpPr>
        <p:sp>
          <p:nvSpPr>
            <p:cNvPr id="59" name="Freeform 30"/>
            <p:cNvSpPr>
              <a:spLocks noEditPoints="1"/>
            </p:cNvSpPr>
            <p:nvPr/>
          </p:nvSpPr>
          <p:spPr bwMode="auto">
            <a:xfrm>
              <a:off x="533399"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0"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1"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62"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63" name="Freeform 6"/>
          <p:cNvSpPr>
            <a:spLocks noChangeAspect="1" noEditPoints="1"/>
          </p:cNvSpPr>
          <p:nvPr/>
        </p:nvSpPr>
        <p:spPr bwMode="auto">
          <a:xfrm>
            <a:off x="6732508" y="4805618"/>
            <a:ext cx="289048" cy="274320"/>
          </a:xfrm>
          <a:custGeom>
            <a:avLst/>
            <a:gdLst>
              <a:gd name="T0" fmla="*/ 116 w 123"/>
              <a:gd name="T1" fmla="*/ 0 h 117"/>
              <a:gd name="T2" fmla="*/ 7 w 123"/>
              <a:gd name="T3" fmla="*/ 0 h 117"/>
              <a:gd name="T4" fmla="*/ 0 w 123"/>
              <a:gd name="T5" fmla="*/ 7 h 117"/>
              <a:gd name="T6" fmla="*/ 0 w 123"/>
              <a:gd name="T7" fmla="*/ 81 h 117"/>
              <a:gd name="T8" fmla="*/ 7 w 123"/>
              <a:gd name="T9" fmla="*/ 88 h 117"/>
              <a:gd name="T10" fmla="*/ 116 w 123"/>
              <a:gd name="T11" fmla="*/ 88 h 117"/>
              <a:gd name="T12" fmla="*/ 123 w 123"/>
              <a:gd name="T13" fmla="*/ 81 h 117"/>
              <a:gd name="T14" fmla="*/ 123 w 123"/>
              <a:gd name="T15" fmla="*/ 7 h 117"/>
              <a:gd name="T16" fmla="*/ 116 w 123"/>
              <a:gd name="T17" fmla="*/ 0 h 117"/>
              <a:gd name="T18" fmla="*/ 88 w 123"/>
              <a:gd name="T19" fmla="*/ 110 h 117"/>
              <a:gd name="T20" fmla="*/ 81 w 123"/>
              <a:gd name="T21" fmla="*/ 110 h 117"/>
              <a:gd name="T22" fmla="*/ 73 w 123"/>
              <a:gd name="T23" fmla="*/ 102 h 117"/>
              <a:gd name="T24" fmla="*/ 73 w 123"/>
              <a:gd name="T25" fmla="*/ 91 h 117"/>
              <a:gd name="T26" fmla="*/ 50 w 123"/>
              <a:gd name="T27" fmla="*/ 91 h 117"/>
              <a:gd name="T28" fmla="*/ 50 w 123"/>
              <a:gd name="T29" fmla="*/ 102 h 117"/>
              <a:gd name="T30" fmla="*/ 42 w 123"/>
              <a:gd name="T31" fmla="*/ 110 h 117"/>
              <a:gd name="T32" fmla="*/ 35 w 123"/>
              <a:gd name="T33" fmla="*/ 110 h 117"/>
              <a:gd name="T34" fmla="*/ 31 w 123"/>
              <a:gd name="T35" fmla="*/ 114 h 117"/>
              <a:gd name="T36" fmla="*/ 35 w 123"/>
              <a:gd name="T37" fmla="*/ 117 h 117"/>
              <a:gd name="T38" fmla="*/ 88 w 123"/>
              <a:gd name="T39" fmla="*/ 117 h 117"/>
              <a:gd name="T40" fmla="*/ 92 w 123"/>
              <a:gd name="T41" fmla="*/ 114 h 117"/>
              <a:gd name="T42" fmla="*/ 88 w 123"/>
              <a:gd name="T43" fmla="*/ 110 h 117"/>
              <a:gd name="T44" fmla="*/ 115 w 123"/>
              <a:gd name="T45" fmla="*/ 80 h 117"/>
              <a:gd name="T46" fmla="*/ 8 w 123"/>
              <a:gd name="T47" fmla="*/ 80 h 117"/>
              <a:gd name="T48" fmla="*/ 8 w 123"/>
              <a:gd name="T49" fmla="*/ 8 h 117"/>
              <a:gd name="T50" fmla="*/ 115 w 123"/>
              <a:gd name="T51" fmla="*/ 8 h 117"/>
              <a:gd name="T52" fmla="*/ 115 w 123"/>
              <a:gd name="T53" fmla="*/ 80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23" h="117">
                <a:moveTo>
                  <a:pt x="116" y="0"/>
                </a:moveTo>
                <a:cubicBezTo>
                  <a:pt x="7" y="0"/>
                  <a:pt x="7" y="0"/>
                  <a:pt x="7" y="0"/>
                </a:cubicBezTo>
                <a:cubicBezTo>
                  <a:pt x="3" y="0"/>
                  <a:pt x="0" y="3"/>
                  <a:pt x="0" y="7"/>
                </a:cubicBezTo>
                <a:cubicBezTo>
                  <a:pt x="0" y="81"/>
                  <a:pt x="0" y="81"/>
                  <a:pt x="0" y="81"/>
                </a:cubicBezTo>
                <a:cubicBezTo>
                  <a:pt x="0" y="85"/>
                  <a:pt x="3" y="88"/>
                  <a:pt x="7" y="88"/>
                </a:cubicBezTo>
                <a:cubicBezTo>
                  <a:pt x="116" y="88"/>
                  <a:pt x="116" y="88"/>
                  <a:pt x="116" y="88"/>
                </a:cubicBezTo>
                <a:cubicBezTo>
                  <a:pt x="120" y="88"/>
                  <a:pt x="123" y="85"/>
                  <a:pt x="123" y="81"/>
                </a:cubicBezTo>
                <a:cubicBezTo>
                  <a:pt x="123" y="7"/>
                  <a:pt x="123" y="7"/>
                  <a:pt x="123" y="7"/>
                </a:cubicBezTo>
                <a:cubicBezTo>
                  <a:pt x="123" y="3"/>
                  <a:pt x="120" y="0"/>
                  <a:pt x="116" y="0"/>
                </a:cubicBezTo>
                <a:close/>
                <a:moveTo>
                  <a:pt x="88" y="110"/>
                </a:moveTo>
                <a:cubicBezTo>
                  <a:pt x="81" y="110"/>
                  <a:pt x="81" y="110"/>
                  <a:pt x="81" y="110"/>
                </a:cubicBezTo>
                <a:cubicBezTo>
                  <a:pt x="76" y="110"/>
                  <a:pt x="73" y="106"/>
                  <a:pt x="73" y="102"/>
                </a:cubicBezTo>
                <a:cubicBezTo>
                  <a:pt x="73" y="91"/>
                  <a:pt x="73" y="91"/>
                  <a:pt x="73" y="91"/>
                </a:cubicBezTo>
                <a:cubicBezTo>
                  <a:pt x="50" y="91"/>
                  <a:pt x="50" y="91"/>
                  <a:pt x="50" y="91"/>
                </a:cubicBezTo>
                <a:cubicBezTo>
                  <a:pt x="50" y="102"/>
                  <a:pt x="50" y="102"/>
                  <a:pt x="50" y="102"/>
                </a:cubicBezTo>
                <a:cubicBezTo>
                  <a:pt x="50" y="106"/>
                  <a:pt x="47" y="110"/>
                  <a:pt x="42" y="110"/>
                </a:cubicBezTo>
                <a:cubicBezTo>
                  <a:pt x="35" y="110"/>
                  <a:pt x="35" y="110"/>
                  <a:pt x="35" y="110"/>
                </a:cubicBezTo>
                <a:cubicBezTo>
                  <a:pt x="33" y="110"/>
                  <a:pt x="31" y="111"/>
                  <a:pt x="31" y="114"/>
                </a:cubicBezTo>
                <a:cubicBezTo>
                  <a:pt x="31" y="116"/>
                  <a:pt x="33" y="117"/>
                  <a:pt x="35" y="117"/>
                </a:cubicBezTo>
                <a:cubicBezTo>
                  <a:pt x="88" y="117"/>
                  <a:pt x="88" y="117"/>
                  <a:pt x="88" y="117"/>
                </a:cubicBezTo>
                <a:cubicBezTo>
                  <a:pt x="90" y="117"/>
                  <a:pt x="92" y="116"/>
                  <a:pt x="92" y="114"/>
                </a:cubicBezTo>
                <a:cubicBezTo>
                  <a:pt x="92" y="111"/>
                  <a:pt x="90" y="110"/>
                  <a:pt x="88" y="110"/>
                </a:cubicBezTo>
                <a:close/>
                <a:moveTo>
                  <a:pt x="115" y="80"/>
                </a:moveTo>
                <a:cubicBezTo>
                  <a:pt x="8" y="80"/>
                  <a:pt x="8" y="80"/>
                  <a:pt x="8" y="80"/>
                </a:cubicBezTo>
                <a:cubicBezTo>
                  <a:pt x="8" y="8"/>
                  <a:pt x="8" y="8"/>
                  <a:pt x="8" y="8"/>
                </a:cubicBezTo>
                <a:cubicBezTo>
                  <a:pt x="115" y="8"/>
                  <a:pt x="115" y="8"/>
                  <a:pt x="115" y="8"/>
                </a:cubicBezTo>
                <a:cubicBezTo>
                  <a:pt x="115" y="80"/>
                  <a:pt x="115" y="80"/>
                  <a:pt x="115" y="8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latin typeface="Candara" panose="020E0502030303020204" pitchFamily="34" charset="0"/>
            </a:endParaRPr>
          </a:p>
        </p:txBody>
      </p:sp>
      <p:sp>
        <p:nvSpPr>
          <p:cNvPr id="64" name="Freeform 25"/>
          <p:cNvSpPr>
            <a:spLocks noChangeAspect="1" noEditPoints="1"/>
          </p:cNvSpPr>
          <p:nvPr/>
        </p:nvSpPr>
        <p:spPr bwMode="auto">
          <a:xfrm>
            <a:off x="5254544" y="2482504"/>
            <a:ext cx="274320" cy="366491"/>
          </a:xfrm>
          <a:custGeom>
            <a:avLst/>
            <a:gdLst/>
            <a:ahLst/>
            <a:cxnLst>
              <a:cxn ang="0">
                <a:pos x="59" y="84"/>
              </a:cxn>
              <a:cxn ang="0">
                <a:pos x="59" y="80"/>
              </a:cxn>
              <a:cxn ang="0">
                <a:pos x="54" y="80"/>
              </a:cxn>
              <a:cxn ang="0">
                <a:pos x="54" y="76"/>
              </a:cxn>
              <a:cxn ang="0">
                <a:pos x="50" y="77"/>
              </a:cxn>
              <a:cxn ang="0">
                <a:pos x="47" y="88"/>
              </a:cxn>
              <a:cxn ang="0">
                <a:pos x="50" y="90"/>
              </a:cxn>
              <a:cxn ang="0">
                <a:pos x="59" y="84"/>
              </a:cxn>
              <a:cxn ang="0">
                <a:pos x="47" y="88"/>
              </a:cxn>
              <a:cxn ang="0">
                <a:pos x="45" y="93"/>
              </a:cxn>
              <a:cxn ang="0">
                <a:pos x="49" y="90"/>
              </a:cxn>
              <a:cxn ang="0">
                <a:pos x="47" y="88"/>
              </a:cxn>
              <a:cxn ang="0">
                <a:pos x="84" y="137"/>
              </a:cxn>
              <a:cxn ang="0">
                <a:pos x="14" y="137"/>
              </a:cxn>
              <a:cxn ang="0">
                <a:pos x="14" y="41"/>
              </a:cxn>
              <a:cxn ang="0">
                <a:pos x="68" y="41"/>
              </a:cxn>
              <a:cxn ang="0">
                <a:pos x="80" y="24"/>
              </a:cxn>
              <a:cxn ang="0">
                <a:pos x="15" y="24"/>
              </a:cxn>
              <a:cxn ang="0">
                <a:pos x="0" y="38"/>
              </a:cxn>
              <a:cxn ang="0">
                <a:pos x="0" y="140"/>
              </a:cxn>
              <a:cxn ang="0">
                <a:pos x="15" y="154"/>
              </a:cxn>
              <a:cxn ang="0">
                <a:pos x="83" y="154"/>
              </a:cxn>
              <a:cxn ang="0">
                <a:pos x="98" y="140"/>
              </a:cxn>
              <a:cxn ang="0">
                <a:pos x="98" y="41"/>
              </a:cxn>
              <a:cxn ang="0">
                <a:pos x="84" y="61"/>
              </a:cxn>
              <a:cxn ang="0">
                <a:pos x="84" y="137"/>
              </a:cxn>
              <a:cxn ang="0">
                <a:pos x="96" y="14"/>
              </a:cxn>
              <a:cxn ang="0">
                <a:pos x="105" y="20"/>
              </a:cxn>
              <a:cxn ang="0">
                <a:pos x="107" y="18"/>
              </a:cxn>
              <a:cxn ang="0">
                <a:pos x="97" y="11"/>
              </a:cxn>
              <a:cxn ang="0">
                <a:pos x="96" y="14"/>
              </a:cxn>
              <a:cxn ang="0">
                <a:pos x="106" y="0"/>
              </a:cxn>
              <a:cxn ang="0">
                <a:pos x="102" y="5"/>
              </a:cxn>
              <a:cxn ang="0">
                <a:pos x="111" y="12"/>
              </a:cxn>
              <a:cxn ang="0">
                <a:pos x="115" y="7"/>
              </a:cxn>
              <a:cxn ang="0">
                <a:pos x="106" y="0"/>
              </a:cxn>
              <a:cxn ang="0">
                <a:pos x="50" y="76"/>
              </a:cxn>
              <a:cxn ang="0">
                <a:pos x="55" y="76"/>
              </a:cxn>
              <a:cxn ang="0">
                <a:pos x="55" y="80"/>
              </a:cxn>
              <a:cxn ang="0">
                <a:pos x="59" y="79"/>
              </a:cxn>
              <a:cxn ang="0">
                <a:pos x="60" y="83"/>
              </a:cxn>
              <a:cxn ang="0">
                <a:pos x="104" y="22"/>
              </a:cxn>
              <a:cxn ang="0">
                <a:pos x="95" y="15"/>
              </a:cxn>
              <a:cxn ang="0">
                <a:pos x="50" y="76"/>
              </a:cxn>
              <a:cxn ang="0">
                <a:pos x="98" y="10"/>
              </a:cxn>
              <a:cxn ang="0">
                <a:pos x="107" y="17"/>
              </a:cxn>
              <a:cxn ang="0">
                <a:pos x="111" y="13"/>
              </a:cxn>
              <a:cxn ang="0">
                <a:pos x="101" y="6"/>
              </a:cxn>
              <a:cxn ang="0">
                <a:pos x="98" y="10"/>
              </a:cxn>
            </a:cxnLst>
            <a:rect l="0" t="0" r="r" b="b"/>
            <a:pathLst>
              <a:path w="115" h="154">
                <a:moveTo>
                  <a:pt x="59" y="84"/>
                </a:moveTo>
                <a:cubicBezTo>
                  <a:pt x="59" y="80"/>
                  <a:pt x="59" y="80"/>
                  <a:pt x="59" y="80"/>
                </a:cubicBezTo>
                <a:cubicBezTo>
                  <a:pt x="54" y="80"/>
                  <a:pt x="54" y="80"/>
                  <a:pt x="54" y="80"/>
                </a:cubicBezTo>
                <a:cubicBezTo>
                  <a:pt x="54" y="76"/>
                  <a:pt x="54" y="76"/>
                  <a:pt x="54" y="76"/>
                </a:cubicBezTo>
                <a:cubicBezTo>
                  <a:pt x="50" y="77"/>
                  <a:pt x="50" y="77"/>
                  <a:pt x="50" y="77"/>
                </a:cubicBezTo>
                <a:cubicBezTo>
                  <a:pt x="47" y="88"/>
                  <a:pt x="47" y="88"/>
                  <a:pt x="47" y="88"/>
                </a:cubicBezTo>
                <a:cubicBezTo>
                  <a:pt x="48" y="88"/>
                  <a:pt x="49" y="89"/>
                  <a:pt x="50" y="90"/>
                </a:cubicBezTo>
                <a:lnTo>
                  <a:pt x="59" y="84"/>
                </a:lnTo>
                <a:close/>
                <a:moveTo>
                  <a:pt x="47" y="88"/>
                </a:moveTo>
                <a:cubicBezTo>
                  <a:pt x="45" y="93"/>
                  <a:pt x="45" y="93"/>
                  <a:pt x="45" y="93"/>
                </a:cubicBezTo>
                <a:cubicBezTo>
                  <a:pt x="49" y="90"/>
                  <a:pt x="49" y="90"/>
                  <a:pt x="49" y="90"/>
                </a:cubicBezTo>
                <a:cubicBezTo>
                  <a:pt x="49" y="89"/>
                  <a:pt x="48" y="89"/>
                  <a:pt x="47" y="88"/>
                </a:cubicBezTo>
                <a:close/>
                <a:moveTo>
                  <a:pt x="84" y="137"/>
                </a:moveTo>
                <a:cubicBezTo>
                  <a:pt x="14" y="137"/>
                  <a:pt x="14" y="137"/>
                  <a:pt x="14" y="137"/>
                </a:cubicBezTo>
                <a:cubicBezTo>
                  <a:pt x="14" y="41"/>
                  <a:pt x="14" y="41"/>
                  <a:pt x="14" y="41"/>
                </a:cubicBezTo>
                <a:cubicBezTo>
                  <a:pt x="68" y="41"/>
                  <a:pt x="68" y="41"/>
                  <a:pt x="68" y="41"/>
                </a:cubicBezTo>
                <a:cubicBezTo>
                  <a:pt x="80" y="24"/>
                  <a:pt x="80" y="24"/>
                  <a:pt x="80" y="24"/>
                </a:cubicBezTo>
                <a:cubicBezTo>
                  <a:pt x="15" y="24"/>
                  <a:pt x="15" y="24"/>
                  <a:pt x="15" y="24"/>
                </a:cubicBezTo>
                <a:cubicBezTo>
                  <a:pt x="7" y="24"/>
                  <a:pt x="0" y="30"/>
                  <a:pt x="0" y="38"/>
                </a:cubicBezTo>
                <a:cubicBezTo>
                  <a:pt x="0" y="140"/>
                  <a:pt x="0" y="140"/>
                  <a:pt x="0" y="140"/>
                </a:cubicBezTo>
                <a:cubicBezTo>
                  <a:pt x="0" y="148"/>
                  <a:pt x="7" y="154"/>
                  <a:pt x="15" y="154"/>
                </a:cubicBezTo>
                <a:cubicBezTo>
                  <a:pt x="83" y="154"/>
                  <a:pt x="83" y="154"/>
                  <a:pt x="83" y="154"/>
                </a:cubicBezTo>
                <a:cubicBezTo>
                  <a:pt x="91" y="154"/>
                  <a:pt x="98" y="148"/>
                  <a:pt x="98" y="140"/>
                </a:cubicBezTo>
                <a:cubicBezTo>
                  <a:pt x="98" y="41"/>
                  <a:pt x="98" y="41"/>
                  <a:pt x="98" y="41"/>
                </a:cubicBezTo>
                <a:cubicBezTo>
                  <a:pt x="84" y="61"/>
                  <a:pt x="84" y="61"/>
                  <a:pt x="84" y="61"/>
                </a:cubicBezTo>
                <a:lnTo>
                  <a:pt x="84" y="137"/>
                </a:lnTo>
                <a:close/>
                <a:moveTo>
                  <a:pt x="96" y="14"/>
                </a:moveTo>
                <a:cubicBezTo>
                  <a:pt x="105" y="20"/>
                  <a:pt x="105" y="20"/>
                  <a:pt x="105" y="20"/>
                </a:cubicBezTo>
                <a:cubicBezTo>
                  <a:pt x="107" y="18"/>
                  <a:pt x="107" y="18"/>
                  <a:pt x="107" y="18"/>
                </a:cubicBezTo>
                <a:cubicBezTo>
                  <a:pt x="97" y="11"/>
                  <a:pt x="97" y="11"/>
                  <a:pt x="97" y="11"/>
                </a:cubicBezTo>
                <a:lnTo>
                  <a:pt x="96" y="14"/>
                </a:lnTo>
                <a:close/>
                <a:moveTo>
                  <a:pt x="106" y="0"/>
                </a:moveTo>
                <a:cubicBezTo>
                  <a:pt x="102" y="5"/>
                  <a:pt x="102" y="5"/>
                  <a:pt x="102" y="5"/>
                </a:cubicBezTo>
                <a:cubicBezTo>
                  <a:pt x="111" y="12"/>
                  <a:pt x="111" y="12"/>
                  <a:pt x="111" y="12"/>
                </a:cubicBezTo>
                <a:cubicBezTo>
                  <a:pt x="115" y="7"/>
                  <a:pt x="115" y="7"/>
                  <a:pt x="115" y="7"/>
                </a:cubicBezTo>
                <a:lnTo>
                  <a:pt x="106" y="0"/>
                </a:lnTo>
                <a:close/>
                <a:moveTo>
                  <a:pt x="50" y="76"/>
                </a:moveTo>
                <a:cubicBezTo>
                  <a:pt x="55" y="76"/>
                  <a:pt x="55" y="76"/>
                  <a:pt x="55" y="76"/>
                </a:cubicBezTo>
                <a:cubicBezTo>
                  <a:pt x="55" y="80"/>
                  <a:pt x="55" y="80"/>
                  <a:pt x="55" y="80"/>
                </a:cubicBezTo>
                <a:cubicBezTo>
                  <a:pt x="59" y="79"/>
                  <a:pt x="59" y="79"/>
                  <a:pt x="59" y="79"/>
                </a:cubicBezTo>
                <a:cubicBezTo>
                  <a:pt x="60" y="83"/>
                  <a:pt x="60" y="83"/>
                  <a:pt x="60" y="83"/>
                </a:cubicBezTo>
                <a:cubicBezTo>
                  <a:pt x="104" y="22"/>
                  <a:pt x="104" y="22"/>
                  <a:pt x="104" y="22"/>
                </a:cubicBezTo>
                <a:cubicBezTo>
                  <a:pt x="95" y="15"/>
                  <a:pt x="95" y="15"/>
                  <a:pt x="95" y="15"/>
                </a:cubicBezTo>
                <a:lnTo>
                  <a:pt x="50" y="76"/>
                </a:lnTo>
                <a:close/>
                <a:moveTo>
                  <a:pt x="98" y="10"/>
                </a:moveTo>
                <a:cubicBezTo>
                  <a:pt x="107" y="17"/>
                  <a:pt x="107" y="17"/>
                  <a:pt x="107" y="17"/>
                </a:cubicBezTo>
                <a:cubicBezTo>
                  <a:pt x="111" y="13"/>
                  <a:pt x="111" y="13"/>
                  <a:pt x="111" y="13"/>
                </a:cubicBezTo>
                <a:cubicBezTo>
                  <a:pt x="101" y="6"/>
                  <a:pt x="101" y="6"/>
                  <a:pt x="101" y="6"/>
                </a:cubicBezTo>
                <a:lnTo>
                  <a:pt x="98" y="10"/>
                </a:lnTo>
                <a:close/>
              </a:path>
            </a:pathLst>
          </a:custGeom>
          <a:solidFill>
            <a:srgbClr val="FFFFFF"/>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257292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41"/>
                                        </p:tgtEl>
                                        <p:attrNameLst>
                                          <p:attrName>style.visibility</p:attrName>
                                        </p:attrNameLst>
                                      </p:cBhvr>
                                      <p:to>
                                        <p:strVal val="visible"/>
                                      </p:to>
                                    </p:set>
                                    <p:anim calcmode="lin" valueType="num">
                                      <p:cBhvr>
                                        <p:cTn id="11" dur="500" fill="hold"/>
                                        <p:tgtEl>
                                          <p:spTgt spid="41"/>
                                        </p:tgtEl>
                                        <p:attrNameLst>
                                          <p:attrName>ppt_w</p:attrName>
                                        </p:attrNameLst>
                                      </p:cBhvr>
                                      <p:tavLst>
                                        <p:tav tm="0">
                                          <p:val>
                                            <p:fltVal val="0"/>
                                          </p:val>
                                        </p:tav>
                                        <p:tav tm="100000">
                                          <p:val>
                                            <p:strVal val="#ppt_w"/>
                                          </p:val>
                                        </p:tav>
                                      </p:tavLst>
                                    </p:anim>
                                    <p:anim calcmode="lin" valueType="num">
                                      <p:cBhvr>
                                        <p:cTn id="12" dur="500" fill="hold"/>
                                        <p:tgtEl>
                                          <p:spTgt spid="41"/>
                                        </p:tgtEl>
                                        <p:attrNameLst>
                                          <p:attrName>ppt_h</p:attrName>
                                        </p:attrNameLst>
                                      </p:cBhvr>
                                      <p:tavLst>
                                        <p:tav tm="0">
                                          <p:val>
                                            <p:fltVal val="0"/>
                                          </p:val>
                                        </p:tav>
                                        <p:tav tm="100000">
                                          <p:val>
                                            <p:strVal val="#ppt_h"/>
                                          </p:val>
                                        </p:tav>
                                      </p:tavLst>
                                    </p:anim>
                                    <p:animEffect transition="in" filter="fade">
                                      <p:cBhvr>
                                        <p:cTn id="13" dur="500"/>
                                        <p:tgtEl>
                                          <p:spTgt spid="41"/>
                                        </p:tgtEl>
                                      </p:cBhvr>
                                    </p:animEffect>
                                    <p:anim calcmode="lin" valueType="num">
                                      <p:cBhvr>
                                        <p:cTn id="14" dur="500" fill="hold"/>
                                        <p:tgtEl>
                                          <p:spTgt spid="41"/>
                                        </p:tgtEl>
                                        <p:attrNameLst>
                                          <p:attrName>ppt_x</p:attrName>
                                        </p:attrNameLst>
                                      </p:cBhvr>
                                      <p:tavLst>
                                        <p:tav tm="0">
                                          <p:val>
                                            <p:fltVal val="0.5"/>
                                          </p:val>
                                        </p:tav>
                                        <p:tav tm="100000">
                                          <p:val>
                                            <p:strVal val="#ppt_x"/>
                                          </p:val>
                                        </p:tav>
                                      </p:tavLst>
                                    </p:anim>
                                    <p:anim calcmode="lin" valueType="num">
                                      <p:cBhvr>
                                        <p:cTn id="15" dur="500" fill="hold"/>
                                        <p:tgtEl>
                                          <p:spTgt spid="41"/>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528" fill="hold" grpId="0" nodeType="afterEffect">
                                  <p:stCondLst>
                                    <p:cond delay="0"/>
                                  </p:stCondLst>
                                  <p:childTnLst>
                                    <p:set>
                                      <p:cBhvr>
                                        <p:cTn id="18" dur="1" fill="hold">
                                          <p:stCondLst>
                                            <p:cond delay="0"/>
                                          </p:stCondLst>
                                        </p:cTn>
                                        <p:tgtEl>
                                          <p:spTgt spid="3"/>
                                        </p:tgtEl>
                                        <p:attrNameLst>
                                          <p:attrName>style.visibility</p:attrName>
                                        </p:attrNameLst>
                                      </p:cBhvr>
                                      <p:to>
                                        <p:strVal val="visible"/>
                                      </p:to>
                                    </p:set>
                                    <p:anim calcmode="lin" valueType="num">
                                      <p:cBhvr>
                                        <p:cTn id="19" dur="500" fill="hold"/>
                                        <p:tgtEl>
                                          <p:spTgt spid="3"/>
                                        </p:tgtEl>
                                        <p:attrNameLst>
                                          <p:attrName>ppt_w</p:attrName>
                                        </p:attrNameLst>
                                      </p:cBhvr>
                                      <p:tavLst>
                                        <p:tav tm="0">
                                          <p:val>
                                            <p:fltVal val="0"/>
                                          </p:val>
                                        </p:tav>
                                        <p:tav tm="100000">
                                          <p:val>
                                            <p:strVal val="#ppt_w"/>
                                          </p:val>
                                        </p:tav>
                                      </p:tavLst>
                                    </p:anim>
                                    <p:anim calcmode="lin" valueType="num">
                                      <p:cBhvr>
                                        <p:cTn id="20" dur="500" fill="hold"/>
                                        <p:tgtEl>
                                          <p:spTgt spid="3"/>
                                        </p:tgtEl>
                                        <p:attrNameLst>
                                          <p:attrName>ppt_h</p:attrName>
                                        </p:attrNameLst>
                                      </p:cBhvr>
                                      <p:tavLst>
                                        <p:tav tm="0">
                                          <p:val>
                                            <p:fltVal val="0"/>
                                          </p:val>
                                        </p:tav>
                                        <p:tav tm="100000">
                                          <p:val>
                                            <p:strVal val="#ppt_h"/>
                                          </p:val>
                                        </p:tav>
                                      </p:tavLst>
                                    </p:anim>
                                    <p:animEffect transition="in" filter="fade">
                                      <p:cBhvr>
                                        <p:cTn id="21" dur="500"/>
                                        <p:tgtEl>
                                          <p:spTgt spid="3"/>
                                        </p:tgtEl>
                                      </p:cBhvr>
                                    </p:animEffect>
                                    <p:anim calcmode="lin" valueType="num">
                                      <p:cBhvr>
                                        <p:cTn id="22" dur="500" fill="hold"/>
                                        <p:tgtEl>
                                          <p:spTgt spid="3"/>
                                        </p:tgtEl>
                                        <p:attrNameLst>
                                          <p:attrName>ppt_x</p:attrName>
                                        </p:attrNameLst>
                                      </p:cBhvr>
                                      <p:tavLst>
                                        <p:tav tm="0">
                                          <p:val>
                                            <p:fltVal val="0.5"/>
                                          </p:val>
                                        </p:tav>
                                        <p:tav tm="100000">
                                          <p:val>
                                            <p:strVal val="#ppt_x"/>
                                          </p:val>
                                        </p:tav>
                                      </p:tavLst>
                                    </p:anim>
                                    <p:anim calcmode="lin" valueType="num">
                                      <p:cBhvr>
                                        <p:cTn id="23" dur="500" fill="hold"/>
                                        <p:tgtEl>
                                          <p:spTgt spid="3"/>
                                        </p:tgtEl>
                                        <p:attrNameLst>
                                          <p:attrName>ppt_y</p:attrName>
                                        </p:attrNameLst>
                                      </p:cBhvr>
                                      <p:tavLst>
                                        <p:tav tm="0">
                                          <p:val>
                                            <p:fltVal val="0.5"/>
                                          </p:val>
                                        </p:tav>
                                        <p:tav tm="100000">
                                          <p:val>
                                            <p:strVal val="#ppt_y"/>
                                          </p:val>
                                        </p:tav>
                                      </p:tavLst>
                                    </p:anim>
                                  </p:childTnLst>
                                </p:cTn>
                              </p:par>
                            </p:childTnLst>
                          </p:cTn>
                        </p:par>
                        <p:par>
                          <p:cTn id="24" fill="hold">
                            <p:stCondLst>
                              <p:cond delay="1750"/>
                            </p:stCondLst>
                            <p:childTnLst>
                              <p:par>
                                <p:cTn id="25" presetID="53" presetClass="entr" presetSubtype="528" fill="hold" nodeType="afterEffect">
                                  <p:stCondLst>
                                    <p:cond delay="0"/>
                                  </p:stCondLst>
                                  <p:childTnLst>
                                    <p:set>
                                      <p:cBhvr>
                                        <p:cTn id="26" dur="1" fill="hold">
                                          <p:stCondLst>
                                            <p:cond delay="0"/>
                                          </p:stCondLst>
                                        </p:cTn>
                                        <p:tgtEl>
                                          <p:spTgt spid="40"/>
                                        </p:tgtEl>
                                        <p:attrNameLst>
                                          <p:attrName>style.visibility</p:attrName>
                                        </p:attrNameLst>
                                      </p:cBhvr>
                                      <p:to>
                                        <p:strVal val="visible"/>
                                      </p:to>
                                    </p:set>
                                    <p:anim calcmode="lin" valueType="num">
                                      <p:cBhvr>
                                        <p:cTn id="27" dur="500" fill="hold"/>
                                        <p:tgtEl>
                                          <p:spTgt spid="40"/>
                                        </p:tgtEl>
                                        <p:attrNameLst>
                                          <p:attrName>ppt_w</p:attrName>
                                        </p:attrNameLst>
                                      </p:cBhvr>
                                      <p:tavLst>
                                        <p:tav tm="0">
                                          <p:val>
                                            <p:fltVal val="0"/>
                                          </p:val>
                                        </p:tav>
                                        <p:tav tm="100000">
                                          <p:val>
                                            <p:strVal val="#ppt_w"/>
                                          </p:val>
                                        </p:tav>
                                      </p:tavLst>
                                    </p:anim>
                                    <p:anim calcmode="lin" valueType="num">
                                      <p:cBhvr>
                                        <p:cTn id="28" dur="500" fill="hold"/>
                                        <p:tgtEl>
                                          <p:spTgt spid="40"/>
                                        </p:tgtEl>
                                        <p:attrNameLst>
                                          <p:attrName>ppt_h</p:attrName>
                                        </p:attrNameLst>
                                      </p:cBhvr>
                                      <p:tavLst>
                                        <p:tav tm="0">
                                          <p:val>
                                            <p:fltVal val="0"/>
                                          </p:val>
                                        </p:tav>
                                        <p:tav tm="100000">
                                          <p:val>
                                            <p:strVal val="#ppt_h"/>
                                          </p:val>
                                        </p:tav>
                                      </p:tavLst>
                                    </p:anim>
                                    <p:animEffect transition="in" filter="fade">
                                      <p:cBhvr>
                                        <p:cTn id="29" dur="500"/>
                                        <p:tgtEl>
                                          <p:spTgt spid="40"/>
                                        </p:tgtEl>
                                      </p:cBhvr>
                                    </p:animEffect>
                                    <p:anim calcmode="lin" valueType="num">
                                      <p:cBhvr>
                                        <p:cTn id="30" dur="500" fill="hold"/>
                                        <p:tgtEl>
                                          <p:spTgt spid="40"/>
                                        </p:tgtEl>
                                        <p:attrNameLst>
                                          <p:attrName>ppt_x</p:attrName>
                                        </p:attrNameLst>
                                      </p:cBhvr>
                                      <p:tavLst>
                                        <p:tav tm="0">
                                          <p:val>
                                            <p:fltVal val="0.5"/>
                                          </p:val>
                                        </p:tav>
                                        <p:tav tm="100000">
                                          <p:val>
                                            <p:strVal val="#ppt_x"/>
                                          </p:val>
                                        </p:tav>
                                      </p:tavLst>
                                    </p:anim>
                                    <p:anim calcmode="lin" valueType="num">
                                      <p:cBhvr>
                                        <p:cTn id="31" dur="500" fill="hold"/>
                                        <p:tgtEl>
                                          <p:spTgt spid="40"/>
                                        </p:tgtEl>
                                        <p:attrNameLst>
                                          <p:attrName>ppt_y</p:attrName>
                                        </p:attrNameLst>
                                      </p:cBhvr>
                                      <p:tavLst>
                                        <p:tav tm="0">
                                          <p:val>
                                            <p:fltVal val="0.5"/>
                                          </p:val>
                                        </p:tav>
                                        <p:tav tm="100000">
                                          <p:val>
                                            <p:strVal val="#ppt_y"/>
                                          </p:val>
                                        </p:tav>
                                      </p:tavLst>
                                    </p:anim>
                                  </p:childTnLst>
                                </p:cTn>
                              </p:par>
                            </p:childTnLst>
                          </p:cTn>
                        </p:par>
                        <p:par>
                          <p:cTn id="32" fill="hold">
                            <p:stCondLst>
                              <p:cond delay="2250"/>
                            </p:stCondLst>
                            <p:childTnLst>
                              <p:par>
                                <p:cTn id="33" presetID="53" presetClass="entr" presetSubtype="528" fill="hold" grpId="0" nodeType="afterEffect">
                                  <p:stCondLst>
                                    <p:cond delay="0"/>
                                  </p:stCondLst>
                                  <p:childTnLst>
                                    <p:set>
                                      <p:cBhvr>
                                        <p:cTn id="34" dur="1" fill="hold">
                                          <p:stCondLst>
                                            <p:cond delay="0"/>
                                          </p:stCondLst>
                                        </p:cTn>
                                        <p:tgtEl>
                                          <p:spTgt spid="42"/>
                                        </p:tgtEl>
                                        <p:attrNameLst>
                                          <p:attrName>style.visibility</p:attrName>
                                        </p:attrNameLst>
                                      </p:cBhvr>
                                      <p:to>
                                        <p:strVal val="visible"/>
                                      </p:to>
                                    </p:set>
                                    <p:anim calcmode="lin" valueType="num">
                                      <p:cBhvr>
                                        <p:cTn id="35" dur="500" fill="hold"/>
                                        <p:tgtEl>
                                          <p:spTgt spid="42"/>
                                        </p:tgtEl>
                                        <p:attrNameLst>
                                          <p:attrName>ppt_w</p:attrName>
                                        </p:attrNameLst>
                                      </p:cBhvr>
                                      <p:tavLst>
                                        <p:tav tm="0">
                                          <p:val>
                                            <p:fltVal val="0"/>
                                          </p:val>
                                        </p:tav>
                                        <p:tav tm="100000">
                                          <p:val>
                                            <p:strVal val="#ppt_w"/>
                                          </p:val>
                                        </p:tav>
                                      </p:tavLst>
                                    </p:anim>
                                    <p:anim calcmode="lin" valueType="num">
                                      <p:cBhvr>
                                        <p:cTn id="36" dur="500" fill="hold"/>
                                        <p:tgtEl>
                                          <p:spTgt spid="42"/>
                                        </p:tgtEl>
                                        <p:attrNameLst>
                                          <p:attrName>ppt_h</p:attrName>
                                        </p:attrNameLst>
                                      </p:cBhvr>
                                      <p:tavLst>
                                        <p:tav tm="0">
                                          <p:val>
                                            <p:fltVal val="0"/>
                                          </p:val>
                                        </p:tav>
                                        <p:tav tm="100000">
                                          <p:val>
                                            <p:strVal val="#ppt_h"/>
                                          </p:val>
                                        </p:tav>
                                      </p:tavLst>
                                    </p:anim>
                                    <p:animEffect transition="in" filter="fade">
                                      <p:cBhvr>
                                        <p:cTn id="37" dur="500"/>
                                        <p:tgtEl>
                                          <p:spTgt spid="42"/>
                                        </p:tgtEl>
                                      </p:cBhvr>
                                    </p:animEffect>
                                    <p:anim calcmode="lin" valueType="num">
                                      <p:cBhvr>
                                        <p:cTn id="38" dur="500" fill="hold"/>
                                        <p:tgtEl>
                                          <p:spTgt spid="42"/>
                                        </p:tgtEl>
                                        <p:attrNameLst>
                                          <p:attrName>ppt_x</p:attrName>
                                        </p:attrNameLst>
                                      </p:cBhvr>
                                      <p:tavLst>
                                        <p:tav tm="0">
                                          <p:val>
                                            <p:fltVal val="0.5"/>
                                          </p:val>
                                        </p:tav>
                                        <p:tav tm="100000">
                                          <p:val>
                                            <p:strVal val="#ppt_x"/>
                                          </p:val>
                                        </p:tav>
                                      </p:tavLst>
                                    </p:anim>
                                    <p:anim calcmode="lin" valueType="num">
                                      <p:cBhvr>
                                        <p:cTn id="39" dur="500" fill="hold"/>
                                        <p:tgtEl>
                                          <p:spTgt spid="42"/>
                                        </p:tgtEl>
                                        <p:attrNameLst>
                                          <p:attrName>ppt_y</p:attrName>
                                        </p:attrNameLst>
                                      </p:cBhvr>
                                      <p:tavLst>
                                        <p:tav tm="0">
                                          <p:val>
                                            <p:fltVal val="0.5"/>
                                          </p:val>
                                        </p:tav>
                                        <p:tav tm="100000">
                                          <p:val>
                                            <p:strVal val="#ppt_y"/>
                                          </p:val>
                                        </p:tav>
                                      </p:tavLst>
                                    </p:anim>
                                  </p:childTnLst>
                                </p:cTn>
                              </p:par>
                            </p:childTnLst>
                          </p:cTn>
                        </p:par>
                        <p:par>
                          <p:cTn id="40" fill="hold">
                            <p:stCondLst>
                              <p:cond delay="2750"/>
                            </p:stCondLst>
                            <p:childTnLst>
                              <p:par>
                                <p:cTn id="41" presetID="53" presetClass="entr" presetSubtype="528" fill="hold" nodeType="afterEffect">
                                  <p:stCondLst>
                                    <p:cond delay="0"/>
                                  </p:stCondLst>
                                  <p:childTnLst>
                                    <p:set>
                                      <p:cBhvr>
                                        <p:cTn id="42" dur="1" fill="hold">
                                          <p:stCondLst>
                                            <p:cond delay="0"/>
                                          </p:stCondLst>
                                        </p:cTn>
                                        <p:tgtEl>
                                          <p:spTgt spid="39"/>
                                        </p:tgtEl>
                                        <p:attrNameLst>
                                          <p:attrName>style.visibility</p:attrName>
                                        </p:attrNameLst>
                                      </p:cBhvr>
                                      <p:to>
                                        <p:strVal val="visible"/>
                                      </p:to>
                                    </p:set>
                                    <p:anim calcmode="lin" valueType="num">
                                      <p:cBhvr>
                                        <p:cTn id="43" dur="500" fill="hold"/>
                                        <p:tgtEl>
                                          <p:spTgt spid="39"/>
                                        </p:tgtEl>
                                        <p:attrNameLst>
                                          <p:attrName>ppt_w</p:attrName>
                                        </p:attrNameLst>
                                      </p:cBhvr>
                                      <p:tavLst>
                                        <p:tav tm="0">
                                          <p:val>
                                            <p:fltVal val="0"/>
                                          </p:val>
                                        </p:tav>
                                        <p:tav tm="100000">
                                          <p:val>
                                            <p:strVal val="#ppt_w"/>
                                          </p:val>
                                        </p:tav>
                                      </p:tavLst>
                                    </p:anim>
                                    <p:anim calcmode="lin" valueType="num">
                                      <p:cBhvr>
                                        <p:cTn id="44" dur="500" fill="hold"/>
                                        <p:tgtEl>
                                          <p:spTgt spid="39"/>
                                        </p:tgtEl>
                                        <p:attrNameLst>
                                          <p:attrName>ppt_h</p:attrName>
                                        </p:attrNameLst>
                                      </p:cBhvr>
                                      <p:tavLst>
                                        <p:tav tm="0">
                                          <p:val>
                                            <p:fltVal val="0"/>
                                          </p:val>
                                        </p:tav>
                                        <p:tav tm="100000">
                                          <p:val>
                                            <p:strVal val="#ppt_h"/>
                                          </p:val>
                                        </p:tav>
                                      </p:tavLst>
                                    </p:anim>
                                    <p:animEffect transition="in" filter="fade">
                                      <p:cBhvr>
                                        <p:cTn id="45" dur="500"/>
                                        <p:tgtEl>
                                          <p:spTgt spid="39"/>
                                        </p:tgtEl>
                                      </p:cBhvr>
                                    </p:animEffect>
                                    <p:anim calcmode="lin" valueType="num">
                                      <p:cBhvr>
                                        <p:cTn id="46" dur="500" fill="hold"/>
                                        <p:tgtEl>
                                          <p:spTgt spid="39"/>
                                        </p:tgtEl>
                                        <p:attrNameLst>
                                          <p:attrName>ppt_x</p:attrName>
                                        </p:attrNameLst>
                                      </p:cBhvr>
                                      <p:tavLst>
                                        <p:tav tm="0">
                                          <p:val>
                                            <p:fltVal val="0.5"/>
                                          </p:val>
                                        </p:tav>
                                        <p:tav tm="100000">
                                          <p:val>
                                            <p:strVal val="#ppt_x"/>
                                          </p:val>
                                        </p:tav>
                                      </p:tavLst>
                                    </p:anim>
                                    <p:anim calcmode="lin" valueType="num">
                                      <p:cBhvr>
                                        <p:cTn id="47" dur="500" fill="hold"/>
                                        <p:tgtEl>
                                          <p:spTgt spid="39"/>
                                        </p:tgtEl>
                                        <p:attrNameLst>
                                          <p:attrName>ppt_y</p:attrName>
                                        </p:attrNameLst>
                                      </p:cBhvr>
                                      <p:tavLst>
                                        <p:tav tm="0">
                                          <p:val>
                                            <p:fltVal val="0.5"/>
                                          </p:val>
                                        </p:tav>
                                        <p:tav tm="100000">
                                          <p:val>
                                            <p:strVal val="#ppt_y"/>
                                          </p:val>
                                        </p:tav>
                                      </p:tavLst>
                                    </p:anim>
                                  </p:childTnLst>
                                </p:cTn>
                              </p:par>
                            </p:childTnLst>
                          </p:cTn>
                        </p:par>
                        <p:par>
                          <p:cTn id="48" fill="hold">
                            <p:stCondLst>
                              <p:cond delay="3250"/>
                            </p:stCondLst>
                            <p:childTnLst>
                              <p:par>
                                <p:cTn id="49" presetID="53" presetClass="entr" presetSubtype="528" fill="hold" grpId="0" nodeType="afterEffect">
                                  <p:stCondLst>
                                    <p:cond delay="0"/>
                                  </p:stCondLst>
                                  <p:childTnLst>
                                    <p:set>
                                      <p:cBhvr>
                                        <p:cTn id="50" dur="1" fill="hold">
                                          <p:stCondLst>
                                            <p:cond delay="0"/>
                                          </p:stCondLst>
                                        </p:cTn>
                                        <p:tgtEl>
                                          <p:spTgt spid="43"/>
                                        </p:tgtEl>
                                        <p:attrNameLst>
                                          <p:attrName>style.visibility</p:attrName>
                                        </p:attrNameLst>
                                      </p:cBhvr>
                                      <p:to>
                                        <p:strVal val="visible"/>
                                      </p:to>
                                    </p:set>
                                    <p:anim calcmode="lin" valueType="num">
                                      <p:cBhvr>
                                        <p:cTn id="51" dur="500" fill="hold"/>
                                        <p:tgtEl>
                                          <p:spTgt spid="43"/>
                                        </p:tgtEl>
                                        <p:attrNameLst>
                                          <p:attrName>ppt_w</p:attrName>
                                        </p:attrNameLst>
                                      </p:cBhvr>
                                      <p:tavLst>
                                        <p:tav tm="0">
                                          <p:val>
                                            <p:fltVal val="0"/>
                                          </p:val>
                                        </p:tav>
                                        <p:tav tm="100000">
                                          <p:val>
                                            <p:strVal val="#ppt_w"/>
                                          </p:val>
                                        </p:tav>
                                      </p:tavLst>
                                    </p:anim>
                                    <p:anim calcmode="lin" valueType="num">
                                      <p:cBhvr>
                                        <p:cTn id="52" dur="500" fill="hold"/>
                                        <p:tgtEl>
                                          <p:spTgt spid="43"/>
                                        </p:tgtEl>
                                        <p:attrNameLst>
                                          <p:attrName>ppt_h</p:attrName>
                                        </p:attrNameLst>
                                      </p:cBhvr>
                                      <p:tavLst>
                                        <p:tav tm="0">
                                          <p:val>
                                            <p:fltVal val="0"/>
                                          </p:val>
                                        </p:tav>
                                        <p:tav tm="100000">
                                          <p:val>
                                            <p:strVal val="#ppt_h"/>
                                          </p:val>
                                        </p:tav>
                                      </p:tavLst>
                                    </p:anim>
                                    <p:animEffect transition="in" filter="fade">
                                      <p:cBhvr>
                                        <p:cTn id="53" dur="500"/>
                                        <p:tgtEl>
                                          <p:spTgt spid="43"/>
                                        </p:tgtEl>
                                      </p:cBhvr>
                                    </p:animEffect>
                                    <p:anim calcmode="lin" valueType="num">
                                      <p:cBhvr>
                                        <p:cTn id="54" dur="500" fill="hold"/>
                                        <p:tgtEl>
                                          <p:spTgt spid="43"/>
                                        </p:tgtEl>
                                        <p:attrNameLst>
                                          <p:attrName>ppt_x</p:attrName>
                                        </p:attrNameLst>
                                      </p:cBhvr>
                                      <p:tavLst>
                                        <p:tav tm="0">
                                          <p:val>
                                            <p:fltVal val="0.5"/>
                                          </p:val>
                                        </p:tav>
                                        <p:tav tm="100000">
                                          <p:val>
                                            <p:strVal val="#ppt_x"/>
                                          </p:val>
                                        </p:tav>
                                      </p:tavLst>
                                    </p:anim>
                                    <p:anim calcmode="lin" valueType="num">
                                      <p:cBhvr>
                                        <p:cTn id="55" dur="500" fill="hold"/>
                                        <p:tgtEl>
                                          <p:spTgt spid="43"/>
                                        </p:tgtEl>
                                        <p:attrNameLst>
                                          <p:attrName>ppt_y</p:attrName>
                                        </p:attrNameLst>
                                      </p:cBhvr>
                                      <p:tavLst>
                                        <p:tav tm="0">
                                          <p:val>
                                            <p:fltVal val="0.5"/>
                                          </p:val>
                                        </p:tav>
                                        <p:tav tm="100000">
                                          <p:val>
                                            <p:strVal val="#ppt_y"/>
                                          </p:val>
                                        </p:tav>
                                      </p:tavLst>
                                    </p:anim>
                                  </p:childTnLst>
                                </p:cTn>
                              </p:par>
                            </p:childTnLst>
                          </p:cTn>
                        </p:par>
                        <p:par>
                          <p:cTn id="56" fill="hold">
                            <p:stCondLst>
                              <p:cond delay="3750"/>
                            </p:stCondLst>
                            <p:childTnLst>
                              <p:par>
                                <p:cTn id="57" presetID="53" presetClass="entr" presetSubtype="528" fill="hold" grpId="0" nodeType="afterEffect">
                                  <p:stCondLst>
                                    <p:cond delay="0"/>
                                  </p:stCondLst>
                                  <p:childTnLst>
                                    <p:set>
                                      <p:cBhvr>
                                        <p:cTn id="58" dur="1" fill="hold">
                                          <p:stCondLst>
                                            <p:cond delay="0"/>
                                          </p:stCondLst>
                                        </p:cTn>
                                        <p:tgtEl>
                                          <p:spTgt spid="64"/>
                                        </p:tgtEl>
                                        <p:attrNameLst>
                                          <p:attrName>style.visibility</p:attrName>
                                        </p:attrNameLst>
                                      </p:cBhvr>
                                      <p:to>
                                        <p:strVal val="visible"/>
                                      </p:to>
                                    </p:set>
                                    <p:anim calcmode="lin" valueType="num">
                                      <p:cBhvr>
                                        <p:cTn id="59" dur="500" fill="hold"/>
                                        <p:tgtEl>
                                          <p:spTgt spid="64"/>
                                        </p:tgtEl>
                                        <p:attrNameLst>
                                          <p:attrName>ppt_w</p:attrName>
                                        </p:attrNameLst>
                                      </p:cBhvr>
                                      <p:tavLst>
                                        <p:tav tm="0">
                                          <p:val>
                                            <p:fltVal val="0"/>
                                          </p:val>
                                        </p:tav>
                                        <p:tav tm="100000">
                                          <p:val>
                                            <p:strVal val="#ppt_w"/>
                                          </p:val>
                                        </p:tav>
                                      </p:tavLst>
                                    </p:anim>
                                    <p:anim calcmode="lin" valueType="num">
                                      <p:cBhvr>
                                        <p:cTn id="60" dur="500" fill="hold"/>
                                        <p:tgtEl>
                                          <p:spTgt spid="64"/>
                                        </p:tgtEl>
                                        <p:attrNameLst>
                                          <p:attrName>ppt_h</p:attrName>
                                        </p:attrNameLst>
                                      </p:cBhvr>
                                      <p:tavLst>
                                        <p:tav tm="0">
                                          <p:val>
                                            <p:fltVal val="0"/>
                                          </p:val>
                                        </p:tav>
                                        <p:tav tm="100000">
                                          <p:val>
                                            <p:strVal val="#ppt_h"/>
                                          </p:val>
                                        </p:tav>
                                      </p:tavLst>
                                    </p:anim>
                                    <p:animEffect transition="in" filter="fade">
                                      <p:cBhvr>
                                        <p:cTn id="61" dur="500"/>
                                        <p:tgtEl>
                                          <p:spTgt spid="64"/>
                                        </p:tgtEl>
                                      </p:cBhvr>
                                    </p:animEffect>
                                    <p:anim calcmode="lin" valueType="num">
                                      <p:cBhvr>
                                        <p:cTn id="62" dur="500" fill="hold"/>
                                        <p:tgtEl>
                                          <p:spTgt spid="64"/>
                                        </p:tgtEl>
                                        <p:attrNameLst>
                                          <p:attrName>ppt_x</p:attrName>
                                        </p:attrNameLst>
                                      </p:cBhvr>
                                      <p:tavLst>
                                        <p:tav tm="0">
                                          <p:val>
                                            <p:fltVal val="0.5"/>
                                          </p:val>
                                        </p:tav>
                                        <p:tav tm="100000">
                                          <p:val>
                                            <p:strVal val="#ppt_x"/>
                                          </p:val>
                                        </p:tav>
                                      </p:tavLst>
                                    </p:anim>
                                    <p:anim calcmode="lin" valueType="num">
                                      <p:cBhvr>
                                        <p:cTn id="63" dur="500" fill="hold"/>
                                        <p:tgtEl>
                                          <p:spTgt spid="64"/>
                                        </p:tgtEl>
                                        <p:attrNameLst>
                                          <p:attrName>ppt_y</p:attrName>
                                        </p:attrNameLst>
                                      </p:cBhvr>
                                      <p:tavLst>
                                        <p:tav tm="0">
                                          <p:val>
                                            <p:fltVal val="0.5"/>
                                          </p:val>
                                        </p:tav>
                                        <p:tav tm="100000">
                                          <p:val>
                                            <p:strVal val="#ppt_y"/>
                                          </p:val>
                                        </p:tav>
                                      </p:tavLst>
                                    </p:anim>
                                  </p:childTnLst>
                                </p:cTn>
                              </p:par>
                              <p:par>
                                <p:cTn id="64" presetID="53" presetClass="entr" presetSubtype="528" fill="hold" grpId="0" nodeType="withEffect">
                                  <p:stCondLst>
                                    <p:cond delay="0"/>
                                  </p:stCondLst>
                                  <p:childTnLst>
                                    <p:set>
                                      <p:cBhvr>
                                        <p:cTn id="65" dur="1" fill="hold">
                                          <p:stCondLst>
                                            <p:cond delay="0"/>
                                          </p:stCondLst>
                                        </p:cTn>
                                        <p:tgtEl>
                                          <p:spTgt spid="46"/>
                                        </p:tgtEl>
                                        <p:attrNameLst>
                                          <p:attrName>style.visibility</p:attrName>
                                        </p:attrNameLst>
                                      </p:cBhvr>
                                      <p:to>
                                        <p:strVal val="visible"/>
                                      </p:to>
                                    </p:set>
                                    <p:anim calcmode="lin" valueType="num">
                                      <p:cBhvr>
                                        <p:cTn id="66" dur="500" fill="hold"/>
                                        <p:tgtEl>
                                          <p:spTgt spid="46"/>
                                        </p:tgtEl>
                                        <p:attrNameLst>
                                          <p:attrName>ppt_w</p:attrName>
                                        </p:attrNameLst>
                                      </p:cBhvr>
                                      <p:tavLst>
                                        <p:tav tm="0">
                                          <p:val>
                                            <p:fltVal val="0"/>
                                          </p:val>
                                        </p:tav>
                                        <p:tav tm="100000">
                                          <p:val>
                                            <p:strVal val="#ppt_w"/>
                                          </p:val>
                                        </p:tav>
                                      </p:tavLst>
                                    </p:anim>
                                    <p:anim calcmode="lin" valueType="num">
                                      <p:cBhvr>
                                        <p:cTn id="67" dur="500" fill="hold"/>
                                        <p:tgtEl>
                                          <p:spTgt spid="46"/>
                                        </p:tgtEl>
                                        <p:attrNameLst>
                                          <p:attrName>ppt_h</p:attrName>
                                        </p:attrNameLst>
                                      </p:cBhvr>
                                      <p:tavLst>
                                        <p:tav tm="0">
                                          <p:val>
                                            <p:fltVal val="0"/>
                                          </p:val>
                                        </p:tav>
                                        <p:tav tm="100000">
                                          <p:val>
                                            <p:strVal val="#ppt_h"/>
                                          </p:val>
                                        </p:tav>
                                      </p:tavLst>
                                    </p:anim>
                                    <p:animEffect transition="in" filter="fade">
                                      <p:cBhvr>
                                        <p:cTn id="68" dur="500"/>
                                        <p:tgtEl>
                                          <p:spTgt spid="46"/>
                                        </p:tgtEl>
                                      </p:cBhvr>
                                    </p:animEffect>
                                    <p:anim calcmode="lin" valueType="num">
                                      <p:cBhvr>
                                        <p:cTn id="69" dur="500" fill="hold"/>
                                        <p:tgtEl>
                                          <p:spTgt spid="46"/>
                                        </p:tgtEl>
                                        <p:attrNameLst>
                                          <p:attrName>ppt_x</p:attrName>
                                        </p:attrNameLst>
                                      </p:cBhvr>
                                      <p:tavLst>
                                        <p:tav tm="0">
                                          <p:val>
                                            <p:fltVal val="0.5"/>
                                          </p:val>
                                        </p:tav>
                                        <p:tav tm="100000">
                                          <p:val>
                                            <p:strVal val="#ppt_x"/>
                                          </p:val>
                                        </p:tav>
                                      </p:tavLst>
                                    </p:anim>
                                    <p:anim calcmode="lin" valueType="num">
                                      <p:cBhvr>
                                        <p:cTn id="70" dur="500" fill="hold"/>
                                        <p:tgtEl>
                                          <p:spTgt spid="46"/>
                                        </p:tgtEl>
                                        <p:attrNameLst>
                                          <p:attrName>ppt_y</p:attrName>
                                        </p:attrNameLst>
                                      </p:cBhvr>
                                      <p:tavLst>
                                        <p:tav tm="0">
                                          <p:val>
                                            <p:fltVal val="0.5"/>
                                          </p:val>
                                        </p:tav>
                                        <p:tav tm="100000">
                                          <p:val>
                                            <p:strVal val="#ppt_y"/>
                                          </p:val>
                                        </p:tav>
                                      </p:tavLst>
                                    </p:anim>
                                  </p:childTnLst>
                                </p:cTn>
                              </p:par>
                            </p:childTnLst>
                          </p:cTn>
                        </p:par>
                        <p:par>
                          <p:cTn id="71" fill="hold">
                            <p:stCondLst>
                              <p:cond delay="4250"/>
                            </p:stCondLst>
                            <p:childTnLst>
                              <p:par>
                                <p:cTn id="72" presetID="42" presetClass="entr" presetSubtype="0" fill="hold" grpId="0" nodeType="afterEffect">
                                  <p:stCondLst>
                                    <p:cond delay="0"/>
                                  </p:stCondLst>
                                  <p:childTnLst>
                                    <p:set>
                                      <p:cBhvr>
                                        <p:cTn id="73" dur="1" fill="hold">
                                          <p:stCondLst>
                                            <p:cond delay="0"/>
                                          </p:stCondLst>
                                        </p:cTn>
                                        <p:tgtEl>
                                          <p:spTgt spid="44"/>
                                        </p:tgtEl>
                                        <p:attrNameLst>
                                          <p:attrName>style.visibility</p:attrName>
                                        </p:attrNameLst>
                                      </p:cBhvr>
                                      <p:to>
                                        <p:strVal val="visible"/>
                                      </p:to>
                                    </p:set>
                                    <p:animEffect transition="in" filter="fade">
                                      <p:cBhvr>
                                        <p:cTn id="74" dur="1000"/>
                                        <p:tgtEl>
                                          <p:spTgt spid="44"/>
                                        </p:tgtEl>
                                      </p:cBhvr>
                                    </p:animEffect>
                                    <p:anim calcmode="lin" valueType="num">
                                      <p:cBhvr>
                                        <p:cTn id="75" dur="1000" fill="hold"/>
                                        <p:tgtEl>
                                          <p:spTgt spid="44"/>
                                        </p:tgtEl>
                                        <p:attrNameLst>
                                          <p:attrName>ppt_x</p:attrName>
                                        </p:attrNameLst>
                                      </p:cBhvr>
                                      <p:tavLst>
                                        <p:tav tm="0">
                                          <p:val>
                                            <p:strVal val="#ppt_x"/>
                                          </p:val>
                                        </p:tav>
                                        <p:tav tm="100000">
                                          <p:val>
                                            <p:strVal val="#ppt_x"/>
                                          </p:val>
                                        </p:tav>
                                      </p:tavLst>
                                    </p:anim>
                                    <p:anim calcmode="lin" valueType="num">
                                      <p:cBhvr>
                                        <p:cTn id="76" dur="1000" fill="hold"/>
                                        <p:tgtEl>
                                          <p:spTgt spid="44"/>
                                        </p:tgtEl>
                                        <p:attrNameLst>
                                          <p:attrName>ppt_y</p:attrName>
                                        </p:attrNameLst>
                                      </p:cBhvr>
                                      <p:tavLst>
                                        <p:tav tm="0">
                                          <p:val>
                                            <p:strVal val="#ppt_y+.1"/>
                                          </p:val>
                                        </p:tav>
                                        <p:tav tm="100000">
                                          <p:val>
                                            <p:strVal val="#ppt_y"/>
                                          </p:val>
                                        </p:tav>
                                      </p:tavLst>
                                    </p:anim>
                                  </p:childTnLst>
                                </p:cTn>
                              </p:par>
                            </p:childTnLst>
                          </p:cTn>
                        </p:par>
                        <p:par>
                          <p:cTn id="77" fill="hold">
                            <p:stCondLst>
                              <p:cond delay="5250"/>
                            </p:stCondLst>
                            <p:childTnLst>
                              <p:par>
                                <p:cTn id="78" presetID="53" presetClass="entr" presetSubtype="528" fill="hold" grpId="0" nodeType="afterEffect">
                                  <p:stCondLst>
                                    <p:cond delay="0"/>
                                  </p:stCondLst>
                                  <p:childTnLst>
                                    <p:set>
                                      <p:cBhvr>
                                        <p:cTn id="79" dur="1" fill="hold">
                                          <p:stCondLst>
                                            <p:cond delay="0"/>
                                          </p:stCondLst>
                                        </p:cTn>
                                        <p:tgtEl>
                                          <p:spTgt spid="54"/>
                                        </p:tgtEl>
                                        <p:attrNameLst>
                                          <p:attrName>style.visibility</p:attrName>
                                        </p:attrNameLst>
                                      </p:cBhvr>
                                      <p:to>
                                        <p:strVal val="visible"/>
                                      </p:to>
                                    </p:set>
                                    <p:anim calcmode="lin" valueType="num">
                                      <p:cBhvr>
                                        <p:cTn id="80" dur="500" fill="hold"/>
                                        <p:tgtEl>
                                          <p:spTgt spid="54"/>
                                        </p:tgtEl>
                                        <p:attrNameLst>
                                          <p:attrName>ppt_w</p:attrName>
                                        </p:attrNameLst>
                                      </p:cBhvr>
                                      <p:tavLst>
                                        <p:tav tm="0">
                                          <p:val>
                                            <p:fltVal val="0"/>
                                          </p:val>
                                        </p:tav>
                                        <p:tav tm="100000">
                                          <p:val>
                                            <p:strVal val="#ppt_w"/>
                                          </p:val>
                                        </p:tav>
                                      </p:tavLst>
                                    </p:anim>
                                    <p:anim calcmode="lin" valueType="num">
                                      <p:cBhvr>
                                        <p:cTn id="81" dur="500" fill="hold"/>
                                        <p:tgtEl>
                                          <p:spTgt spid="54"/>
                                        </p:tgtEl>
                                        <p:attrNameLst>
                                          <p:attrName>ppt_h</p:attrName>
                                        </p:attrNameLst>
                                      </p:cBhvr>
                                      <p:tavLst>
                                        <p:tav tm="0">
                                          <p:val>
                                            <p:fltVal val="0"/>
                                          </p:val>
                                        </p:tav>
                                        <p:tav tm="100000">
                                          <p:val>
                                            <p:strVal val="#ppt_h"/>
                                          </p:val>
                                        </p:tav>
                                      </p:tavLst>
                                    </p:anim>
                                    <p:animEffect transition="in" filter="fade">
                                      <p:cBhvr>
                                        <p:cTn id="82" dur="500"/>
                                        <p:tgtEl>
                                          <p:spTgt spid="54"/>
                                        </p:tgtEl>
                                      </p:cBhvr>
                                    </p:animEffect>
                                    <p:anim calcmode="lin" valueType="num">
                                      <p:cBhvr>
                                        <p:cTn id="83" dur="500" fill="hold"/>
                                        <p:tgtEl>
                                          <p:spTgt spid="54"/>
                                        </p:tgtEl>
                                        <p:attrNameLst>
                                          <p:attrName>ppt_x</p:attrName>
                                        </p:attrNameLst>
                                      </p:cBhvr>
                                      <p:tavLst>
                                        <p:tav tm="0">
                                          <p:val>
                                            <p:fltVal val="0.5"/>
                                          </p:val>
                                        </p:tav>
                                        <p:tav tm="100000">
                                          <p:val>
                                            <p:strVal val="#ppt_x"/>
                                          </p:val>
                                        </p:tav>
                                      </p:tavLst>
                                    </p:anim>
                                    <p:anim calcmode="lin" valueType="num">
                                      <p:cBhvr>
                                        <p:cTn id="84" dur="500" fill="hold"/>
                                        <p:tgtEl>
                                          <p:spTgt spid="54"/>
                                        </p:tgtEl>
                                        <p:attrNameLst>
                                          <p:attrName>ppt_y</p:attrName>
                                        </p:attrNameLst>
                                      </p:cBhvr>
                                      <p:tavLst>
                                        <p:tav tm="0">
                                          <p:val>
                                            <p:fltVal val="0.5"/>
                                          </p:val>
                                        </p:tav>
                                        <p:tav tm="100000">
                                          <p:val>
                                            <p:strVal val="#ppt_y"/>
                                          </p:val>
                                        </p:tav>
                                      </p:tavLst>
                                    </p:anim>
                                  </p:childTnLst>
                                </p:cTn>
                              </p:par>
                              <p:par>
                                <p:cTn id="85" presetID="53" presetClass="entr" presetSubtype="528" fill="hold" grpId="0" nodeType="with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anim calcmode="lin" valueType="num">
                                      <p:cBhvr>
                                        <p:cTn id="90" dur="500" fill="hold"/>
                                        <p:tgtEl>
                                          <p:spTgt spid="63"/>
                                        </p:tgtEl>
                                        <p:attrNameLst>
                                          <p:attrName>ppt_x</p:attrName>
                                        </p:attrNameLst>
                                      </p:cBhvr>
                                      <p:tavLst>
                                        <p:tav tm="0">
                                          <p:val>
                                            <p:fltVal val="0.5"/>
                                          </p:val>
                                        </p:tav>
                                        <p:tav tm="100000">
                                          <p:val>
                                            <p:strVal val="#ppt_x"/>
                                          </p:val>
                                        </p:tav>
                                      </p:tavLst>
                                    </p:anim>
                                    <p:anim calcmode="lin" valueType="num">
                                      <p:cBhvr>
                                        <p:cTn id="91" dur="500" fill="hold"/>
                                        <p:tgtEl>
                                          <p:spTgt spid="63"/>
                                        </p:tgtEl>
                                        <p:attrNameLst>
                                          <p:attrName>ppt_y</p:attrName>
                                        </p:attrNameLst>
                                      </p:cBhvr>
                                      <p:tavLst>
                                        <p:tav tm="0">
                                          <p:val>
                                            <p:fltVal val="0.5"/>
                                          </p:val>
                                        </p:tav>
                                        <p:tav tm="100000">
                                          <p:val>
                                            <p:strVal val="#ppt_y"/>
                                          </p:val>
                                        </p:tav>
                                      </p:tavLst>
                                    </p:anim>
                                  </p:childTnLst>
                                </p:cTn>
                              </p:par>
                            </p:childTnLst>
                          </p:cTn>
                        </p:par>
                        <p:par>
                          <p:cTn id="92" fill="hold">
                            <p:stCondLst>
                              <p:cond delay="5750"/>
                            </p:stCondLst>
                            <p:childTnLst>
                              <p:par>
                                <p:cTn id="93" presetID="42" presetClass="entr" presetSubtype="0" fill="hold" grpId="0" nodeType="afterEffect">
                                  <p:stCondLst>
                                    <p:cond delay="0"/>
                                  </p:stCondLst>
                                  <p:childTnLst>
                                    <p:set>
                                      <p:cBhvr>
                                        <p:cTn id="94" dur="1" fill="hold">
                                          <p:stCondLst>
                                            <p:cond delay="0"/>
                                          </p:stCondLst>
                                        </p:cTn>
                                        <p:tgtEl>
                                          <p:spTgt spid="49"/>
                                        </p:tgtEl>
                                        <p:attrNameLst>
                                          <p:attrName>style.visibility</p:attrName>
                                        </p:attrNameLst>
                                      </p:cBhvr>
                                      <p:to>
                                        <p:strVal val="visible"/>
                                      </p:to>
                                    </p:set>
                                    <p:animEffect transition="in" filter="fade">
                                      <p:cBhvr>
                                        <p:cTn id="95" dur="1000"/>
                                        <p:tgtEl>
                                          <p:spTgt spid="49"/>
                                        </p:tgtEl>
                                      </p:cBhvr>
                                    </p:animEffect>
                                    <p:anim calcmode="lin" valueType="num">
                                      <p:cBhvr>
                                        <p:cTn id="96" dur="1000" fill="hold"/>
                                        <p:tgtEl>
                                          <p:spTgt spid="49"/>
                                        </p:tgtEl>
                                        <p:attrNameLst>
                                          <p:attrName>ppt_x</p:attrName>
                                        </p:attrNameLst>
                                      </p:cBhvr>
                                      <p:tavLst>
                                        <p:tav tm="0">
                                          <p:val>
                                            <p:strVal val="#ppt_x"/>
                                          </p:val>
                                        </p:tav>
                                        <p:tav tm="100000">
                                          <p:val>
                                            <p:strVal val="#ppt_x"/>
                                          </p:val>
                                        </p:tav>
                                      </p:tavLst>
                                    </p:anim>
                                    <p:anim calcmode="lin" valueType="num">
                                      <p:cBhvr>
                                        <p:cTn id="97" dur="1000" fill="hold"/>
                                        <p:tgtEl>
                                          <p:spTgt spid="49"/>
                                        </p:tgtEl>
                                        <p:attrNameLst>
                                          <p:attrName>ppt_y</p:attrName>
                                        </p:attrNameLst>
                                      </p:cBhvr>
                                      <p:tavLst>
                                        <p:tav tm="0">
                                          <p:val>
                                            <p:strVal val="#ppt_y+.1"/>
                                          </p:val>
                                        </p:tav>
                                        <p:tav tm="100000">
                                          <p:val>
                                            <p:strVal val="#ppt_y"/>
                                          </p:val>
                                        </p:tav>
                                      </p:tavLst>
                                    </p:anim>
                                  </p:childTnLst>
                                </p:cTn>
                              </p:par>
                            </p:childTnLst>
                          </p:cTn>
                        </p:par>
                        <p:par>
                          <p:cTn id="98" fill="hold">
                            <p:stCondLst>
                              <p:cond delay="6750"/>
                            </p:stCondLst>
                            <p:childTnLst>
                              <p:par>
                                <p:cTn id="99" presetID="53" presetClass="entr" presetSubtype="52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anim calcmode="lin" valueType="num">
                                      <p:cBhvr>
                                        <p:cTn id="104" dur="500" fill="hold"/>
                                        <p:tgtEl>
                                          <p:spTgt spid="51"/>
                                        </p:tgtEl>
                                        <p:attrNameLst>
                                          <p:attrName>ppt_x</p:attrName>
                                        </p:attrNameLst>
                                      </p:cBhvr>
                                      <p:tavLst>
                                        <p:tav tm="0">
                                          <p:val>
                                            <p:fltVal val="0.5"/>
                                          </p:val>
                                        </p:tav>
                                        <p:tav tm="100000">
                                          <p:val>
                                            <p:strVal val="#ppt_x"/>
                                          </p:val>
                                        </p:tav>
                                      </p:tavLst>
                                    </p:anim>
                                    <p:anim calcmode="lin" valueType="num">
                                      <p:cBhvr>
                                        <p:cTn id="105" dur="500" fill="hold"/>
                                        <p:tgtEl>
                                          <p:spTgt spid="51"/>
                                        </p:tgtEl>
                                        <p:attrNameLst>
                                          <p:attrName>ppt_y</p:attrName>
                                        </p:attrNameLst>
                                      </p:cBhvr>
                                      <p:tavLst>
                                        <p:tav tm="0">
                                          <p:val>
                                            <p:fltVal val="0.5"/>
                                          </p:val>
                                        </p:tav>
                                        <p:tav tm="100000">
                                          <p:val>
                                            <p:strVal val="#ppt_y"/>
                                          </p:val>
                                        </p:tav>
                                      </p:tavLst>
                                    </p:anim>
                                  </p:childTnLst>
                                </p:cTn>
                              </p:par>
                              <p:par>
                                <p:cTn id="106" presetID="53" presetClass="entr" presetSubtype="528" fill="hold" nodeType="withEffect">
                                  <p:stCondLst>
                                    <p:cond delay="0"/>
                                  </p:stCondLst>
                                  <p:childTnLst>
                                    <p:set>
                                      <p:cBhvr>
                                        <p:cTn id="107" dur="1" fill="hold">
                                          <p:stCondLst>
                                            <p:cond delay="0"/>
                                          </p:stCondLst>
                                        </p:cTn>
                                        <p:tgtEl>
                                          <p:spTgt spid="58"/>
                                        </p:tgtEl>
                                        <p:attrNameLst>
                                          <p:attrName>style.visibility</p:attrName>
                                        </p:attrNameLst>
                                      </p:cBhvr>
                                      <p:to>
                                        <p:strVal val="visible"/>
                                      </p:to>
                                    </p:set>
                                    <p:anim calcmode="lin" valueType="num">
                                      <p:cBhvr>
                                        <p:cTn id="108" dur="500" fill="hold"/>
                                        <p:tgtEl>
                                          <p:spTgt spid="58"/>
                                        </p:tgtEl>
                                        <p:attrNameLst>
                                          <p:attrName>ppt_w</p:attrName>
                                        </p:attrNameLst>
                                      </p:cBhvr>
                                      <p:tavLst>
                                        <p:tav tm="0">
                                          <p:val>
                                            <p:fltVal val="0"/>
                                          </p:val>
                                        </p:tav>
                                        <p:tav tm="100000">
                                          <p:val>
                                            <p:strVal val="#ppt_w"/>
                                          </p:val>
                                        </p:tav>
                                      </p:tavLst>
                                    </p:anim>
                                    <p:anim calcmode="lin" valueType="num">
                                      <p:cBhvr>
                                        <p:cTn id="109" dur="500" fill="hold"/>
                                        <p:tgtEl>
                                          <p:spTgt spid="58"/>
                                        </p:tgtEl>
                                        <p:attrNameLst>
                                          <p:attrName>ppt_h</p:attrName>
                                        </p:attrNameLst>
                                      </p:cBhvr>
                                      <p:tavLst>
                                        <p:tav tm="0">
                                          <p:val>
                                            <p:fltVal val="0"/>
                                          </p:val>
                                        </p:tav>
                                        <p:tav tm="100000">
                                          <p:val>
                                            <p:strVal val="#ppt_h"/>
                                          </p:val>
                                        </p:tav>
                                      </p:tavLst>
                                    </p:anim>
                                    <p:animEffect transition="in" filter="fade">
                                      <p:cBhvr>
                                        <p:cTn id="110" dur="500"/>
                                        <p:tgtEl>
                                          <p:spTgt spid="58"/>
                                        </p:tgtEl>
                                      </p:cBhvr>
                                    </p:animEffect>
                                    <p:anim calcmode="lin" valueType="num">
                                      <p:cBhvr>
                                        <p:cTn id="111" dur="500" fill="hold"/>
                                        <p:tgtEl>
                                          <p:spTgt spid="58"/>
                                        </p:tgtEl>
                                        <p:attrNameLst>
                                          <p:attrName>ppt_x</p:attrName>
                                        </p:attrNameLst>
                                      </p:cBhvr>
                                      <p:tavLst>
                                        <p:tav tm="0">
                                          <p:val>
                                            <p:fltVal val="0.5"/>
                                          </p:val>
                                        </p:tav>
                                        <p:tav tm="100000">
                                          <p:val>
                                            <p:strVal val="#ppt_x"/>
                                          </p:val>
                                        </p:tav>
                                      </p:tavLst>
                                    </p:anim>
                                    <p:anim calcmode="lin" valueType="num">
                                      <p:cBhvr>
                                        <p:cTn id="112" dur="500" fill="hold"/>
                                        <p:tgtEl>
                                          <p:spTgt spid="58"/>
                                        </p:tgtEl>
                                        <p:attrNameLst>
                                          <p:attrName>ppt_y</p:attrName>
                                        </p:attrNameLst>
                                      </p:cBhvr>
                                      <p:tavLst>
                                        <p:tav tm="0">
                                          <p:val>
                                            <p:fltVal val="0.5"/>
                                          </p:val>
                                        </p:tav>
                                        <p:tav tm="100000">
                                          <p:val>
                                            <p:strVal val="#ppt_y"/>
                                          </p:val>
                                        </p:tav>
                                      </p:tavLst>
                                    </p:anim>
                                  </p:childTnLst>
                                </p:cTn>
                              </p:par>
                            </p:childTnLst>
                          </p:cTn>
                        </p:par>
                        <p:par>
                          <p:cTn id="113" fill="hold">
                            <p:stCondLst>
                              <p:cond delay="7250"/>
                            </p:stCondLst>
                            <p:childTnLst>
                              <p:par>
                                <p:cTn id="114" presetID="42" presetClass="entr" presetSubtype="0" fill="hold" grpId="0" nodeType="afterEffect">
                                  <p:stCondLst>
                                    <p:cond delay="0"/>
                                  </p:stCondLst>
                                  <p:childTnLst>
                                    <p:set>
                                      <p:cBhvr>
                                        <p:cTn id="115" dur="1" fill="hold">
                                          <p:stCondLst>
                                            <p:cond delay="0"/>
                                          </p:stCondLst>
                                        </p:cTn>
                                        <p:tgtEl>
                                          <p:spTgt spid="56"/>
                                        </p:tgtEl>
                                        <p:attrNameLst>
                                          <p:attrName>style.visibility</p:attrName>
                                        </p:attrNameLst>
                                      </p:cBhvr>
                                      <p:to>
                                        <p:strVal val="visible"/>
                                      </p:to>
                                    </p:set>
                                    <p:animEffect transition="in" filter="fade">
                                      <p:cBhvr>
                                        <p:cTn id="116" dur="1000"/>
                                        <p:tgtEl>
                                          <p:spTgt spid="56"/>
                                        </p:tgtEl>
                                      </p:cBhvr>
                                    </p:animEffect>
                                    <p:anim calcmode="lin" valueType="num">
                                      <p:cBhvr>
                                        <p:cTn id="117" dur="1000" fill="hold"/>
                                        <p:tgtEl>
                                          <p:spTgt spid="56"/>
                                        </p:tgtEl>
                                        <p:attrNameLst>
                                          <p:attrName>ppt_x</p:attrName>
                                        </p:attrNameLst>
                                      </p:cBhvr>
                                      <p:tavLst>
                                        <p:tav tm="0">
                                          <p:val>
                                            <p:strVal val="#ppt_x"/>
                                          </p:val>
                                        </p:tav>
                                        <p:tav tm="100000">
                                          <p:val>
                                            <p:strVal val="#ppt_x"/>
                                          </p:val>
                                        </p:tav>
                                      </p:tavLst>
                                    </p:anim>
                                    <p:anim calcmode="lin" valueType="num">
                                      <p:cBhvr>
                                        <p:cTn id="118" dur="1000" fill="hold"/>
                                        <p:tgtEl>
                                          <p:spTgt spid="5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42" grpId="0" animBg="1"/>
      <p:bldP spid="43" grpId="0" animBg="1"/>
      <p:bldP spid="44" grpId="0"/>
      <p:bldP spid="46" grpId="0" animBg="1"/>
      <p:bldP spid="49" grpId="0"/>
      <p:bldP spid="51" grpId="0" animBg="1"/>
      <p:bldP spid="54" grpId="0" animBg="1"/>
      <p:bldP spid="56" grpId="0"/>
      <p:bldP spid="63" grpId="0" animBg="1"/>
      <p:bldP spid="64"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4039625" y="2777007"/>
            <a:ext cx="3032965" cy="284149"/>
            <a:chOff x="2971800" y="1799903"/>
            <a:chExt cx="2274724" cy="213112"/>
          </a:xfrm>
          <a:effectLst>
            <a:outerShdw blurRad="50800" dist="38100" dir="2700000" algn="tl" rotWithShape="0">
              <a:prstClr val="black">
                <a:alpha val="40000"/>
              </a:prstClr>
            </a:outerShdw>
          </a:effectLst>
        </p:grpSpPr>
        <p:sp>
          <p:nvSpPr>
            <p:cNvPr id="53" name="Parallelogram 18"/>
            <p:cNvSpPr/>
            <p:nvPr/>
          </p:nvSpPr>
          <p:spPr bwMode="auto">
            <a:xfrm>
              <a:off x="2971800"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4" name="Parallelogram 18"/>
            <p:cNvSpPr/>
            <p:nvPr/>
          </p:nvSpPr>
          <p:spPr bwMode="auto">
            <a:xfrm>
              <a:off x="3201007"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5" name="Parallelogram 18"/>
            <p:cNvSpPr/>
            <p:nvPr/>
          </p:nvSpPr>
          <p:spPr bwMode="auto">
            <a:xfrm>
              <a:off x="343021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6" name="Parallelogram 18"/>
            <p:cNvSpPr/>
            <p:nvPr/>
          </p:nvSpPr>
          <p:spPr bwMode="auto">
            <a:xfrm>
              <a:off x="3659421"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7" name="Parallelogram 18"/>
            <p:cNvSpPr/>
            <p:nvPr/>
          </p:nvSpPr>
          <p:spPr bwMode="auto">
            <a:xfrm>
              <a:off x="388862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8" name="Parallelogram 18"/>
            <p:cNvSpPr/>
            <p:nvPr/>
          </p:nvSpPr>
          <p:spPr bwMode="auto">
            <a:xfrm>
              <a:off x="4117835"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59" name="Parallelogram 18"/>
            <p:cNvSpPr/>
            <p:nvPr/>
          </p:nvSpPr>
          <p:spPr bwMode="auto">
            <a:xfrm>
              <a:off x="4347038"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0" name="Parallelogram 18"/>
            <p:cNvSpPr/>
            <p:nvPr/>
          </p:nvSpPr>
          <p:spPr bwMode="auto">
            <a:xfrm>
              <a:off x="4576244" y="1799903"/>
              <a:ext cx="211868" cy="213112"/>
            </a:xfrm>
            <a:prstGeom prst="ellipse">
              <a:avLst/>
            </a:prstGeom>
            <a:solidFill>
              <a:srgbClr val="FE4A1E"/>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6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sp>
        <p:nvSpPr>
          <p:cNvPr id="63" name="TextBox 62"/>
          <p:cNvSpPr txBox="1"/>
          <p:nvPr/>
        </p:nvSpPr>
        <p:spPr>
          <a:xfrm>
            <a:off x="3950353" y="2445800"/>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75" name="TextBox 74"/>
          <p:cNvSpPr txBox="1"/>
          <p:nvPr/>
        </p:nvSpPr>
        <p:spPr>
          <a:xfrm>
            <a:off x="3950353" y="3127323"/>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87" name="TextBox 86"/>
          <p:cNvSpPr txBox="1"/>
          <p:nvPr/>
        </p:nvSpPr>
        <p:spPr>
          <a:xfrm>
            <a:off x="3950353" y="3808845"/>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sp>
        <p:nvSpPr>
          <p:cNvPr id="99" name="TextBox 98"/>
          <p:cNvSpPr txBox="1"/>
          <p:nvPr/>
        </p:nvSpPr>
        <p:spPr>
          <a:xfrm>
            <a:off x="3950353" y="4490369"/>
            <a:ext cx="1342034"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Ipsum</a:t>
            </a:r>
          </a:p>
        </p:txBody>
      </p:sp>
      <p:grpSp>
        <p:nvGrpSpPr>
          <p:cNvPr id="119" name="Group 16"/>
          <p:cNvGrpSpPr/>
          <p:nvPr/>
        </p:nvGrpSpPr>
        <p:grpSpPr>
          <a:xfrm>
            <a:off x="8200803" y="1854136"/>
            <a:ext cx="3228503" cy="842589"/>
            <a:chOff x="5638262" y="1516826"/>
            <a:chExt cx="3034077" cy="631942"/>
          </a:xfrm>
        </p:grpSpPr>
        <p:sp>
          <p:nvSpPr>
            <p:cNvPr id="120" name="TextBox 119"/>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FE4A1E"/>
                  </a:solidFill>
                  <a:latin typeface="Candara" panose="020E0502030303020204" pitchFamily="34" charset="0"/>
                </a:rPr>
                <a:t>Title Goes Here</a:t>
              </a:r>
            </a:p>
          </p:txBody>
        </p:sp>
        <p:sp>
          <p:nvSpPr>
            <p:cNvPr id="121" name="TextBox 120"/>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2" name="Group 16"/>
          <p:cNvGrpSpPr/>
          <p:nvPr/>
        </p:nvGrpSpPr>
        <p:grpSpPr>
          <a:xfrm>
            <a:off x="8200803" y="3036747"/>
            <a:ext cx="3228503" cy="842589"/>
            <a:chOff x="5638262" y="1516826"/>
            <a:chExt cx="3034077" cy="631942"/>
          </a:xfrm>
        </p:grpSpPr>
        <p:sp>
          <p:nvSpPr>
            <p:cNvPr id="123" name="TextBox 122"/>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5C9AD3"/>
                  </a:solidFill>
                  <a:latin typeface="Candara" panose="020E0502030303020204" pitchFamily="34" charset="0"/>
                </a:rPr>
                <a:t>Title Goes Here</a:t>
              </a:r>
            </a:p>
          </p:txBody>
        </p:sp>
        <p:sp>
          <p:nvSpPr>
            <p:cNvPr id="124" name="TextBox 123"/>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5" name="Group 16"/>
          <p:cNvGrpSpPr/>
          <p:nvPr/>
        </p:nvGrpSpPr>
        <p:grpSpPr>
          <a:xfrm>
            <a:off x="8200803" y="4229996"/>
            <a:ext cx="3228503" cy="842589"/>
            <a:chOff x="5638262" y="1516826"/>
            <a:chExt cx="3034077" cy="631942"/>
          </a:xfrm>
        </p:grpSpPr>
        <p:sp>
          <p:nvSpPr>
            <p:cNvPr id="126" name="TextBox 125"/>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44546B"/>
                  </a:solidFill>
                  <a:latin typeface="Candara" panose="020E0502030303020204" pitchFamily="34" charset="0"/>
                </a:rPr>
                <a:t>Title Goes Here</a:t>
              </a:r>
            </a:p>
          </p:txBody>
        </p:sp>
        <p:sp>
          <p:nvSpPr>
            <p:cNvPr id="127" name="TextBox 126"/>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grpSp>
        <p:nvGrpSpPr>
          <p:cNvPr id="128" name="Group 16"/>
          <p:cNvGrpSpPr/>
          <p:nvPr/>
        </p:nvGrpSpPr>
        <p:grpSpPr>
          <a:xfrm>
            <a:off x="8200803" y="5423256"/>
            <a:ext cx="3228503" cy="842589"/>
            <a:chOff x="5638262" y="1516826"/>
            <a:chExt cx="3034077" cy="631942"/>
          </a:xfrm>
        </p:grpSpPr>
        <p:sp>
          <p:nvSpPr>
            <p:cNvPr id="129" name="TextBox 128"/>
            <p:cNvSpPr txBox="1"/>
            <p:nvPr/>
          </p:nvSpPr>
          <p:spPr>
            <a:xfrm>
              <a:off x="5638262" y="1516826"/>
              <a:ext cx="1260914" cy="184666"/>
            </a:xfrm>
            <a:prstGeom prst="rect">
              <a:avLst/>
            </a:prstGeom>
            <a:noFill/>
          </p:spPr>
          <p:txBody>
            <a:bodyPr wrap="none" lIns="0" tIns="0" rIns="0" bIns="0" rtlCol="0" anchor="ctr">
              <a:spAutoFit/>
            </a:bodyPr>
            <a:lstStyle/>
            <a:p>
              <a:r>
                <a:rPr lang="en-US" sz="1600" b="1" dirty="0">
                  <a:solidFill>
                    <a:srgbClr val="7A7A7A"/>
                  </a:solidFill>
                  <a:latin typeface="Candara" panose="020E0502030303020204" pitchFamily="34" charset="0"/>
                </a:rPr>
                <a:t>Title Goes Here</a:t>
              </a:r>
            </a:p>
          </p:txBody>
        </p:sp>
        <p:sp>
          <p:nvSpPr>
            <p:cNvPr id="130" name="TextBox 129"/>
            <p:cNvSpPr txBox="1"/>
            <p:nvPr/>
          </p:nvSpPr>
          <p:spPr>
            <a:xfrm>
              <a:off x="5638262" y="1698645"/>
              <a:ext cx="3034077" cy="450123"/>
            </a:xfrm>
            <a:prstGeom prst="rect">
              <a:avLst/>
            </a:prstGeom>
            <a:noFill/>
          </p:spPr>
          <p:txBody>
            <a:bodyPr wrap="square" lIns="0" tIns="0" rIns="0" bIns="0" rtlCol="0" anchor="t">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p>
          </p:txBody>
        </p:sp>
      </p:grpSp>
      <p:pic>
        <p:nvPicPr>
          <p:cNvPr id="9" name="Picture Placeholder 8"/>
          <p:cNvPicPr>
            <a:picLocks noGrp="1" noChangeAspect="1"/>
          </p:cNvPicPr>
          <p:nvPr>
            <p:ph type="pic" sz="quarter" idx="44"/>
          </p:nvPr>
        </p:nvPicPr>
        <p:blipFill>
          <a:blip r:embed="rId3">
            <a:extLst>
              <a:ext uri="{28A0092B-C50C-407E-A947-70E740481C1C}">
                <a14:useLocalDpi xmlns:a14="http://schemas.microsoft.com/office/drawing/2010/main" val="0"/>
              </a:ext>
            </a:extLst>
          </a:blip>
          <a:stretch>
            <a:fillRect/>
          </a:stretch>
        </p:blipFill>
        <p:spPr>
          <a:xfrm>
            <a:off x="886712" y="1130768"/>
            <a:ext cx="2694597" cy="2694597"/>
          </a:xfrm>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pic>
      <p:grpSp>
        <p:nvGrpSpPr>
          <p:cNvPr id="131" name="Group 130"/>
          <p:cNvGrpSpPr/>
          <p:nvPr/>
        </p:nvGrpSpPr>
        <p:grpSpPr>
          <a:xfrm>
            <a:off x="4045029" y="3462017"/>
            <a:ext cx="3032965" cy="284149"/>
            <a:chOff x="2971800" y="1799903"/>
            <a:chExt cx="2274724" cy="213112"/>
          </a:xfrm>
          <a:effectLst>
            <a:outerShdw blurRad="50800" dist="38100" dir="2700000" algn="tl" rotWithShape="0">
              <a:prstClr val="black">
                <a:alpha val="40000"/>
              </a:prstClr>
            </a:outerShdw>
          </a:effectLst>
        </p:grpSpPr>
        <p:sp>
          <p:nvSpPr>
            <p:cNvPr id="133" name="Parallelogram 18"/>
            <p:cNvSpPr/>
            <p:nvPr/>
          </p:nvSpPr>
          <p:spPr bwMode="auto">
            <a:xfrm>
              <a:off x="2971800"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4" name="Parallelogram 18"/>
            <p:cNvSpPr/>
            <p:nvPr/>
          </p:nvSpPr>
          <p:spPr bwMode="auto">
            <a:xfrm>
              <a:off x="3201007"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5" name="Parallelogram 18"/>
            <p:cNvSpPr/>
            <p:nvPr/>
          </p:nvSpPr>
          <p:spPr bwMode="auto">
            <a:xfrm>
              <a:off x="3430214" y="1799903"/>
              <a:ext cx="211868" cy="213112"/>
            </a:xfrm>
            <a:prstGeom prst="ellipse">
              <a:avLst/>
            </a:prstGeom>
            <a:solidFill>
              <a:srgbClr val="5C9AD3"/>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6" name="Parallelogram 18"/>
            <p:cNvSpPr/>
            <p:nvPr/>
          </p:nvSpPr>
          <p:spPr bwMode="auto">
            <a:xfrm>
              <a:off x="3659421"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7"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8"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39"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0"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1"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2"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43" name="Group 142"/>
          <p:cNvGrpSpPr/>
          <p:nvPr/>
        </p:nvGrpSpPr>
        <p:grpSpPr>
          <a:xfrm>
            <a:off x="4032729" y="4176809"/>
            <a:ext cx="3032965" cy="284149"/>
            <a:chOff x="2971800" y="1799903"/>
            <a:chExt cx="2274724" cy="213112"/>
          </a:xfrm>
          <a:effectLst>
            <a:outerShdw blurRad="50800" dist="38100" dir="2700000" algn="tl" rotWithShape="0">
              <a:prstClr val="black">
                <a:alpha val="40000"/>
              </a:prstClr>
            </a:outerShdw>
          </a:effectLst>
        </p:grpSpPr>
        <p:sp>
          <p:nvSpPr>
            <p:cNvPr id="144" name="Parallelogram 18"/>
            <p:cNvSpPr/>
            <p:nvPr/>
          </p:nvSpPr>
          <p:spPr bwMode="auto">
            <a:xfrm>
              <a:off x="2971800"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5" name="Parallelogram 18"/>
            <p:cNvSpPr/>
            <p:nvPr/>
          </p:nvSpPr>
          <p:spPr bwMode="auto">
            <a:xfrm>
              <a:off x="3201007"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6" name="Parallelogram 18"/>
            <p:cNvSpPr/>
            <p:nvPr/>
          </p:nvSpPr>
          <p:spPr bwMode="auto">
            <a:xfrm>
              <a:off x="3430214"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7" name="Parallelogram 18"/>
            <p:cNvSpPr/>
            <p:nvPr/>
          </p:nvSpPr>
          <p:spPr bwMode="auto">
            <a:xfrm>
              <a:off x="3659421"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8" name="Parallelogram 18"/>
            <p:cNvSpPr/>
            <p:nvPr/>
          </p:nvSpPr>
          <p:spPr bwMode="auto">
            <a:xfrm>
              <a:off x="3888628"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49" name="Parallelogram 18"/>
            <p:cNvSpPr/>
            <p:nvPr/>
          </p:nvSpPr>
          <p:spPr bwMode="auto">
            <a:xfrm>
              <a:off x="4117835" y="1799903"/>
              <a:ext cx="211868" cy="213112"/>
            </a:xfrm>
            <a:prstGeom prst="ellipse">
              <a:avLst/>
            </a:prstGeom>
            <a:solidFill>
              <a:srgbClr val="44546B"/>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0"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1"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2"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3"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54" name="Group 153"/>
          <p:cNvGrpSpPr/>
          <p:nvPr/>
        </p:nvGrpSpPr>
        <p:grpSpPr>
          <a:xfrm>
            <a:off x="4044292" y="4861819"/>
            <a:ext cx="3032965" cy="284149"/>
            <a:chOff x="2971800" y="1799903"/>
            <a:chExt cx="2274724" cy="213112"/>
          </a:xfrm>
          <a:effectLst>
            <a:outerShdw blurRad="50800" dist="38100" dir="2700000" algn="tl" rotWithShape="0">
              <a:prstClr val="black">
                <a:alpha val="40000"/>
              </a:prstClr>
            </a:outerShdw>
          </a:effectLst>
        </p:grpSpPr>
        <p:sp>
          <p:nvSpPr>
            <p:cNvPr id="155" name="Parallelogram 18"/>
            <p:cNvSpPr/>
            <p:nvPr/>
          </p:nvSpPr>
          <p:spPr bwMode="auto">
            <a:xfrm>
              <a:off x="2971800"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6" name="Parallelogram 18"/>
            <p:cNvSpPr/>
            <p:nvPr/>
          </p:nvSpPr>
          <p:spPr bwMode="auto">
            <a:xfrm>
              <a:off x="3201007"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7" name="Parallelogram 18"/>
            <p:cNvSpPr/>
            <p:nvPr/>
          </p:nvSpPr>
          <p:spPr bwMode="auto">
            <a:xfrm>
              <a:off x="3430214"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8" name="Parallelogram 18"/>
            <p:cNvSpPr/>
            <p:nvPr/>
          </p:nvSpPr>
          <p:spPr bwMode="auto">
            <a:xfrm>
              <a:off x="3659421" y="1799903"/>
              <a:ext cx="211868" cy="213112"/>
            </a:xfrm>
            <a:prstGeom prst="ellipse">
              <a:avLst/>
            </a:prstGeom>
            <a:solidFill>
              <a:srgbClr val="7A7A7A"/>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59" name="Parallelogram 18"/>
            <p:cNvSpPr/>
            <p:nvPr/>
          </p:nvSpPr>
          <p:spPr bwMode="auto">
            <a:xfrm>
              <a:off x="388862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0" name="Parallelogram 18"/>
            <p:cNvSpPr/>
            <p:nvPr/>
          </p:nvSpPr>
          <p:spPr bwMode="auto">
            <a:xfrm>
              <a:off x="4117835"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1" name="Parallelogram 18"/>
            <p:cNvSpPr/>
            <p:nvPr/>
          </p:nvSpPr>
          <p:spPr bwMode="auto">
            <a:xfrm>
              <a:off x="4347038"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2" name="Parallelogram 18"/>
            <p:cNvSpPr/>
            <p:nvPr/>
          </p:nvSpPr>
          <p:spPr bwMode="auto">
            <a:xfrm>
              <a:off x="4576244"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3" name="Parallelogram 18"/>
            <p:cNvSpPr/>
            <p:nvPr/>
          </p:nvSpPr>
          <p:spPr bwMode="auto">
            <a:xfrm>
              <a:off x="4805450"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64" name="Parallelogram 18"/>
            <p:cNvSpPr/>
            <p:nvPr/>
          </p:nvSpPr>
          <p:spPr bwMode="auto">
            <a:xfrm>
              <a:off x="5034656" y="1799903"/>
              <a:ext cx="211868" cy="213112"/>
            </a:xfrm>
            <a:prstGeom prst="ellipse">
              <a:avLst/>
            </a:prstGeom>
            <a:solidFill>
              <a:srgbClr val="BFBFBF"/>
            </a:solidFill>
            <a:ln w="3175">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grpSp>
      <p:grpSp>
        <p:nvGrpSpPr>
          <p:cNvPr id="12" name="Group 11"/>
          <p:cNvGrpSpPr/>
          <p:nvPr/>
        </p:nvGrpSpPr>
        <p:grpSpPr>
          <a:xfrm>
            <a:off x="1034945" y="5939047"/>
            <a:ext cx="2114814" cy="372724"/>
            <a:chOff x="721269" y="5939047"/>
            <a:chExt cx="2114814" cy="372724"/>
          </a:xfrm>
        </p:grpSpPr>
        <p:sp>
          <p:nvSpPr>
            <p:cNvPr id="17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7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sp>
          <p:nvSpPr>
            <p:cNvPr id="18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solidFill>
              <a:srgbClr val="FFFFFF">
                <a:alpha val="60000"/>
              </a:srgbClr>
            </a:solidFill>
            <a:ln>
              <a:noFill/>
            </a:ln>
            <a:effectLst/>
          </p:spPr>
          <p:txBody>
            <a:bodyPr wrap="none" anchor="ctr"/>
            <a:lstStyle/>
            <a:p>
              <a:endParaRPr lang="en-US">
                <a:latin typeface="Candara" panose="020E0502030303020204" pitchFamily="34" charset="0"/>
              </a:endParaRPr>
            </a:p>
          </p:txBody>
        </p:sp>
      </p:grpSp>
      <p:sp>
        <p:nvSpPr>
          <p:cNvPr id="181" name="Text Placeholder 3"/>
          <p:cNvSpPr>
            <a:spLocks noGrp="1"/>
          </p:cNvSpPr>
          <p:nvPr>
            <p:ph type="body" sz="half" idx="4294967295"/>
          </p:nvPr>
        </p:nvSpPr>
        <p:spPr>
          <a:xfrm>
            <a:off x="1124017" y="4491933"/>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65000"/>
                  </a:schemeClr>
                </a:solidFill>
                <a:latin typeface="Candara" panose="020E0502030303020204" pitchFamily="34" charset="0"/>
              </a:rPr>
              <a:t>Morgan Sager</a:t>
            </a:r>
          </a:p>
        </p:txBody>
      </p:sp>
      <p:sp>
        <p:nvSpPr>
          <p:cNvPr id="182" name="Text Placeholder 3"/>
          <p:cNvSpPr>
            <a:spLocks noGrp="1"/>
          </p:cNvSpPr>
          <p:nvPr>
            <p:ph type="body" sz="half" idx="4294967295"/>
          </p:nvPr>
        </p:nvSpPr>
        <p:spPr>
          <a:xfrm flipH="1">
            <a:off x="1124017" y="4841937"/>
            <a:ext cx="2133600" cy="257040"/>
          </a:xfrm>
          <a:prstGeom prst="rect">
            <a:avLst/>
          </a:prstGeom>
        </p:spPr>
        <p:txBody>
          <a:bodyPr wrap="square" lIns="0" tIns="0" rIns="0" bIns="0" anchor="ctr">
            <a:noAutofit/>
          </a:bodyPr>
          <a:lstStyle>
            <a:lvl1pPr marL="0" indent="0" algn="ctr">
              <a:buNone/>
              <a:defRPr sz="1600" b="1"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solidFill>
                  <a:schemeClr val="bg1">
                    <a:lumMod val="75000"/>
                  </a:schemeClr>
                </a:solidFill>
                <a:latin typeface="Candara" panose="020E0502030303020204" pitchFamily="34" charset="0"/>
              </a:rPr>
              <a:t>Lorem Ipsum Dolor</a:t>
            </a:r>
          </a:p>
        </p:txBody>
      </p:sp>
      <p:cxnSp>
        <p:nvCxnSpPr>
          <p:cNvPr id="183" name="Straight Connector 182"/>
          <p:cNvCxnSpPr/>
          <p:nvPr/>
        </p:nvCxnSpPr>
        <p:spPr>
          <a:xfrm>
            <a:off x="971617" y="4806768"/>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184" name="Text Placeholder 3"/>
          <p:cNvSpPr>
            <a:spLocks noGrp="1"/>
          </p:cNvSpPr>
          <p:nvPr>
            <p:ph type="body" sz="half" idx="4294967295"/>
          </p:nvPr>
        </p:nvSpPr>
        <p:spPr>
          <a:xfrm>
            <a:off x="971617" y="5174091"/>
            <a:ext cx="2438400" cy="689707"/>
          </a:xfrm>
          <a:prstGeom prst="rect">
            <a:avLst/>
          </a:prstGeom>
        </p:spPr>
        <p:txBody>
          <a:bodyPr wrap="square" lIns="0" tIns="0" rIns="0" bIns="0" anchor="t">
            <a:noAutofit/>
          </a:bodyPr>
          <a:lstStyle>
            <a:lvl1pPr marL="0" indent="0" algn="ctr">
              <a:buNone/>
              <a:defRPr sz="1333"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a:t>
            </a:r>
          </a:p>
        </p:txBody>
      </p:sp>
      <p:grpSp>
        <p:nvGrpSpPr>
          <p:cNvPr id="18" name="Group 17"/>
          <p:cNvGrpSpPr/>
          <p:nvPr/>
        </p:nvGrpSpPr>
        <p:grpSpPr>
          <a:xfrm>
            <a:off x="7399940" y="4246184"/>
            <a:ext cx="620407" cy="620407"/>
            <a:chOff x="7399940" y="4161132"/>
            <a:chExt cx="620407" cy="620407"/>
          </a:xfrm>
        </p:grpSpPr>
        <p:sp>
          <p:nvSpPr>
            <p:cNvPr id="111" name="Rounded Rectangle 110"/>
            <p:cNvSpPr/>
            <p:nvPr/>
          </p:nvSpPr>
          <p:spPr bwMode="auto">
            <a:xfrm>
              <a:off x="7399940" y="4161132"/>
              <a:ext cx="620407" cy="620407"/>
            </a:xfrm>
            <a:prstGeom prst="roundRect">
              <a:avLst/>
            </a:prstGeom>
            <a:solidFill>
              <a:srgbClr val="44546B"/>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89" name="Freeform 16"/>
            <p:cNvSpPr>
              <a:spLocks noChangeAspect="1" noChangeArrowheads="1"/>
            </p:cNvSpPr>
            <p:nvPr/>
          </p:nvSpPr>
          <p:spPr bwMode="auto">
            <a:xfrm>
              <a:off x="7545881" y="4336047"/>
              <a:ext cx="344659" cy="274320"/>
            </a:xfrm>
            <a:custGeom>
              <a:avLst/>
              <a:gdLst>
                <a:gd name="T0" fmla="*/ 581 w 650"/>
                <a:gd name="T1" fmla="*/ 0 h 514"/>
                <a:gd name="T2" fmla="*/ 62 w 650"/>
                <a:gd name="T3" fmla="*/ 0 h 514"/>
                <a:gd name="T4" fmla="*/ 0 w 650"/>
                <a:gd name="T5" fmla="*/ 62 h 514"/>
                <a:gd name="T6" fmla="*/ 0 w 650"/>
                <a:gd name="T7" fmla="*/ 451 h 514"/>
                <a:gd name="T8" fmla="*/ 62 w 650"/>
                <a:gd name="T9" fmla="*/ 513 h 514"/>
                <a:gd name="T10" fmla="*/ 581 w 650"/>
                <a:gd name="T11" fmla="*/ 513 h 514"/>
                <a:gd name="T12" fmla="*/ 649 w 650"/>
                <a:gd name="T13" fmla="*/ 451 h 514"/>
                <a:gd name="T14" fmla="*/ 649 w 650"/>
                <a:gd name="T15" fmla="*/ 62 h 514"/>
                <a:gd name="T16" fmla="*/ 581 w 650"/>
                <a:gd name="T17" fmla="*/ 0 h 514"/>
                <a:gd name="T18" fmla="*/ 519 w 650"/>
                <a:gd name="T19" fmla="*/ 383 h 514"/>
                <a:gd name="T20" fmla="*/ 390 w 650"/>
                <a:gd name="T21" fmla="*/ 284 h 514"/>
                <a:gd name="T22" fmla="*/ 390 w 650"/>
                <a:gd name="T23" fmla="*/ 383 h 514"/>
                <a:gd name="T24" fmla="*/ 130 w 650"/>
                <a:gd name="T25" fmla="*/ 383 h 514"/>
                <a:gd name="T26" fmla="*/ 130 w 650"/>
                <a:gd name="T27" fmla="*/ 124 h 514"/>
                <a:gd name="T28" fmla="*/ 390 w 650"/>
                <a:gd name="T29" fmla="*/ 124 h 514"/>
                <a:gd name="T30" fmla="*/ 390 w 650"/>
                <a:gd name="T31" fmla="*/ 229 h 514"/>
                <a:gd name="T32" fmla="*/ 519 w 650"/>
                <a:gd name="T33" fmla="*/ 124 h 514"/>
                <a:gd name="T34" fmla="*/ 519 w 650"/>
                <a:gd name="T35" fmla="*/ 383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650" h="514">
                  <a:moveTo>
                    <a:pt x="581" y="0"/>
                  </a:moveTo>
                  <a:lnTo>
                    <a:pt x="62" y="0"/>
                  </a:lnTo>
                  <a:cubicBezTo>
                    <a:pt x="31" y="0"/>
                    <a:pt x="0" y="25"/>
                    <a:pt x="0" y="62"/>
                  </a:cubicBezTo>
                  <a:lnTo>
                    <a:pt x="0" y="451"/>
                  </a:lnTo>
                  <a:cubicBezTo>
                    <a:pt x="0" y="488"/>
                    <a:pt x="31" y="513"/>
                    <a:pt x="62" y="513"/>
                  </a:cubicBezTo>
                  <a:lnTo>
                    <a:pt x="581" y="513"/>
                  </a:lnTo>
                  <a:cubicBezTo>
                    <a:pt x="618" y="513"/>
                    <a:pt x="649" y="488"/>
                    <a:pt x="649" y="451"/>
                  </a:cubicBezTo>
                  <a:lnTo>
                    <a:pt x="649" y="62"/>
                  </a:lnTo>
                  <a:cubicBezTo>
                    <a:pt x="649" y="25"/>
                    <a:pt x="618" y="0"/>
                    <a:pt x="581" y="0"/>
                  </a:cubicBezTo>
                  <a:close/>
                  <a:moveTo>
                    <a:pt x="519" y="383"/>
                  </a:moveTo>
                  <a:lnTo>
                    <a:pt x="390" y="284"/>
                  </a:lnTo>
                  <a:lnTo>
                    <a:pt x="390" y="383"/>
                  </a:lnTo>
                  <a:lnTo>
                    <a:pt x="130" y="383"/>
                  </a:lnTo>
                  <a:lnTo>
                    <a:pt x="130" y="124"/>
                  </a:lnTo>
                  <a:lnTo>
                    <a:pt x="390" y="124"/>
                  </a:lnTo>
                  <a:lnTo>
                    <a:pt x="390" y="229"/>
                  </a:lnTo>
                  <a:lnTo>
                    <a:pt x="519" y="124"/>
                  </a:lnTo>
                  <a:lnTo>
                    <a:pt x="519" y="383"/>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6" name="Group 15"/>
          <p:cNvGrpSpPr/>
          <p:nvPr/>
        </p:nvGrpSpPr>
        <p:grpSpPr>
          <a:xfrm>
            <a:off x="7399953" y="1870330"/>
            <a:ext cx="620408" cy="620408"/>
            <a:chOff x="7399953" y="2284999"/>
            <a:chExt cx="620408" cy="620408"/>
          </a:xfrm>
        </p:grpSpPr>
        <p:sp>
          <p:nvSpPr>
            <p:cNvPr id="101" name="Rounded Rectangle 100"/>
            <p:cNvSpPr/>
            <p:nvPr/>
          </p:nvSpPr>
          <p:spPr bwMode="auto">
            <a:xfrm>
              <a:off x="7399953" y="2284999"/>
              <a:ext cx="620408" cy="620408"/>
            </a:xfrm>
            <a:prstGeom prst="roundRect">
              <a:avLst/>
            </a:prstGeom>
            <a:solidFill>
              <a:srgbClr val="FE4A1E"/>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0" name="Freeform 24"/>
            <p:cNvSpPr>
              <a:spLocks noChangeAspect="1" noChangeArrowheads="1"/>
            </p:cNvSpPr>
            <p:nvPr/>
          </p:nvSpPr>
          <p:spPr bwMode="auto">
            <a:xfrm>
              <a:off x="7569069" y="2469080"/>
              <a:ext cx="276768" cy="274320"/>
            </a:xfrm>
            <a:custGeom>
              <a:avLst/>
              <a:gdLst>
                <a:gd name="T0" fmla="*/ 497 w 498"/>
                <a:gd name="T1" fmla="*/ 360 h 494"/>
                <a:gd name="T2" fmla="*/ 497 w 498"/>
                <a:gd name="T3" fmla="*/ 47 h 494"/>
                <a:gd name="T4" fmla="*/ 450 w 498"/>
                <a:gd name="T5" fmla="*/ 0 h 494"/>
                <a:gd name="T6" fmla="*/ 137 w 498"/>
                <a:gd name="T7" fmla="*/ 0 h 494"/>
                <a:gd name="T8" fmla="*/ 90 w 498"/>
                <a:gd name="T9" fmla="*/ 47 h 494"/>
                <a:gd name="T10" fmla="*/ 90 w 498"/>
                <a:gd name="T11" fmla="*/ 360 h 494"/>
                <a:gd name="T12" fmla="*/ 137 w 498"/>
                <a:gd name="T13" fmla="*/ 403 h 494"/>
                <a:gd name="T14" fmla="*/ 450 w 498"/>
                <a:gd name="T15" fmla="*/ 403 h 494"/>
                <a:gd name="T16" fmla="*/ 497 w 498"/>
                <a:gd name="T17" fmla="*/ 360 h 494"/>
                <a:gd name="T18" fmla="*/ 215 w 498"/>
                <a:gd name="T19" fmla="*/ 236 h 494"/>
                <a:gd name="T20" fmla="*/ 270 w 498"/>
                <a:gd name="T21" fmla="*/ 304 h 494"/>
                <a:gd name="T22" fmla="*/ 352 w 498"/>
                <a:gd name="T23" fmla="*/ 202 h 494"/>
                <a:gd name="T24" fmla="*/ 450 w 498"/>
                <a:gd name="T25" fmla="*/ 339 h 494"/>
                <a:gd name="T26" fmla="*/ 137 w 498"/>
                <a:gd name="T27" fmla="*/ 339 h 494"/>
                <a:gd name="T28" fmla="*/ 215 w 498"/>
                <a:gd name="T29" fmla="*/ 236 h 494"/>
                <a:gd name="T30" fmla="*/ 0 w 498"/>
                <a:gd name="T31" fmla="*/ 90 h 494"/>
                <a:gd name="T32" fmla="*/ 0 w 498"/>
                <a:gd name="T33" fmla="*/ 450 h 494"/>
                <a:gd name="T34" fmla="*/ 47 w 498"/>
                <a:gd name="T35" fmla="*/ 493 h 494"/>
                <a:gd name="T36" fmla="*/ 407 w 498"/>
                <a:gd name="T37" fmla="*/ 493 h 494"/>
                <a:gd name="T38" fmla="*/ 407 w 498"/>
                <a:gd name="T39" fmla="*/ 450 h 494"/>
                <a:gd name="T40" fmla="*/ 47 w 498"/>
                <a:gd name="T41" fmla="*/ 450 h 494"/>
                <a:gd name="T42" fmla="*/ 47 w 498"/>
                <a:gd name="T43" fmla="*/ 90 h 494"/>
                <a:gd name="T44" fmla="*/ 0 w 498"/>
                <a:gd name="T45" fmla="*/ 90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498" h="494">
                  <a:moveTo>
                    <a:pt x="497" y="360"/>
                  </a:moveTo>
                  <a:lnTo>
                    <a:pt x="497" y="47"/>
                  </a:lnTo>
                  <a:cubicBezTo>
                    <a:pt x="497" y="22"/>
                    <a:pt x="476" y="0"/>
                    <a:pt x="450" y="0"/>
                  </a:cubicBezTo>
                  <a:lnTo>
                    <a:pt x="137" y="0"/>
                  </a:lnTo>
                  <a:cubicBezTo>
                    <a:pt x="112" y="0"/>
                    <a:pt x="90" y="22"/>
                    <a:pt x="90" y="47"/>
                  </a:cubicBezTo>
                  <a:lnTo>
                    <a:pt x="90" y="360"/>
                  </a:lnTo>
                  <a:cubicBezTo>
                    <a:pt x="90" y="386"/>
                    <a:pt x="112" y="403"/>
                    <a:pt x="137" y="403"/>
                  </a:cubicBezTo>
                  <a:lnTo>
                    <a:pt x="450" y="403"/>
                  </a:lnTo>
                  <a:cubicBezTo>
                    <a:pt x="476" y="403"/>
                    <a:pt x="497" y="386"/>
                    <a:pt x="497" y="360"/>
                  </a:cubicBezTo>
                  <a:close/>
                  <a:moveTo>
                    <a:pt x="215" y="236"/>
                  </a:moveTo>
                  <a:lnTo>
                    <a:pt x="270" y="304"/>
                  </a:lnTo>
                  <a:lnTo>
                    <a:pt x="352" y="202"/>
                  </a:lnTo>
                  <a:lnTo>
                    <a:pt x="450" y="339"/>
                  </a:lnTo>
                  <a:lnTo>
                    <a:pt x="137" y="339"/>
                  </a:lnTo>
                  <a:lnTo>
                    <a:pt x="215" y="236"/>
                  </a:lnTo>
                  <a:close/>
                  <a:moveTo>
                    <a:pt x="0" y="90"/>
                  </a:moveTo>
                  <a:lnTo>
                    <a:pt x="0" y="450"/>
                  </a:lnTo>
                  <a:cubicBezTo>
                    <a:pt x="0" y="472"/>
                    <a:pt x="22" y="493"/>
                    <a:pt x="47" y="493"/>
                  </a:cubicBezTo>
                  <a:lnTo>
                    <a:pt x="407" y="493"/>
                  </a:lnTo>
                  <a:lnTo>
                    <a:pt x="407" y="450"/>
                  </a:lnTo>
                  <a:lnTo>
                    <a:pt x="47" y="450"/>
                  </a:lnTo>
                  <a:lnTo>
                    <a:pt x="47" y="90"/>
                  </a:lnTo>
                  <a:lnTo>
                    <a:pt x="0" y="9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7" name="Group 16"/>
          <p:cNvGrpSpPr/>
          <p:nvPr/>
        </p:nvGrpSpPr>
        <p:grpSpPr>
          <a:xfrm>
            <a:off x="7399953" y="3052940"/>
            <a:ext cx="620408" cy="620408"/>
            <a:chOff x="7399953" y="3223068"/>
            <a:chExt cx="620408" cy="620408"/>
          </a:xfrm>
        </p:grpSpPr>
        <p:sp>
          <p:nvSpPr>
            <p:cNvPr id="114" name="Rounded Rectangle 113"/>
            <p:cNvSpPr/>
            <p:nvPr/>
          </p:nvSpPr>
          <p:spPr bwMode="auto">
            <a:xfrm>
              <a:off x="7399953" y="3223068"/>
              <a:ext cx="620408" cy="620408"/>
            </a:xfrm>
            <a:prstGeom prst="roundRect">
              <a:avLst/>
            </a:prstGeom>
            <a:solidFill>
              <a:srgbClr val="5C9AD3"/>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1" name="Freeform 23"/>
            <p:cNvSpPr>
              <a:spLocks noChangeAspect="1" noChangeArrowheads="1"/>
            </p:cNvSpPr>
            <p:nvPr/>
          </p:nvSpPr>
          <p:spPr bwMode="auto">
            <a:xfrm>
              <a:off x="7571473" y="3402858"/>
              <a:ext cx="274319" cy="274320"/>
            </a:xfrm>
            <a:custGeom>
              <a:avLst/>
              <a:gdLst>
                <a:gd name="T0" fmla="*/ 0 w 587"/>
                <a:gd name="T1" fmla="*/ 467 h 586"/>
                <a:gd name="T2" fmla="*/ 0 w 587"/>
                <a:gd name="T3" fmla="*/ 585 h 586"/>
                <a:gd name="T4" fmla="*/ 125 w 587"/>
                <a:gd name="T5" fmla="*/ 585 h 586"/>
                <a:gd name="T6" fmla="*/ 480 w 587"/>
                <a:gd name="T7" fmla="*/ 224 h 586"/>
                <a:gd name="T8" fmla="*/ 355 w 587"/>
                <a:gd name="T9" fmla="*/ 100 h 586"/>
                <a:gd name="T10" fmla="*/ 0 w 587"/>
                <a:gd name="T11" fmla="*/ 467 h 586"/>
                <a:gd name="T12" fmla="*/ 573 w 587"/>
                <a:gd name="T13" fmla="*/ 131 h 586"/>
                <a:gd name="T14" fmla="*/ 573 w 587"/>
                <a:gd name="T15" fmla="*/ 87 h 586"/>
                <a:gd name="T16" fmla="*/ 499 w 587"/>
                <a:gd name="T17" fmla="*/ 12 h 586"/>
                <a:gd name="T18" fmla="*/ 455 w 587"/>
                <a:gd name="T19" fmla="*/ 12 h 586"/>
                <a:gd name="T20" fmla="*/ 399 w 587"/>
                <a:gd name="T21" fmla="*/ 68 h 586"/>
                <a:gd name="T22" fmla="*/ 517 w 587"/>
                <a:gd name="T23" fmla="*/ 193 h 586"/>
                <a:gd name="T24" fmla="*/ 573 w 587"/>
                <a:gd name="T25" fmla="*/ 131 h 58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87" h="586">
                  <a:moveTo>
                    <a:pt x="0" y="467"/>
                  </a:moveTo>
                  <a:lnTo>
                    <a:pt x="0" y="585"/>
                  </a:lnTo>
                  <a:lnTo>
                    <a:pt x="125" y="585"/>
                  </a:lnTo>
                  <a:lnTo>
                    <a:pt x="480" y="224"/>
                  </a:lnTo>
                  <a:lnTo>
                    <a:pt x="355" y="100"/>
                  </a:lnTo>
                  <a:lnTo>
                    <a:pt x="0" y="467"/>
                  </a:lnTo>
                  <a:close/>
                  <a:moveTo>
                    <a:pt x="573" y="131"/>
                  </a:moveTo>
                  <a:cubicBezTo>
                    <a:pt x="586" y="118"/>
                    <a:pt x="586" y="100"/>
                    <a:pt x="573" y="87"/>
                  </a:cubicBezTo>
                  <a:lnTo>
                    <a:pt x="499" y="12"/>
                  </a:lnTo>
                  <a:cubicBezTo>
                    <a:pt x="486" y="0"/>
                    <a:pt x="467" y="0"/>
                    <a:pt x="455" y="12"/>
                  </a:cubicBezTo>
                  <a:lnTo>
                    <a:pt x="399" y="68"/>
                  </a:lnTo>
                  <a:lnTo>
                    <a:pt x="517" y="193"/>
                  </a:lnTo>
                  <a:lnTo>
                    <a:pt x="573" y="131"/>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grpSp>
        <p:nvGrpSpPr>
          <p:cNvPr id="19" name="Group 18"/>
          <p:cNvGrpSpPr/>
          <p:nvPr/>
        </p:nvGrpSpPr>
        <p:grpSpPr>
          <a:xfrm>
            <a:off x="7411117" y="5439449"/>
            <a:ext cx="620408" cy="620408"/>
            <a:chOff x="7411117" y="5099205"/>
            <a:chExt cx="620408" cy="620408"/>
          </a:xfrm>
        </p:grpSpPr>
        <p:sp>
          <p:nvSpPr>
            <p:cNvPr id="104" name="Rounded Rectangle 103"/>
            <p:cNvSpPr/>
            <p:nvPr/>
          </p:nvSpPr>
          <p:spPr bwMode="auto">
            <a:xfrm>
              <a:off x="7411117" y="5099205"/>
              <a:ext cx="620408" cy="620408"/>
            </a:xfrm>
            <a:prstGeom prst="roundRect">
              <a:avLst/>
            </a:prstGeom>
            <a:solidFill>
              <a:srgbClr val="7A7A7A"/>
            </a:solidFill>
            <a:ln w="6350">
              <a:solidFill>
                <a:schemeClr val="bg1"/>
              </a:solid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latin typeface="Candara" panose="020E0502030303020204" pitchFamily="34" charset="0"/>
              </a:endParaRPr>
            </a:p>
          </p:txBody>
        </p:sp>
        <p:sp>
          <p:nvSpPr>
            <p:cNvPr id="192" name="Freeform 7"/>
            <p:cNvSpPr>
              <a:spLocks noChangeAspect="1" noChangeArrowheads="1"/>
            </p:cNvSpPr>
            <p:nvPr/>
          </p:nvSpPr>
          <p:spPr bwMode="auto">
            <a:xfrm>
              <a:off x="7587387" y="5231032"/>
              <a:ext cx="266005" cy="365760"/>
            </a:xfrm>
            <a:custGeom>
              <a:avLst/>
              <a:gdLst>
                <a:gd name="T0" fmla="*/ 196 w 389"/>
                <a:gd name="T1" fmla="*/ 335 h 532"/>
                <a:gd name="T2" fmla="*/ 276 w 389"/>
                <a:gd name="T3" fmla="*/ 250 h 532"/>
                <a:gd name="T4" fmla="*/ 276 w 389"/>
                <a:gd name="T5" fmla="*/ 85 h 532"/>
                <a:gd name="T6" fmla="*/ 196 w 389"/>
                <a:gd name="T7" fmla="*/ 0 h 532"/>
                <a:gd name="T8" fmla="*/ 111 w 389"/>
                <a:gd name="T9" fmla="*/ 85 h 532"/>
                <a:gd name="T10" fmla="*/ 111 w 389"/>
                <a:gd name="T11" fmla="*/ 250 h 532"/>
                <a:gd name="T12" fmla="*/ 196 w 389"/>
                <a:gd name="T13" fmla="*/ 335 h 532"/>
                <a:gd name="T14" fmla="*/ 340 w 389"/>
                <a:gd name="T15" fmla="*/ 250 h 532"/>
                <a:gd name="T16" fmla="*/ 196 w 389"/>
                <a:gd name="T17" fmla="*/ 393 h 532"/>
                <a:gd name="T18" fmla="*/ 48 w 389"/>
                <a:gd name="T19" fmla="*/ 250 h 532"/>
                <a:gd name="T20" fmla="*/ 0 w 389"/>
                <a:gd name="T21" fmla="*/ 250 h 532"/>
                <a:gd name="T22" fmla="*/ 164 w 389"/>
                <a:gd name="T23" fmla="*/ 435 h 532"/>
                <a:gd name="T24" fmla="*/ 164 w 389"/>
                <a:gd name="T25" fmla="*/ 531 h 532"/>
                <a:gd name="T26" fmla="*/ 223 w 389"/>
                <a:gd name="T27" fmla="*/ 531 h 532"/>
                <a:gd name="T28" fmla="*/ 223 w 389"/>
                <a:gd name="T29" fmla="*/ 435 h 532"/>
                <a:gd name="T30" fmla="*/ 388 w 389"/>
                <a:gd name="T31" fmla="*/ 250 h 532"/>
                <a:gd name="T32" fmla="*/ 340 w 389"/>
                <a:gd name="T33" fmla="*/ 250 h 5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Lst>
              <a:rect l="0" t="0" r="r" b="b"/>
              <a:pathLst>
                <a:path w="389" h="532">
                  <a:moveTo>
                    <a:pt x="196" y="335"/>
                  </a:moveTo>
                  <a:cubicBezTo>
                    <a:pt x="244" y="335"/>
                    <a:pt x="276" y="297"/>
                    <a:pt x="276" y="250"/>
                  </a:cubicBezTo>
                  <a:lnTo>
                    <a:pt x="276" y="85"/>
                  </a:lnTo>
                  <a:cubicBezTo>
                    <a:pt x="276" y="37"/>
                    <a:pt x="244" y="0"/>
                    <a:pt x="196" y="0"/>
                  </a:cubicBezTo>
                  <a:cubicBezTo>
                    <a:pt x="149" y="0"/>
                    <a:pt x="111" y="37"/>
                    <a:pt x="111" y="85"/>
                  </a:cubicBezTo>
                  <a:lnTo>
                    <a:pt x="111" y="250"/>
                  </a:lnTo>
                  <a:cubicBezTo>
                    <a:pt x="111" y="297"/>
                    <a:pt x="149" y="335"/>
                    <a:pt x="196" y="335"/>
                  </a:cubicBezTo>
                  <a:close/>
                  <a:moveTo>
                    <a:pt x="340" y="250"/>
                  </a:moveTo>
                  <a:cubicBezTo>
                    <a:pt x="340" y="335"/>
                    <a:pt x="273" y="393"/>
                    <a:pt x="196" y="393"/>
                  </a:cubicBezTo>
                  <a:cubicBezTo>
                    <a:pt x="119" y="393"/>
                    <a:pt x="48" y="335"/>
                    <a:pt x="48" y="250"/>
                  </a:cubicBezTo>
                  <a:lnTo>
                    <a:pt x="0" y="250"/>
                  </a:lnTo>
                  <a:cubicBezTo>
                    <a:pt x="0" y="345"/>
                    <a:pt x="74" y="425"/>
                    <a:pt x="164" y="435"/>
                  </a:cubicBezTo>
                  <a:lnTo>
                    <a:pt x="164" y="531"/>
                  </a:lnTo>
                  <a:lnTo>
                    <a:pt x="223" y="531"/>
                  </a:lnTo>
                  <a:lnTo>
                    <a:pt x="223" y="435"/>
                  </a:lnTo>
                  <a:cubicBezTo>
                    <a:pt x="313" y="425"/>
                    <a:pt x="388" y="345"/>
                    <a:pt x="388" y="250"/>
                  </a:cubicBezTo>
                  <a:lnTo>
                    <a:pt x="340" y="250"/>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latin typeface="Candara" panose="020E0502030303020204" pitchFamily="34" charset="0"/>
              </a:endParaRPr>
            </a:p>
          </p:txBody>
        </p:sp>
      </p:grpSp>
      <p:sp>
        <p:nvSpPr>
          <p:cNvPr id="85" name="TextBox 84">
            <a:extLst>
              <a:ext uri="{FF2B5EF4-FFF2-40B4-BE49-F238E27FC236}">
                <a16:creationId xmlns:a16="http://schemas.microsoft.com/office/drawing/2014/main" id="{9D27D4C4-029E-4EB2-9081-7250C80C2EF8}"/>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1492104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1">
                                            <p:txEl>
                                              <p:pRg st="0" end="0"/>
                                            </p:txEl>
                                          </p:spTgt>
                                        </p:tgtEl>
                                        <p:attrNameLst>
                                          <p:attrName>style.visibility</p:attrName>
                                        </p:attrNameLst>
                                      </p:cBhvr>
                                      <p:to>
                                        <p:strVal val="visible"/>
                                      </p:to>
                                    </p:set>
                                    <p:animEffect transition="in" filter="fade">
                                      <p:cBhvr>
                                        <p:cTn id="11" dur="1000"/>
                                        <p:tgtEl>
                                          <p:spTgt spid="181">
                                            <p:txEl>
                                              <p:pRg st="0" end="0"/>
                                            </p:txEl>
                                          </p:spTgt>
                                        </p:tgtEl>
                                      </p:cBhvr>
                                    </p:animEffect>
                                    <p:anim calcmode="lin" valueType="num">
                                      <p:cBhvr>
                                        <p:cTn id="12" dur="1000" fill="hold"/>
                                        <p:tgtEl>
                                          <p:spTgt spid="181">
                                            <p:txEl>
                                              <p:pRg st="0" end="0"/>
                                            </p:txEl>
                                          </p:spTgt>
                                        </p:tgtEl>
                                        <p:attrNameLst>
                                          <p:attrName>ppt_x</p:attrName>
                                        </p:attrNameLst>
                                      </p:cBhvr>
                                      <p:tavLst>
                                        <p:tav tm="0">
                                          <p:val>
                                            <p:strVal val="#ppt_x"/>
                                          </p:val>
                                        </p:tav>
                                        <p:tav tm="100000">
                                          <p:val>
                                            <p:strVal val="#ppt_x"/>
                                          </p:val>
                                        </p:tav>
                                      </p:tavLst>
                                    </p:anim>
                                    <p:anim calcmode="lin" valueType="num">
                                      <p:cBhvr>
                                        <p:cTn id="13" dur="1000" fill="hold"/>
                                        <p:tgtEl>
                                          <p:spTgt spid="18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183"/>
                                        </p:tgtEl>
                                        <p:attrNameLst>
                                          <p:attrName>style.visibility</p:attrName>
                                        </p:attrNameLst>
                                      </p:cBhvr>
                                      <p:to>
                                        <p:strVal val="visible"/>
                                      </p:to>
                                    </p:set>
                                    <p:animEffect transition="in" filter="fade">
                                      <p:cBhvr>
                                        <p:cTn id="17" dur="1000"/>
                                        <p:tgtEl>
                                          <p:spTgt spid="183"/>
                                        </p:tgtEl>
                                      </p:cBhvr>
                                    </p:animEffect>
                                    <p:anim calcmode="lin" valueType="num">
                                      <p:cBhvr>
                                        <p:cTn id="18" dur="1000" fill="hold"/>
                                        <p:tgtEl>
                                          <p:spTgt spid="183"/>
                                        </p:tgtEl>
                                        <p:attrNameLst>
                                          <p:attrName>ppt_x</p:attrName>
                                        </p:attrNameLst>
                                      </p:cBhvr>
                                      <p:tavLst>
                                        <p:tav tm="0">
                                          <p:val>
                                            <p:strVal val="#ppt_x"/>
                                          </p:val>
                                        </p:tav>
                                        <p:tav tm="100000">
                                          <p:val>
                                            <p:strVal val="#ppt_x"/>
                                          </p:val>
                                        </p:tav>
                                      </p:tavLst>
                                    </p:anim>
                                    <p:anim calcmode="lin" valueType="num">
                                      <p:cBhvr>
                                        <p:cTn id="19" dur="1000" fill="hold"/>
                                        <p:tgtEl>
                                          <p:spTgt spid="183"/>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42" presetClass="entr" presetSubtype="0" fill="hold" grpId="0" nodeType="afterEffect">
                                  <p:stCondLst>
                                    <p:cond delay="0"/>
                                  </p:stCondLst>
                                  <p:childTnLst>
                                    <p:set>
                                      <p:cBhvr>
                                        <p:cTn id="22" dur="1" fill="hold">
                                          <p:stCondLst>
                                            <p:cond delay="0"/>
                                          </p:stCondLst>
                                        </p:cTn>
                                        <p:tgtEl>
                                          <p:spTgt spid="182">
                                            <p:txEl>
                                              <p:pRg st="0" end="0"/>
                                            </p:txEl>
                                          </p:spTgt>
                                        </p:tgtEl>
                                        <p:attrNameLst>
                                          <p:attrName>style.visibility</p:attrName>
                                        </p:attrNameLst>
                                      </p:cBhvr>
                                      <p:to>
                                        <p:strVal val="visible"/>
                                      </p:to>
                                    </p:set>
                                    <p:animEffect transition="in" filter="fade">
                                      <p:cBhvr>
                                        <p:cTn id="23" dur="1000"/>
                                        <p:tgtEl>
                                          <p:spTgt spid="182">
                                            <p:txEl>
                                              <p:pRg st="0" end="0"/>
                                            </p:txEl>
                                          </p:spTgt>
                                        </p:tgtEl>
                                      </p:cBhvr>
                                    </p:animEffect>
                                    <p:anim calcmode="lin" valueType="num">
                                      <p:cBhvr>
                                        <p:cTn id="24" dur="1000" fill="hold"/>
                                        <p:tgtEl>
                                          <p:spTgt spid="182">
                                            <p:txEl>
                                              <p:pRg st="0" end="0"/>
                                            </p:txEl>
                                          </p:spTgt>
                                        </p:tgtEl>
                                        <p:attrNameLst>
                                          <p:attrName>ppt_x</p:attrName>
                                        </p:attrNameLst>
                                      </p:cBhvr>
                                      <p:tavLst>
                                        <p:tav tm="0">
                                          <p:val>
                                            <p:strVal val="#ppt_x"/>
                                          </p:val>
                                        </p:tav>
                                        <p:tav tm="100000">
                                          <p:val>
                                            <p:strVal val="#ppt_x"/>
                                          </p:val>
                                        </p:tav>
                                      </p:tavLst>
                                    </p:anim>
                                    <p:anim calcmode="lin" valueType="num">
                                      <p:cBhvr>
                                        <p:cTn id="25" dur="1000" fill="hold"/>
                                        <p:tgtEl>
                                          <p:spTgt spid="182">
                                            <p:txEl>
                                              <p:pRg st="0" end="0"/>
                                            </p:txEl>
                                          </p:spTgt>
                                        </p:tgtEl>
                                        <p:attrNameLst>
                                          <p:attrName>ppt_y</p:attrName>
                                        </p:attrNameLst>
                                      </p:cBhvr>
                                      <p:tavLst>
                                        <p:tav tm="0">
                                          <p:val>
                                            <p:strVal val="#ppt_y+.1"/>
                                          </p:val>
                                        </p:tav>
                                        <p:tav tm="100000">
                                          <p:val>
                                            <p:strVal val="#ppt_y"/>
                                          </p:val>
                                        </p:tav>
                                      </p:tavLst>
                                    </p:anim>
                                  </p:childTnLst>
                                </p:cTn>
                              </p:par>
                            </p:childTnLst>
                          </p:cTn>
                        </p:par>
                        <p:par>
                          <p:cTn id="26" fill="hold">
                            <p:stCondLst>
                              <p:cond delay="3500"/>
                            </p:stCondLst>
                            <p:childTnLst>
                              <p:par>
                                <p:cTn id="27" presetID="42" presetClass="entr" presetSubtype="0" fill="hold" grpId="0" nodeType="afterEffect">
                                  <p:stCondLst>
                                    <p:cond delay="0"/>
                                  </p:stCondLst>
                                  <p:childTnLst>
                                    <p:set>
                                      <p:cBhvr>
                                        <p:cTn id="28" dur="1" fill="hold">
                                          <p:stCondLst>
                                            <p:cond delay="0"/>
                                          </p:stCondLst>
                                        </p:cTn>
                                        <p:tgtEl>
                                          <p:spTgt spid="184">
                                            <p:txEl>
                                              <p:pRg st="0" end="0"/>
                                            </p:txEl>
                                          </p:spTgt>
                                        </p:tgtEl>
                                        <p:attrNameLst>
                                          <p:attrName>style.visibility</p:attrName>
                                        </p:attrNameLst>
                                      </p:cBhvr>
                                      <p:to>
                                        <p:strVal val="visible"/>
                                      </p:to>
                                    </p:set>
                                    <p:animEffect transition="in" filter="fade">
                                      <p:cBhvr>
                                        <p:cTn id="29" dur="1000"/>
                                        <p:tgtEl>
                                          <p:spTgt spid="184">
                                            <p:txEl>
                                              <p:pRg st="0" end="0"/>
                                            </p:txEl>
                                          </p:spTgt>
                                        </p:tgtEl>
                                      </p:cBhvr>
                                    </p:animEffect>
                                    <p:anim calcmode="lin" valueType="num">
                                      <p:cBhvr>
                                        <p:cTn id="30" dur="1000" fill="hold"/>
                                        <p:tgtEl>
                                          <p:spTgt spid="184">
                                            <p:txEl>
                                              <p:pRg st="0" end="0"/>
                                            </p:txEl>
                                          </p:spTgt>
                                        </p:tgtEl>
                                        <p:attrNameLst>
                                          <p:attrName>ppt_x</p:attrName>
                                        </p:attrNameLst>
                                      </p:cBhvr>
                                      <p:tavLst>
                                        <p:tav tm="0">
                                          <p:val>
                                            <p:strVal val="#ppt_x"/>
                                          </p:val>
                                        </p:tav>
                                        <p:tav tm="100000">
                                          <p:val>
                                            <p:strVal val="#ppt_x"/>
                                          </p:val>
                                        </p:tav>
                                      </p:tavLst>
                                    </p:anim>
                                    <p:anim calcmode="lin" valueType="num">
                                      <p:cBhvr>
                                        <p:cTn id="31" dur="1000" fill="hold"/>
                                        <p:tgtEl>
                                          <p:spTgt spid="184">
                                            <p:txEl>
                                              <p:pRg st="0" end="0"/>
                                            </p:txEl>
                                          </p:spTgt>
                                        </p:tgtEl>
                                        <p:attrNameLst>
                                          <p:attrName>ppt_y</p:attrName>
                                        </p:attrNameLst>
                                      </p:cBhvr>
                                      <p:tavLst>
                                        <p:tav tm="0">
                                          <p:val>
                                            <p:strVal val="#ppt_y+.1"/>
                                          </p:val>
                                        </p:tav>
                                        <p:tav tm="100000">
                                          <p:val>
                                            <p:strVal val="#ppt_y"/>
                                          </p:val>
                                        </p:tav>
                                      </p:tavLst>
                                    </p:anim>
                                  </p:childTnLst>
                                </p:cTn>
                              </p:par>
                            </p:childTnLst>
                          </p:cTn>
                        </p:par>
                        <p:par>
                          <p:cTn id="32" fill="hold">
                            <p:stCondLst>
                              <p:cond delay="4500"/>
                            </p:stCondLst>
                            <p:childTnLst>
                              <p:par>
                                <p:cTn id="33" presetID="42" presetClass="entr" presetSubtype="0" fill="hold" nodeType="afterEffect">
                                  <p:stCondLst>
                                    <p:cond delay="0"/>
                                  </p:stCondLst>
                                  <p:childTnLst>
                                    <p:set>
                                      <p:cBhvr>
                                        <p:cTn id="34" dur="1" fill="hold">
                                          <p:stCondLst>
                                            <p:cond delay="0"/>
                                          </p:stCondLst>
                                        </p:cTn>
                                        <p:tgtEl>
                                          <p:spTgt spid="12"/>
                                        </p:tgtEl>
                                        <p:attrNameLst>
                                          <p:attrName>style.visibility</p:attrName>
                                        </p:attrNameLst>
                                      </p:cBhvr>
                                      <p:to>
                                        <p:strVal val="visible"/>
                                      </p:to>
                                    </p:set>
                                    <p:animEffect transition="in" filter="fade">
                                      <p:cBhvr>
                                        <p:cTn id="35" dur="1000"/>
                                        <p:tgtEl>
                                          <p:spTgt spid="12"/>
                                        </p:tgtEl>
                                      </p:cBhvr>
                                    </p:animEffect>
                                    <p:anim calcmode="lin" valueType="num">
                                      <p:cBhvr>
                                        <p:cTn id="36" dur="1000" fill="hold"/>
                                        <p:tgtEl>
                                          <p:spTgt spid="12"/>
                                        </p:tgtEl>
                                        <p:attrNameLst>
                                          <p:attrName>ppt_x</p:attrName>
                                        </p:attrNameLst>
                                      </p:cBhvr>
                                      <p:tavLst>
                                        <p:tav tm="0">
                                          <p:val>
                                            <p:strVal val="#ppt_x"/>
                                          </p:val>
                                        </p:tav>
                                        <p:tav tm="100000">
                                          <p:val>
                                            <p:strVal val="#ppt_x"/>
                                          </p:val>
                                        </p:tav>
                                      </p:tavLst>
                                    </p:anim>
                                    <p:anim calcmode="lin" valueType="num">
                                      <p:cBhvr>
                                        <p:cTn id="37" dur="1000" fill="hold"/>
                                        <p:tgtEl>
                                          <p:spTgt spid="12"/>
                                        </p:tgtEl>
                                        <p:attrNameLst>
                                          <p:attrName>ppt_y</p:attrName>
                                        </p:attrNameLst>
                                      </p:cBhvr>
                                      <p:tavLst>
                                        <p:tav tm="0">
                                          <p:val>
                                            <p:strVal val="#ppt_y+.1"/>
                                          </p:val>
                                        </p:tav>
                                        <p:tav tm="100000">
                                          <p:val>
                                            <p:strVal val="#ppt_y"/>
                                          </p:val>
                                        </p:tav>
                                      </p:tavLst>
                                    </p:anim>
                                  </p:childTnLst>
                                </p:cTn>
                              </p:par>
                            </p:childTnLst>
                          </p:cTn>
                        </p:par>
                        <p:par>
                          <p:cTn id="38" fill="hold">
                            <p:stCondLst>
                              <p:cond delay="5500"/>
                            </p:stCondLst>
                            <p:childTnLst>
                              <p:par>
                                <p:cTn id="39" presetID="42" presetClass="entr" presetSubtype="0" fill="hold" grpId="0" nodeType="afterEffect">
                                  <p:stCondLst>
                                    <p:cond delay="0"/>
                                  </p:stCondLst>
                                  <p:childTnLst>
                                    <p:set>
                                      <p:cBhvr>
                                        <p:cTn id="40" dur="1" fill="hold">
                                          <p:stCondLst>
                                            <p:cond delay="0"/>
                                          </p:stCondLst>
                                        </p:cTn>
                                        <p:tgtEl>
                                          <p:spTgt spid="63"/>
                                        </p:tgtEl>
                                        <p:attrNameLst>
                                          <p:attrName>style.visibility</p:attrName>
                                        </p:attrNameLst>
                                      </p:cBhvr>
                                      <p:to>
                                        <p:strVal val="visible"/>
                                      </p:to>
                                    </p:set>
                                    <p:animEffect transition="in" filter="fade">
                                      <p:cBhvr>
                                        <p:cTn id="41" dur="1000"/>
                                        <p:tgtEl>
                                          <p:spTgt spid="63"/>
                                        </p:tgtEl>
                                      </p:cBhvr>
                                    </p:animEffect>
                                    <p:anim calcmode="lin" valueType="num">
                                      <p:cBhvr>
                                        <p:cTn id="42" dur="1000" fill="hold"/>
                                        <p:tgtEl>
                                          <p:spTgt spid="63"/>
                                        </p:tgtEl>
                                        <p:attrNameLst>
                                          <p:attrName>ppt_x</p:attrName>
                                        </p:attrNameLst>
                                      </p:cBhvr>
                                      <p:tavLst>
                                        <p:tav tm="0">
                                          <p:val>
                                            <p:strVal val="#ppt_x"/>
                                          </p:val>
                                        </p:tav>
                                        <p:tav tm="100000">
                                          <p:val>
                                            <p:strVal val="#ppt_x"/>
                                          </p:val>
                                        </p:tav>
                                      </p:tavLst>
                                    </p:anim>
                                    <p:anim calcmode="lin" valueType="num">
                                      <p:cBhvr>
                                        <p:cTn id="43" dur="1000" fill="hold"/>
                                        <p:tgtEl>
                                          <p:spTgt spid="63"/>
                                        </p:tgtEl>
                                        <p:attrNameLst>
                                          <p:attrName>ppt_y</p:attrName>
                                        </p:attrNameLst>
                                      </p:cBhvr>
                                      <p:tavLst>
                                        <p:tav tm="0">
                                          <p:val>
                                            <p:strVal val="#ppt_y+.1"/>
                                          </p:val>
                                        </p:tav>
                                        <p:tav tm="100000">
                                          <p:val>
                                            <p:strVal val="#ppt_y"/>
                                          </p:val>
                                        </p:tav>
                                      </p:tavLst>
                                    </p:anim>
                                  </p:childTnLst>
                                </p:cTn>
                              </p:par>
                            </p:childTnLst>
                          </p:cTn>
                        </p:par>
                        <p:par>
                          <p:cTn id="44" fill="hold">
                            <p:stCondLst>
                              <p:cond delay="6500"/>
                            </p:stCondLst>
                            <p:childTnLst>
                              <p:par>
                                <p:cTn id="45" presetID="22" presetClass="entr" presetSubtype="8" fill="hold" nodeType="afterEffect">
                                  <p:stCondLst>
                                    <p:cond delay="0"/>
                                  </p:stCondLst>
                                  <p:childTnLst>
                                    <p:set>
                                      <p:cBhvr>
                                        <p:cTn id="46" dur="1" fill="hold">
                                          <p:stCondLst>
                                            <p:cond delay="0"/>
                                          </p:stCondLst>
                                        </p:cTn>
                                        <p:tgtEl>
                                          <p:spTgt spid="52"/>
                                        </p:tgtEl>
                                        <p:attrNameLst>
                                          <p:attrName>style.visibility</p:attrName>
                                        </p:attrNameLst>
                                      </p:cBhvr>
                                      <p:to>
                                        <p:strVal val="visible"/>
                                      </p:to>
                                    </p:set>
                                    <p:animEffect transition="in" filter="wipe(left)">
                                      <p:cBhvr>
                                        <p:cTn id="47" dur="500"/>
                                        <p:tgtEl>
                                          <p:spTgt spid="52"/>
                                        </p:tgtEl>
                                      </p:cBhvr>
                                    </p:animEffect>
                                  </p:childTnLst>
                                </p:cTn>
                              </p:par>
                            </p:childTnLst>
                          </p:cTn>
                        </p:par>
                        <p:par>
                          <p:cTn id="48" fill="hold">
                            <p:stCondLst>
                              <p:cond delay="7000"/>
                            </p:stCondLst>
                            <p:childTnLst>
                              <p:par>
                                <p:cTn id="49" presetID="2" presetClass="entr" presetSubtype="2" fill="hold" nodeType="afterEffect">
                                  <p:stCondLst>
                                    <p:cond delay="0"/>
                                  </p:stCondLst>
                                  <p:childTnLst>
                                    <p:set>
                                      <p:cBhvr>
                                        <p:cTn id="50" dur="1" fill="hold">
                                          <p:stCondLst>
                                            <p:cond delay="0"/>
                                          </p:stCondLst>
                                        </p:cTn>
                                        <p:tgtEl>
                                          <p:spTgt spid="16"/>
                                        </p:tgtEl>
                                        <p:attrNameLst>
                                          <p:attrName>style.visibility</p:attrName>
                                        </p:attrNameLst>
                                      </p:cBhvr>
                                      <p:to>
                                        <p:strVal val="visible"/>
                                      </p:to>
                                    </p:set>
                                    <p:anim calcmode="lin" valueType="num">
                                      <p:cBhvr additive="base">
                                        <p:cTn id="51" dur="500" fill="hold"/>
                                        <p:tgtEl>
                                          <p:spTgt spid="16"/>
                                        </p:tgtEl>
                                        <p:attrNameLst>
                                          <p:attrName>ppt_x</p:attrName>
                                        </p:attrNameLst>
                                      </p:cBhvr>
                                      <p:tavLst>
                                        <p:tav tm="0">
                                          <p:val>
                                            <p:strVal val="1+#ppt_w/2"/>
                                          </p:val>
                                        </p:tav>
                                        <p:tav tm="100000">
                                          <p:val>
                                            <p:strVal val="#ppt_x"/>
                                          </p:val>
                                        </p:tav>
                                      </p:tavLst>
                                    </p:anim>
                                    <p:anim calcmode="lin" valueType="num">
                                      <p:cBhvr additive="base">
                                        <p:cTn id="52" dur="500" fill="hold"/>
                                        <p:tgtEl>
                                          <p:spTgt spid="16"/>
                                        </p:tgtEl>
                                        <p:attrNameLst>
                                          <p:attrName>ppt_y</p:attrName>
                                        </p:attrNameLst>
                                      </p:cBhvr>
                                      <p:tavLst>
                                        <p:tav tm="0">
                                          <p:val>
                                            <p:strVal val="#ppt_y"/>
                                          </p:val>
                                        </p:tav>
                                        <p:tav tm="100000">
                                          <p:val>
                                            <p:strVal val="#ppt_y"/>
                                          </p:val>
                                        </p:tav>
                                      </p:tavLst>
                                    </p:anim>
                                  </p:childTnLst>
                                </p:cTn>
                              </p:par>
                            </p:childTnLst>
                          </p:cTn>
                        </p:par>
                        <p:par>
                          <p:cTn id="53" fill="hold">
                            <p:stCondLst>
                              <p:cond delay="7500"/>
                            </p:stCondLst>
                            <p:childTnLst>
                              <p:par>
                                <p:cTn id="54" presetID="22" presetClass="entr" presetSubtype="2" fill="hold" nodeType="afterEffect">
                                  <p:stCondLst>
                                    <p:cond delay="0"/>
                                  </p:stCondLst>
                                  <p:childTnLst>
                                    <p:set>
                                      <p:cBhvr>
                                        <p:cTn id="55" dur="1" fill="hold">
                                          <p:stCondLst>
                                            <p:cond delay="0"/>
                                          </p:stCondLst>
                                        </p:cTn>
                                        <p:tgtEl>
                                          <p:spTgt spid="119"/>
                                        </p:tgtEl>
                                        <p:attrNameLst>
                                          <p:attrName>style.visibility</p:attrName>
                                        </p:attrNameLst>
                                      </p:cBhvr>
                                      <p:to>
                                        <p:strVal val="visible"/>
                                      </p:to>
                                    </p:set>
                                    <p:animEffect transition="in" filter="wipe(right)">
                                      <p:cBhvr>
                                        <p:cTn id="56" dur="500"/>
                                        <p:tgtEl>
                                          <p:spTgt spid="119"/>
                                        </p:tgtEl>
                                      </p:cBhvr>
                                    </p:animEffect>
                                  </p:childTnLst>
                                </p:cTn>
                              </p:par>
                            </p:childTnLst>
                          </p:cTn>
                        </p:par>
                        <p:par>
                          <p:cTn id="57" fill="hold">
                            <p:stCondLst>
                              <p:cond delay="8000"/>
                            </p:stCondLst>
                            <p:childTnLst>
                              <p:par>
                                <p:cTn id="58" presetID="42" presetClass="entr" presetSubtype="0" fill="hold" grpId="0" nodeType="afterEffect">
                                  <p:stCondLst>
                                    <p:cond delay="0"/>
                                  </p:stCondLst>
                                  <p:childTnLst>
                                    <p:set>
                                      <p:cBhvr>
                                        <p:cTn id="59" dur="1" fill="hold">
                                          <p:stCondLst>
                                            <p:cond delay="0"/>
                                          </p:stCondLst>
                                        </p:cTn>
                                        <p:tgtEl>
                                          <p:spTgt spid="75"/>
                                        </p:tgtEl>
                                        <p:attrNameLst>
                                          <p:attrName>style.visibility</p:attrName>
                                        </p:attrNameLst>
                                      </p:cBhvr>
                                      <p:to>
                                        <p:strVal val="visible"/>
                                      </p:to>
                                    </p:set>
                                    <p:animEffect transition="in" filter="fade">
                                      <p:cBhvr>
                                        <p:cTn id="60" dur="1000"/>
                                        <p:tgtEl>
                                          <p:spTgt spid="75"/>
                                        </p:tgtEl>
                                      </p:cBhvr>
                                    </p:animEffect>
                                    <p:anim calcmode="lin" valueType="num">
                                      <p:cBhvr>
                                        <p:cTn id="61" dur="1000" fill="hold"/>
                                        <p:tgtEl>
                                          <p:spTgt spid="75"/>
                                        </p:tgtEl>
                                        <p:attrNameLst>
                                          <p:attrName>ppt_x</p:attrName>
                                        </p:attrNameLst>
                                      </p:cBhvr>
                                      <p:tavLst>
                                        <p:tav tm="0">
                                          <p:val>
                                            <p:strVal val="#ppt_x"/>
                                          </p:val>
                                        </p:tav>
                                        <p:tav tm="100000">
                                          <p:val>
                                            <p:strVal val="#ppt_x"/>
                                          </p:val>
                                        </p:tav>
                                      </p:tavLst>
                                    </p:anim>
                                    <p:anim calcmode="lin" valueType="num">
                                      <p:cBhvr>
                                        <p:cTn id="62" dur="1000" fill="hold"/>
                                        <p:tgtEl>
                                          <p:spTgt spid="75"/>
                                        </p:tgtEl>
                                        <p:attrNameLst>
                                          <p:attrName>ppt_y</p:attrName>
                                        </p:attrNameLst>
                                      </p:cBhvr>
                                      <p:tavLst>
                                        <p:tav tm="0">
                                          <p:val>
                                            <p:strVal val="#ppt_y+.1"/>
                                          </p:val>
                                        </p:tav>
                                        <p:tav tm="100000">
                                          <p:val>
                                            <p:strVal val="#ppt_y"/>
                                          </p:val>
                                        </p:tav>
                                      </p:tavLst>
                                    </p:anim>
                                  </p:childTnLst>
                                </p:cTn>
                              </p:par>
                            </p:childTnLst>
                          </p:cTn>
                        </p:par>
                        <p:par>
                          <p:cTn id="63" fill="hold">
                            <p:stCondLst>
                              <p:cond delay="9000"/>
                            </p:stCondLst>
                            <p:childTnLst>
                              <p:par>
                                <p:cTn id="64" presetID="22" presetClass="entr" presetSubtype="8" fill="hold" nodeType="afterEffect">
                                  <p:stCondLst>
                                    <p:cond delay="0"/>
                                  </p:stCondLst>
                                  <p:childTnLst>
                                    <p:set>
                                      <p:cBhvr>
                                        <p:cTn id="65" dur="1" fill="hold">
                                          <p:stCondLst>
                                            <p:cond delay="0"/>
                                          </p:stCondLst>
                                        </p:cTn>
                                        <p:tgtEl>
                                          <p:spTgt spid="131"/>
                                        </p:tgtEl>
                                        <p:attrNameLst>
                                          <p:attrName>style.visibility</p:attrName>
                                        </p:attrNameLst>
                                      </p:cBhvr>
                                      <p:to>
                                        <p:strVal val="visible"/>
                                      </p:to>
                                    </p:set>
                                    <p:animEffect transition="in" filter="wipe(left)">
                                      <p:cBhvr>
                                        <p:cTn id="66" dur="500"/>
                                        <p:tgtEl>
                                          <p:spTgt spid="131"/>
                                        </p:tgtEl>
                                      </p:cBhvr>
                                    </p:animEffect>
                                  </p:childTnLst>
                                </p:cTn>
                              </p:par>
                            </p:childTnLst>
                          </p:cTn>
                        </p:par>
                        <p:par>
                          <p:cTn id="67" fill="hold">
                            <p:stCondLst>
                              <p:cond delay="9500"/>
                            </p:stCondLst>
                            <p:childTnLst>
                              <p:par>
                                <p:cTn id="68" presetID="2" presetClass="entr" presetSubtype="2" fill="hold" nodeType="after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500" fill="hold"/>
                                        <p:tgtEl>
                                          <p:spTgt spid="17"/>
                                        </p:tgtEl>
                                        <p:attrNameLst>
                                          <p:attrName>ppt_x</p:attrName>
                                        </p:attrNameLst>
                                      </p:cBhvr>
                                      <p:tavLst>
                                        <p:tav tm="0">
                                          <p:val>
                                            <p:strVal val="1+#ppt_w/2"/>
                                          </p:val>
                                        </p:tav>
                                        <p:tav tm="100000">
                                          <p:val>
                                            <p:strVal val="#ppt_x"/>
                                          </p:val>
                                        </p:tav>
                                      </p:tavLst>
                                    </p:anim>
                                    <p:anim calcmode="lin" valueType="num">
                                      <p:cBhvr additive="base">
                                        <p:cTn id="71" dur="500" fill="hold"/>
                                        <p:tgtEl>
                                          <p:spTgt spid="17"/>
                                        </p:tgtEl>
                                        <p:attrNameLst>
                                          <p:attrName>ppt_y</p:attrName>
                                        </p:attrNameLst>
                                      </p:cBhvr>
                                      <p:tavLst>
                                        <p:tav tm="0">
                                          <p:val>
                                            <p:strVal val="#ppt_y"/>
                                          </p:val>
                                        </p:tav>
                                        <p:tav tm="100000">
                                          <p:val>
                                            <p:strVal val="#ppt_y"/>
                                          </p:val>
                                        </p:tav>
                                      </p:tavLst>
                                    </p:anim>
                                  </p:childTnLst>
                                </p:cTn>
                              </p:par>
                            </p:childTnLst>
                          </p:cTn>
                        </p:par>
                        <p:par>
                          <p:cTn id="72" fill="hold">
                            <p:stCondLst>
                              <p:cond delay="10000"/>
                            </p:stCondLst>
                            <p:childTnLst>
                              <p:par>
                                <p:cTn id="73" presetID="22" presetClass="entr" presetSubtype="2" fill="hold" nodeType="afterEffect">
                                  <p:stCondLst>
                                    <p:cond delay="0"/>
                                  </p:stCondLst>
                                  <p:childTnLst>
                                    <p:set>
                                      <p:cBhvr>
                                        <p:cTn id="74" dur="1" fill="hold">
                                          <p:stCondLst>
                                            <p:cond delay="0"/>
                                          </p:stCondLst>
                                        </p:cTn>
                                        <p:tgtEl>
                                          <p:spTgt spid="122"/>
                                        </p:tgtEl>
                                        <p:attrNameLst>
                                          <p:attrName>style.visibility</p:attrName>
                                        </p:attrNameLst>
                                      </p:cBhvr>
                                      <p:to>
                                        <p:strVal val="visible"/>
                                      </p:to>
                                    </p:set>
                                    <p:animEffect transition="in" filter="wipe(right)">
                                      <p:cBhvr>
                                        <p:cTn id="75" dur="500"/>
                                        <p:tgtEl>
                                          <p:spTgt spid="122"/>
                                        </p:tgtEl>
                                      </p:cBhvr>
                                    </p:animEffect>
                                  </p:childTnLst>
                                </p:cTn>
                              </p:par>
                            </p:childTnLst>
                          </p:cTn>
                        </p:par>
                        <p:par>
                          <p:cTn id="76" fill="hold">
                            <p:stCondLst>
                              <p:cond delay="10500"/>
                            </p:stCondLst>
                            <p:childTnLst>
                              <p:par>
                                <p:cTn id="77" presetID="42" presetClass="entr" presetSubtype="0" fill="hold" grpId="0" nodeType="afterEffect">
                                  <p:stCondLst>
                                    <p:cond delay="0"/>
                                  </p:stCondLst>
                                  <p:childTnLst>
                                    <p:set>
                                      <p:cBhvr>
                                        <p:cTn id="78" dur="1" fill="hold">
                                          <p:stCondLst>
                                            <p:cond delay="0"/>
                                          </p:stCondLst>
                                        </p:cTn>
                                        <p:tgtEl>
                                          <p:spTgt spid="87"/>
                                        </p:tgtEl>
                                        <p:attrNameLst>
                                          <p:attrName>style.visibility</p:attrName>
                                        </p:attrNameLst>
                                      </p:cBhvr>
                                      <p:to>
                                        <p:strVal val="visible"/>
                                      </p:to>
                                    </p:set>
                                    <p:animEffect transition="in" filter="fade">
                                      <p:cBhvr>
                                        <p:cTn id="79" dur="1000"/>
                                        <p:tgtEl>
                                          <p:spTgt spid="87"/>
                                        </p:tgtEl>
                                      </p:cBhvr>
                                    </p:animEffect>
                                    <p:anim calcmode="lin" valueType="num">
                                      <p:cBhvr>
                                        <p:cTn id="80" dur="1000" fill="hold"/>
                                        <p:tgtEl>
                                          <p:spTgt spid="87"/>
                                        </p:tgtEl>
                                        <p:attrNameLst>
                                          <p:attrName>ppt_x</p:attrName>
                                        </p:attrNameLst>
                                      </p:cBhvr>
                                      <p:tavLst>
                                        <p:tav tm="0">
                                          <p:val>
                                            <p:strVal val="#ppt_x"/>
                                          </p:val>
                                        </p:tav>
                                        <p:tav tm="100000">
                                          <p:val>
                                            <p:strVal val="#ppt_x"/>
                                          </p:val>
                                        </p:tav>
                                      </p:tavLst>
                                    </p:anim>
                                    <p:anim calcmode="lin" valueType="num">
                                      <p:cBhvr>
                                        <p:cTn id="81" dur="1000" fill="hold"/>
                                        <p:tgtEl>
                                          <p:spTgt spid="87"/>
                                        </p:tgtEl>
                                        <p:attrNameLst>
                                          <p:attrName>ppt_y</p:attrName>
                                        </p:attrNameLst>
                                      </p:cBhvr>
                                      <p:tavLst>
                                        <p:tav tm="0">
                                          <p:val>
                                            <p:strVal val="#ppt_y+.1"/>
                                          </p:val>
                                        </p:tav>
                                        <p:tav tm="100000">
                                          <p:val>
                                            <p:strVal val="#ppt_y"/>
                                          </p:val>
                                        </p:tav>
                                      </p:tavLst>
                                    </p:anim>
                                  </p:childTnLst>
                                </p:cTn>
                              </p:par>
                            </p:childTnLst>
                          </p:cTn>
                        </p:par>
                        <p:par>
                          <p:cTn id="82" fill="hold">
                            <p:stCondLst>
                              <p:cond delay="11500"/>
                            </p:stCondLst>
                            <p:childTnLst>
                              <p:par>
                                <p:cTn id="83" presetID="22" presetClass="entr" presetSubtype="8" fill="hold" nodeType="afterEffect">
                                  <p:stCondLst>
                                    <p:cond delay="0"/>
                                  </p:stCondLst>
                                  <p:childTnLst>
                                    <p:set>
                                      <p:cBhvr>
                                        <p:cTn id="84" dur="1" fill="hold">
                                          <p:stCondLst>
                                            <p:cond delay="0"/>
                                          </p:stCondLst>
                                        </p:cTn>
                                        <p:tgtEl>
                                          <p:spTgt spid="143"/>
                                        </p:tgtEl>
                                        <p:attrNameLst>
                                          <p:attrName>style.visibility</p:attrName>
                                        </p:attrNameLst>
                                      </p:cBhvr>
                                      <p:to>
                                        <p:strVal val="visible"/>
                                      </p:to>
                                    </p:set>
                                    <p:animEffect transition="in" filter="wipe(left)">
                                      <p:cBhvr>
                                        <p:cTn id="85" dur="500"/>
                                        <p:tgtEl>
                                          <p:spTgt spid="143"/>
                                        </p:tgtEl>
                                      </p:cBhvr>
                                    </p:animEffect>
                                  </p:childTnLst>
                                </p:cTn>
                              </p:par>
                            </p:childTnLst>
                          </p:cTn>
                        </p:par>
                        <p:par>
                          <p:cTn id="86" fill="hold">
                            <p:stCondLst>
                              <p:cond delay="12000"/>
                            </p:stCondLst>
                            <p:childTnLst>
                              <p:par>
                                <p:cTn id="87" presetID="2" presetClass="entr" presetSubtype="2" fill="hold"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additive="base">
                                        <p:cTn id="89" dur="500" fill="hold"/>
                                        <p:tgtEl>
                                          <p:spTgt spid="18"/>
                                        </p:tgtEl>
                                        <p:attrNameLst>
                                          <p:attrName>ppt_x</p:attrName>
                                        </p:attrNameLst>
                                      </p:cBhvr>
                                      <p:tavLst>
                                        <p:tav tm="0">
                                          <p:val>
                                            <p:strVal val="1+#ppt_w/2"/>
                                          </p:val>
                                        </p:tav>
                                        <p:tav tm="100000">
                                          <p:val>
                                            <p:strVal val="#ppt_x"/>
                                          </p:val>
                                        </p:tav>
                                      </p:tavLst>
                                    </p:anim>
                                    <p:anim calcmode="lin" valueType="num">
                                      <p:cBhvr additive="base">
                                        <p:cTn id="90" dur="500" fill="hold"/>
                                        <p:tgtEl>
                                          <p:spTgt spid="18"/>
                                        </p:tgtEl>
                                        <p:attrNameLst>
                                          <p:attrName>ppt_y</p:attrName>
                                        </p:attrNameLst>
                                      </p:cBhvr>
                                      <p:tavLst>
                                        <p:tav tm="0">
                                          <p:val>
                                            <p:strVal val="#ppt_y"/>
                                          </p:val>
                                        </p:tav>
                                        <p:tav tm="100000">
                                          <p:val>
                                            <p:strVal val="#ppt_y"/>
                                          </p:val>
                                        </p:tav>
                                      </p:tavLst>
                                    </p:anim>
                                  </p:childTnLst>
                                </p:cTn>
                              </p:par>
                            </p:childTnLst>
                          </p:cTn>
                        </p:par>
                        <p:par>
                          <p:cTn id="91" fill="hold">
                            <p:stCondLst>
                              <p:cond delay="12500"/>
                            </p:stCondLst>
                            <p:childTnLst>
                              <p:par>
                                <p:cTn id="92" presetID="22" presetClass="entr" presetSubtype="2" fill="hold" nodeType="afterEffect">
                                  <p:stCondLst>
                                    <p:cond delay="0"/>
                                  </p:stCondLst>
                                  <p:childTnLst>
                                    <p:set>
                                      <p:cBhvr>
                                        <p:cTn id="93" dur="1" fill="hold">
                                          <p:stCondLst>
                                            <p:cond delay="0"/>
                                          </p:stCondLst>
                                        </p:cTn>
                                        <p:tgtEl>
                                          <p:spTgt spid="125"/>
                                        </p:tgtEl>
                                        <p:attrNameLst>
                                          <p:attrName>style.visibility</p:attrName>
                                        </p:attrNameLst>
                                      </p:cBhvr>
                                      <p:to>
                                        <p:strVal val="visible"/>
                                      </p:to>
                                    </p:set>
                                    <p:animEffect transition="in" filter="wipe(right)">
                                      <p:cBhvr>
                                        <p:cTn id="94" dur="500"/>
                                        <p:tgtEl>
                                          <p:spTgt spid="125"/>
                                        </p:tgtEl>
                                      </p:cBhvr>
                                    </p:animEffect>
                                  </p:childTnLst>
                                </p:cTn>
                              </p:par>
                            </p:childTnLst>
                          </p:cTn>
                        </p:par>
                        <p:par>
                          <p:cTn id="95" fill="hold">
                            <p:stCondLst>
                              <p:cond delay="13000"/>
                            </p:stCondLst>
                            <p:childTnLst>
                              <p:par>
                                <p:cTn id="96" presetID="42" presetClass="entr" presetSubtype="0" fill="hold" grpId="0" nodeType="afterEffect">
                                  <p:stCondLst>
                                    <p:cond delay="0"/>
                                  </p:stCondLst>
                                  <p:childTnLst>
                                    <p:set>
                                      <p:cBhvr>
                                        <p:cTn id="97" dur="1" fill="hold">
                                          <p:stCondLst>
                                            <p:cond delay="0"/>
                                          </p:stCondLst>
                                        </p:cTn>
                                        <p:tgtEl>
                                          <p:spTgt spid="99"/>
                                        </p:tgtEl>
                                        <p:attrNameLst>
                                          <p:attrName>style.visibility</p:attrName>
                                        </p:attrNameLst>
                                      </p:cBhvr>
                                      <p:to>
                                        <p:strVal val="visible"/>
                                      </p:to>
                                    </p:set>
                                    <p:animEffect transition="in" filter="fade">
                                      <p:cBhvr>
                                        <p:cTn id="98" dur="1000"/>
                                        <p:tgtEl>
                                          <p:spTgt spid="99"/>
                                        </p:tgtEl>
                                      </p:cBhvr>
                                    </p:animEffect>
                                    <p:anim calcmode="lin" valueType="num">
                                      <p:cBhvr>
                                        <p:cTn id="99" dur="1000" fill="hold"/>
                                        <p:tgtEl>
                                          <p:spTgt spid="99"/>
                                        </p:tgtEl>
                                        <p:attrNameLst>
                                          <p:attrName>ppt_x</p:attrName>
                                        </p:attrNameLst>
                                      </p:cBhvr>
                                      <p:tavLst>
                                        <p:tav tm="0">
                                          <p:val>
                                            <p:strVal val="#ppt_x"/>
                                          </p:val>
                                        </p:tav>
                                        <p:tav tm="100000">
                                          <p:val>
                                            <p:strVal val="#ppt_x"/>
                                          </p:val>
                                        </p:tav>
                                      </p:tavLst>
                                    </p:anim>
                                    <p:anim calcmode="lin" valueType="num">
                                      <p:cBhvr>
                                        <p:cTn id="100" dur="1000" fill="hold"/>
                                        <p:tgtEl>
                                          <p:spTgt spid="99"/>
                                        </p:tgtEl>
                                        <p:attrNameLst>
                                          <p:attrName>ppt_y</p:attrName>
                                        </p:attrNameLst>
                                      </p:cBhvr>
                                      <p:tavLst>
                                        <p:tav tm="0">
                                          <p:val>
                                            <p:strVal val="#ppt_y+.1"/>
                                          </p:val>
                                        </p:tav>
                                        <p:tav tm="100000">
                                          <p:val>
                                            <p:strVal val="#ppt_y"/>
                                          </p:val>
                                        </p:tav>
                                      </p:tavLst>
                                    </p:anim>
                                  </p:childTnLst>
                                </p:cTn>
                              </p:par>
                            </p:childTnLst>
                          </p:cTn>
                        </p:par>
                        <p:par>
                          <p:cTn id="101" fill="hold">
                            <p:stCondLst>
                              <p:cond delay="14000"/>
                            </p:stCondLst>
                            <p:childTnLst>
                              <p:par>
                                <p:cTn id="102" presetID="22" presetClass="entr" presetSubtype="8" fill="hold" nodeType="afterEffect">
                                  <p:stCondLst>
                                    <p:cond delay="0"/>
                                  </p:stCondLst>
                                  <p:childTnLst>
                                    <p:set>
                                      <p:cBhvr>
                                        <p:cTn id="103" dur="1" fill="hold">
                                          <p:stCondLst>
                                            <p:cond delay="0"/>
                                          </p:stCondLst>
                                        </p:cTn>
                                        <p:tgtEl>
                                          <p:spTgt spid="154"/>
                                        </p:tgtEl>
                                        <p:attrNameLst>
                                          <p:attrName>style.visibility</p:attrName>
                                        </p:attrNameLst>
                                      </p:cBhvr>
                                      <p:to>
                                        <p:strVal val="visible"/>
                                      </p:to>
                                    </p:set>
                                    <p:animEffect transition="in" filter="wipe(left)">
                                      <p:cBhvr>
                                        <p:cTn id="104" dur="500"/>
                                        <p:tgtEl>
                                          <p:spTgt spid="154"/>
                                        </p:tgtEl>
                                      </p:cBhvr>
                                    </p:animEffect>
                                  </p:childTnLst>
                                </p:cTn>
                              </p:par>
                            </p:childTnLst>
                          </p:cTn>
                        </p:par>
                        <p:par>
                          <p:cTn id="105" fill="hold">
                            <p:stCondLst>
                              <p:cond delay="14500"/>
                            </p:stCondLst>
                            <p:childTnLst>
                              <p:par>
                                <p:cTn id="106" presetID="2" presetClass="entr" presetSubtype="2" fill="hold" nodeType="afterEffect">
                                  <p:stCondLst>
                                    <p:cond delay="0"/>
                                  </p:stCondLst>
                                  <p:childTnLst>
                                    <p:set>
                                      <p:cBhvr>
                                        <p:cTn id="107" dur="1" fill="hold">
                                          <p:stCondLst>
                                            <p:cond delay="0"/>
                                          </p:stCondLst>
                                        </p:cTn>
                                        <p:tgtEl>
                                          <p:spTgt spid="19"/>
                                        </p:tgtEl>
                                        <p:attrNameLst>
                                          <p:attrName>style.visibility</p:attrName>
                                        </p:attrNameLst>
                                      </p:cBhvr>
                                      <p:to>
                                        <p:strVal val="visible"/>
                                      </p:to>
                                    </p:set>
                                    <p:anim calcmode="lin" valueType="num">
                                      <p:cBhvr additive="base">
                                        <p:cTn id="108" dur="500" fill="hold"/>
                                        <p:tgtEl>
                                          <p:spTgt spid="19"/>
                                        </p:tgtEl>
                                        <p:attrNameLst>
                                          <p:attrName>ppt_x</p:attrName>
                                        </p:attrNameLst>
                                      </p:cBhvr>
                                      <p:tavLst>
                                        <p:tav tm="0">
                                          <p:val>
                                            <p:strVal val="1+#ppt_w/2"/>
                                          </p:val>
                                        </p:tav>
                                        <p:tav tm="100000">
                                          <p:val>
                                            <p:strVal val="#ppt_x"/>
                                          </p:val>
                                        </p:tav>
                                      </p:tavLst>
                                    </p:anim>
                                    <p:anim calcmode="lin" valueType="num">
                                      <p:cBhvr additive="base">
                                        <p:cTn id="109" dur="500" fill="hold"/>
                                        <p:tgtEl>
                                          <p:spTgt spid="19"/>
                                        </p:tgtEl>
                                        <p:attrNameLst>
                                          <p:attrName>ppt_y</p:attrName>
                                        </p:attrNameLst>
                                      </p:cBhvr>
                                      <p:tavLst>
                                        <p:tav tm="0">
                                          <p:val>
                                            <p:strVal val="#ppt_y"/>
                                          </p:val>
                                        </p:tav>
                                        <p:tav tm="100000">
                                          <p:val>
                                            <p:strVal val="#ppt_y"/>
                                          </p:val>
                                        </p:tav>
                                      </p:tavLst>
                                    </p:anim>
                                  </p:childTnLst>
                                </p:cTn>
                              </p:par>
                            </p:childTnLst>
                          </p:cTn>
                        </p:par>
                        <p:par>
                          <p:cTn id="110" fill="hold">
                            <p:stCondLst>
                              <p:cond delay="15000"/>
                            </p:stCondLst>
                            <p:childTnLst>
                              <p:par>
                                <p:cTn id="111" presetID="22" presetClass="entr" presetSubtype="2" fill="hold" nodeType="afterEffect">
                                  <p:stCondLst>
                                    <p:cond delay="0"/>
                                  </p:stCondLst>
                                  <p:childTnLst>
                                    <p:set>
                                      <p:cBhvr>
                                        <p:cTn id="112" dur="1" fill="hold">
                                          <p:stCondLst>
                                            <p:cond delay="0"/>
                                          </p:stCondLst>
                                        </p:cTn>
                                        <p:tgtEl>
                                          <p:spTgt spid="128"/>
                                        </p:tgtEl>
                                        <p:attrNameLst>
                                          <p:attrName>style.visibility</p:attrName>
                                        </p:attrNameLst>
                                      </p:cBhvr>
                                      <p:to>
                                        <p:strVal val="visible"/>
                                      </p:to>
                                    </p:set>
                                    <p:animEffect transition="in" filter="wipe(right)">
                                      <p:cBhvr>
                                        <p:cTn id="113" dur="500"/>
                                        <p:tgtEl>
                                          <p:spTgt spid="12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p:bldP spid="75" grpId="0"/>
      <p:bldP spid="87" grpId="0"/>
      <p:bldP spid="99" grpId="0"/>
      <p:bldP spid="181" grpId="0" build="p"/>
      <p:bldP spid="182" grpId="0" build="p"/>
      <p:bldP spid="184" grpId="0" build="p"/>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84668" y="408174"/>
            <a:ext cx="5508978" cy="954108"/>
            <a:chOff x="3341511" y="258228"/>
            <a:chExt cx="5508978" cy="954108"/>
          </a:xfrm>
        </p:grpSpPr>
        <p:sp>
          <p:nvSpPr>
            <p:cNvPr id="10" name="TextBox 9"/>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1" name="TextBox 10"/>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2" name="Teardrop 1"/>
          <p:cNvSpPr/>
          <p:nvPr/>
        </p:nvSpPr>
        <p:spPr>
          <a:xfrm>
            <a:off x="1178551" y="2065314"/>
            <a:ext cx="2381956" cy="2466898"/>
          </a:xfrm>
          <a:prstGeom prst="teardrop">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2" name="Text Box 10"/>
          <p:cNvSpPr txBox="1">
            <a:spLocks noChangeArrowheads="1"/>
          </p:cNvSpPr>
          <p:nvPr/>
        </p:nvSpPr>
        <p:spPr bwMode="auto">
          <a:xfrm>
            <a:off x="1178552" y="4800126"/>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FE4A1E"/>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3" name="Oval 2"/>
          <p:cNvSpPr>
            <a:spLocks noChangeAspect="1"/>
          </p:cNvSpPr>
          <p:nvPr/>
        </p:nvSpPr>
        <p:spPr>
          <a:xfrm>
            <a:off x="2996628" y="3632249"/>
            <a:ext cx="822960" cy="822960"/>
          </a:xfrm>
          <a:prstGeom prst="ellipse">
            <a:avLst/>
          </a:prstGeom>
          <a:solidFill>
            <a:srgbClr val="FE4A1E"/>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01</a:t>
            </a:r>
          </a:p>
        </p:txBody>
      </p:sp>
      <p:sp>
        <p:nvSpPr>
          <p:cNvPr id="13" name="Teardrop 12"/>
          <p:cNvSpPr/>
          <p:nvPr/>
        </p:nvSpPr>
        <p:spPr>
          <a:xfrm>
            <a:off x="4879758" y="1947058"/>
            <a:ext cx="2381956" cy="2466898"/>
          </a:xfrm>
          <a:prstGeom prst="teardrop">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Text Box 10"/>
          <p:cNvSpPr txBox="1">
            <a:spLocks noChangeArrowheads="1"/>
          </p:cNvSpPr>
          <p:nvPr/>
        </p:nvSpPr>
        <p:spPr bwMode="auto">
          <a:xfrm>
            <a:off x="4879759"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5C9AD3"/>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5" name="Oval 14"/>
          <p:cNvSpPr>
            <a:spLocks noChangeAspect="1"/>
          </p:cNvSpPr>
          <p:nvPr/>
        </p:nvSpPr>
        <p:spPr>
          <a:xfrm>
            <a:off x="6697835" y="3513993"/>
            <a:ext cx="822960" cy="822960"/>
          </a:xfrm>
          <a:prstGeom prst="ellipse">
            <a:avLst/>
          </a:prstGeom>
          <a:solidFill>
            <a:srgbClr val="5C9AD3"/>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02</a:t>
            </a:r>
          </a:p>
        </p:txBody>
      </p:sp>
      <p:sp>
        <p:nvSpPr>
          <p:cNvPr id="16" name="Teardrop 15"/>
          <p:cNvSpPr/>
          <p:nvPr/>
        </p:nvSpPr>
        <p:spPr>
          <a:xfrm>
            <a:off x="8774623" y="1947058"/>
            <a:ext cx="2381956" cy="2466898"/>
          </a:xfrm>
          <a:prstGeom prst="teardrop">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7" name="Text Box 10"/>
          <p:cNvSpPr txBox="1">
            <a:spLocks noChangeArrowheads="1"/>
          </p:cNvSpPr>
          <p:nvPr/>
        </p:nvSpPr>
        <p:spPr bwMode="auto">
          <a:xfrm>
            <a:off x="8774624" y="4681870"/>
            <a:ext cx="2494844" cy="1378839"/>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rgbClr val="44546B"/>
                </a:solidFill>
                <a:latin typeface="Candara" panose="020E0502030303020204" pitchFamily="34" charset="0"/>
              </a:rPr>
              <a:t>LOREM IPSUM</a:t>
            </a: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a:t>
            </a:r>
          </a:p>
        </p:txBody>
      </p:sp>
      <p:sp>
        <p:nvSpPr>
          <p:cNvPr id="18" name="Oval 17"/>
          <p:cNvSpPr>
            <a:spLocks noChangeAspect="1"/>
          </p:cNvSpPr>
          <p:nvPr/>
        </p:nvSpPr>
        <p:spPr>
          <a:xfrm>
            <a:off x="10592700" y="3513993"/>
            <a:ext cx="822960" cy="822960"/>
          </a:xfrm>
          <a:prstGeom prst="ellipse">
            <a:avLst/>
          </a:prstGeom>
          <a:solidFill>
            <a:srgbClr val="44546B"/>
          </a:solidFill>
          <a:ln w="6350">
            <a:solidFill>
              <a:schemeClr val="bg1"/>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latin typeface="Lato"/>
              </a:rPr>
              <a:t>03</a:t>
            </a:r>
          </a:p>
        </p:txBody>
      </p:sp>
    </p:spTree>
    <p:extLst>
      <p:ext uri="{BB962C8B-B14F-4D97-AF65-F5344CB8AC3E}">
        <p14:creationId xmlns:p14="http://schemas.microsoft.com/office/powerpoint/2010/main" val="1615918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1000" fill="hold"/>
                                        <p:tgtEl>
                                          <p:spTgt spid="12"/>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12" presetClass="entr" presetSubtype="4"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 calcmode="lin" valueType="num">
                                      <p:cBhvr additive="base">
                                        <p:cTn id="17" dur="500"/>
                                        <p:tgtEl>
                                          <p:spTgt spid="2"/>
                                        </p:tgtEl>
                                        <p:attrNameLst>
                                          <p:attrName>ppt_y</p:attrName>
                                        </p:attrNameLst>
                                      </p:cBhvr>
                                      <p:tavLst>
                                        <p:tav tm="0">
                                          <p:val>
                                            <p:strVal val="#ppt_y+#ppt_h*1.125000"/>
                                          </p:val>
                                        </p:tav>
                                        <p:tav tm="100000">
                                          <p:val>
                                            <p:strVal val="#ppt_y"/>
                                          </p:val>
                                        </p:tav>
                                      </p:tavLst>
                                    </p:anim>
                                    <p:animEffect transition="in" filter="wipe(up)">
                                      <p:cBhvr>
                                        <p:cTn id="18" dur="500"/>
                                        <p:tgtEl>
                                          <p:spTgt spid="2"/>
                                        </p:tgtEl>
                                      </p:cBhvr>
                                    </p:animEffect>
                                  </p:childTnLst>
                                </p:cTn>
                              </p:par>
                            </p:childTnLst>
                          </p:cTn>
                        </p:par>
                        <p:par>
                          <p:cTn id="19" fill="hold">
                            <p:stCondLst>
                              <p:cond delay="2250"/>
                            </p:stCondLst>
                            <p:childTnLst>
                              <p:par>
                                <p:cTn id="20" presetID="12" presetClass="entr" presetSubtype="4"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additive="base">
                                        <p:cTn id="22" dur="500"/>
                                        <p:tgtEl>
                                          <p:spTgt spid="3"/>
                                        </p:tgtEl>
                                        <p:attrNameLst>
                                          <p:attrName>ppt_y</p:attrName>
                                        </p:attrNameLst>
                                      </p:cBhvr>
                                      <p:tavLst>
                                        <p:tav tm="0">
                                          <p:val>
                                            <p:strVal val="#ppt_y+#ppt_h*1.125000"/>
                                          </p:val>
                                        </p:tav>
                                        <p:tav tm="100000">
                                          <p:val>
                                            <p:strVal val="#ppt_y"/>
                                          </p:val>
                                        </p:tav>
                                      </p:tavLst>
                                    </p:anim>
                                    <p:animEffect transition="in" filter="wipe(up)">
                                      <p:cBhvr>
                                        <p:cTn id="23" dur="500"/>
                                        <p:tgtEl>
                                          <p:spTgt spid="3"/>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fade">
                                      <p:cBhvr>
                                        <p:cTn id="27" dur="1000"/>
                                        <p:tgtEl>
                                          <p:spTgt spid="14"/>
                                        </p:tgtEl>
                                      </p:cBhvr>
                                    </p:animEffect>
                                    <p:anim calcmode="lin" valueType="num">
                                      <p:cBhvr>
                                        <p:cTn id="28" dur="1000" fill="hold"/>
                                        <p:tgtEl>
                                          <p:spTgt spid="14"/>
                                        </p:tgtEl>
                                        <p:attrNameLst>
                                          <p:attrName>ppt_x</p:attrName>
                                        </p:attrNameLst>
                                      </p:cBhvr>
                                      <p:tavLst>
                                        <p:tav tm="0">
                                          <p:val>
                                            <p:strVal val="#ppt_x"/>
                                          </p:val>
                                        </p:tav>
                                        <p:tav tm="100000">
                                          <p:val>
                                            <p:strVal val="#ppt_x"/>
                                          </p:val>
                                        </p:tav>
                                      </p:tavLst>
                                    </p:anim>
                                    <p:anim calcmode="lin" valueType="num">
                                      <p:cBhvr>
                                        <p:cTn id="29" dur="1000" fill="hold"/>
                                        <p:tgtEl>
                                          <p:spTgt spid="14"/>
                                        </p:tgtEl>
                                        <p:attrNameLst>
                                          <p:attrName>ppt_y</p:attrName>
                                        </p:attrNameLst>
                                      </p:cBhvr>
                                      <p:tavLst>
                                        <p:tav tm="0">
                                          <p:val>
                                            <p:strVal val="#ppt_y+.1"/>
                                          </p:val>
                                        </p:tav>
                                        <p:tav tm="100000">
                                          <p:val>
                                            <p:strVal val="#ppt_y"/>
                                          </p:val>
                                        </p:tav>
                                      </p:tavLst>
                                    </p:anim>
                                  </p:childTnLst>
                                </p:cTn>
                              </p:par>
                            </p:childTnLst>
                          </p:cTn>
                        </p:par>
                        <p:par>
                          <p:cTn id="30" fill="hold">
                            <p:stCondLst>
                              <p:cond delay="3750"/>
                            </p:stCondLst>
                            <p:childTnLst>
                              <p:par>
                                <p:cTn id="31" presetID="12" presetClass="entr" presetSubtype="4" fill="hold" grpId="0" nodeType="afterEffect">
                                  <p:stCondLst>
                                    <p:cond delay="0"/>
                                  </p:stCondLst>
                                  <p:childTnLst>
                                    <p:set>
                                      <p:cBhvr>
                                        <p:cTn id="32" dur="1" fill="hold">
                                          <p:stCondLst>
                                            <p:cond delay="0"/>
                                          </p:stCondLst>
                                        </p:cTn>
                                        <p:tgtEl>
                                          <p:spTgt spid="13"/>
                                        </p:tgtEl>
                                        <p:attrNameLst>
                                          <p:attrName>style.visibility</p:attrName>
                                        </p:attrNameLst>
                                      </p:cBhvr>
                                      <p:to>
                                        <p:strVal val="visible"/>
                                      </p:to>
                                    </p:set>
                                    <p:anim calcmode="lin" valueType="num">
                                      <p:cBhvr additive="base">
                                        <p:cTn id="33" dur="500"/>
                                        <p:tgtEl>
                                          <p:spTgt spid="13"/>
                                        </p:tgtEl>
                                        <p:attrNameLst>
                                          <p:attrName>ppt_y</p:attrName>
                                        </p:attrNameLst>
                                      </p:cBhvr>
                                      <p:tavLst>
                                        <p:tav tm="0">
                                          <p:val>
                                            <p:strVal val="#ppt_y+#ppt_h*1.125000"/>
                                          </p:val>
                                        </p:tav>
                                        <p:tav tm="100000">
                                          <p:val>
                                            <p:strVal val="#ppt_y"/>
                                          </p:val>
                                        </p:tav>
                                      </p:tavLst>
                                    </p:anim>
                                    <p:animEffect transition="in" filter="wipe(up)">
                                      <p:cBhvr>
                                        <p:cTn id="34" dur="500"/>
                                        <p:tgtEl>
                                          <p:spTgt spid="13"/>
                                        </p:tgtEl>
                                      </p:cBhvr>
                                    </p:animEffect>
                                  </p:childTnLst>
                                </p:cTn>
                              </p:par>
                            </p:childTnLst>
                          </p:cTn>
                        </p:par>
                        <p:par>
                          <p:cTn id="35" fill="hold">
                            <p:stCondLst>
                              <p:cond delay="4250"/>
                            </p:stCondLst>
                            <p:childTnLst>
                              <p:par>
                                <p:cTn id="36" presetID="12" presetClass="entr" presetSubtype="4" fill="hold" grpId="0" nodeType="afterEffect">
                                  <p:stCondLst>
                                    <p:cond delay="0"/>
                                  </p:stCondLst>
                                  <p:childTnLst>
                                    <p:set>
                                      <p:cBhvr>
                                        <p:cTn id="37" dur="1" fill="hold">
                                          <p:stCondLst>
                                            <p:cond delay="0"/>
                                          </p:stCondLst>
                                        </p:cTn>
                                        <p:tgtEl>
                                          <p:spTgt spid="15"/>
                                        </p:tgtEl>
                                        <p:attrNameLst>
                                          <p:attrName>style.visibility</p:attrName>
                                        </p:attrNameLst>
                                      </p:cBhvr>
                                      <p:to>
                                        <p:strVal val="visible"/>
                                      </p:to>
                                    </p:set>
                                    <p:anim calcmode="lin" valueType="num">
                                      <p:cBhvr additive="base">
                                        <p:cTn id="38" dur="500"/>
                                        <p:tgtEl>
                                          <p:spTgt spid="15"/>
                                        </p:tgtEl>
                                        <p:attrNameLst>
                                          <p:attrName>ppt_y</p:attrName>
                                        </p:attrNameLst>
                                      </p:cBhvr>
                                      <p:tavLst>
                                        <p:tav tm="0">
                                          <p:val>
                                            <p:strVal val="#ppt_y+#ppt_h*1.125000"/>
                                          </p:val>
                                        </p:tav>
                                        <p:tav tm="100000">
                                          <p:val>
                                            <p:strVal val="#ppt_y"/>
                                          </p:val>
                                        </p:tav>
                                      </p:tavLst>
                                    </p:anim>
                                    <p:animEffect transition="in" filter="wipe(up)">
                                      <p:cBhvr>
                                        <p:cTn id="39" dur="500"/>
                                        <p:tgtEl>
                                          <p:spTgt spid="15"/>
                                        </p:tgtEl>
                                      </p:cBhvr>
                                    </p:animEffect>
                                  </p:childTnLst>
                                </p:cTn>
                              </p:par>
                            </p:childTnLst>
                          </p:cTn>
                        </p:par>
                        <p:par>
                          <p:cTn id="40" fill="hold">
                            <p:stCondLst>
                              <p:cond delay="4750"/>
                            </p:stCondLst>
                            <p:childTnLst>
                              <p:par>
                                <p:cTn id="41" presetID="42" presetClass="entr" presetSubtype="0"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fade">
                                      <p:cBhvr>
                                        <p:cTn id="43" dur="1000"/>
                                        <p:tgtEl>
                                          <p:spTgt spid="17"/>
                                        </p:tgtEl>
                                      </p:cBhvr>
                                    </p:animEffect>
                                    <p:anim calcmode="lin" valueType="num">
                                      <p:cBhvr>
                                        <p:cTn id="44" dur="1000" fill="hold"/>
                                        <p:tgtEl>
                                          <p:spTgt spid="17"/>
                                        </p:tgtEl>
                                        <p:attrNameLst>
                                          <p:attrName>ppt_x</p:attrName>
                                        </p:attrNameLst>
                                      </p:cBhvr>
                                      <p:tavLst>
                                        <p:tav tm="0">
                                          <p:val>
                                            <p:strVal val="#ppt_x"/>
                                          </p:val>
                                        </p:tav>
                                        <p:tav tm="100000">
                                          <p:val>
                                            <p:strVal val="#ppt_x"/>
                                          </p:val>
                                        </p:tav>
                                      </p:tavLst>
                                    </p:anim>
                                    <p:anim calcmode="lin" valueType="num">
                                      <p:cBhvr>
                                        <p:cTn id="45" dur="1000" fill="hold"/>
                                        <p:tgtEl>
                                          <p:spTgt spid="17"/>
                                        </p:tgtEl>
                                        <p:attrNameLst>
                                          <p:attrName>ppt_y</p:attrName>
                                        </p:attrNameLst>
                                      </p:cBhvr>
                                      <p:tavLst>
                                        <p:tav tm="0">
                                          <p:val>
                                            <p:strVal val="#ppt_y+.1"/>
                                          </p:val>
                                        </p:tav>
                                        <p:tav tm="100000">
                                          <p:val>
                                            <p:strVal val="#ppt_y"/>
                                          </p:val>
                                        </p:tav>
                                      </p:tavLst>
                                    </p:anim>
                                  </p:childTnLst>
                                </p:cTn>
                              </p:par>
                            </p:childTnLst>
                          </p:cTn>
                        </p:par>
                        <p:par>
                          <p:cTn id="46" fill="hold">
                            <p:stCondLst>
                              <p:cond delay="5750"/>
                            </p:stCondLst>
                            <p:childTnLst>
                              <p:par>
                                <p:cTn id="47" presetID="12" presetClass="entr" presetSubtype="4" fill="hold" grpId="0" nodeType="afterEffect">
                                  <p:stCondLst>
                                    <p:cond delay="0"/>
                                  </p:stCondLst>
                                  <p:childTnLst>
                                    <p:set>
                                      <p:cBhvr>
                                        <p:cTn id="48" dur="1" fill="hold">
                                          <p:stCondLst>
                                            <p:cond delay="0"/>
                                          </p:stCondLst>
                                        </p:cTn>
                                        <p:tgtEl>
                                          <p:spTgt spid="16"/>
                                        </p:tgtEl>
                                        <p:attrNameLst>
                                          <p:attrName>style.visibility</p:attrName>
                                        </p:attrNameLst>
                                      </p:cBhvr>
                                      <p:to>
                                        <p:strVal val="visible"/>
                                      </p:to>
                                    </p:set>
                                    <p:anim calcmode="lin" valueType="num">
                                      <p:cBhvr additive="base">
                                        <p:cTn id="49" dur="500"/>
                                        <p:tgtEl>
                                          <p:spTgt spid="16"/>
                                        </p:tgtEl>
                                        <p:attrNameLst>
                                          <p:attrName>ppt_y</p:attrName>
                                        </p:attrNameLst>
                                      </p:cBhvr>
                                      <p:tavLst>
                                        <p:tav tm="0">
                                          <p:val>
                                            <p:strVal val="#ppt_y+#ppt_h*1.125000"/>
                                          </p:val>
                                        </p:tav>
                                        <p:tav tm="100000">
                                          <p:val>
                                            <p:strVal val="#ppt_y"/>
                                          </p:val>
                                        </p:tav>
                                      </p:tavLst>
                                    </p:anim>
                                    <p:animEffect transition="in" filter="wipe(up)">
                                      <p:cBhvr>
                                        <p:cTn id="50" dur="500"/>
                                        <p:tgtEl>
                                          <p:spTgt spid="16"/>
                                        </p:tgtEl>
                                      </p:cBhvr>
                                    </p:animEffect>
                                  </p:childTnLst>
                                </p:cTn>
                              </p:par>
                            </p:childTnLst>
                          </p:cTn>
                        </p:par>
                        <p:par>
                          <p:cTn id="51" fill="hold">
                            <p:stCondLst>
                              <p:cond delay="6250"/>
                            </p:stCondLst>
                            <p:childTnLst>
                              <p:par>
                                <p:cTn id="52" presetID="12" presetClass="entr" presetSubtype="4" fill="hold" grpId="0" nodeType="afterEffect">
                                  <p:stCondLst>
                                    <p:cond delay="0"/>
                                  </p:stCondLst>
                                  <p:childTnLst>
                                    <p:set>
                                      <p:cBhvr>
                                        <p:cTn id="53" dur="1" fill="hold">
                                          <p:stCondLst>
                                            <p:cond delay="0"/>
                                          </p:stCondLst>
                                        </p:cTn>
                                        <p:tgtEl>
                                          <p:spTgt spid="18"/>
                                        </p:tgtEl>
                                        <p:attrNameLst>
                                          <p:attrName>style.visibility</p:attrName>
                                        </p:attrNameLst>
                                      </p:cBhvr>
                                      <p:to>
                                        <p:strVal val="visible"/>
                                      </p:to>
                                    </p:set>
                                    <p:anim calcmode="lin" valueType="num">
                                      <p:cBhvr additive="base">
                                        <p:cTn id="54" dur="500"/>
                                        <p:tgtEl>
                                          <p:spTgt spid="18"/>
                                        </p:tgtEl>
                                        <p:attrNameLst>
                                          <p:attrName>ppt_y</p:attrName>
                                        </p:attrNameLst>
                                      </p:cBhvr>
                                      <p:tavLst>
                                        <p:tav tm="0">
                                          <p:val>
                                            <p:strVal val="#ppt_y+#ppt_h*1.125000"/>
                                          </p:val>
                                        </p:tav>
                                        <p:tav tm="100000">
                                          <p:val>
                                            <p:strVal val="#ppt_y"/>
                                          </p:val>
                                        </p:tav>
                                      </p:tavLst>
                                    </p:anim>
                                    <p:animEffect transition="in" filter="wipe(up)">
                                      <p:cBhvr>
                                        <p:cTn id="55" dur="500"/>
                                        <p:tgtEl>
                                          <p:spTgt spid="1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2" grpId="0"/>
      <p:bldP spid="3" grpId="0" animBg="1"/>
      <p:bldP spid="13" grpId="0" animBg="1"/>
      <p:bldP spid="14" grpId="0"/>
      <p:bldP spid="15" grpId="0" animBg="1"/>
      <p:bldP spid="16" grpId="0" animBg="1"/>
      <p:bldP spid="17" grpId="0"/>
      <p:bldP spid="18"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U-Turn Arrow 39"/>
          <p:cNvSpPr/>
          <p:nvPr/>
        </p:nvSpPr>
        <p:spPr>
          <a:xfrm>
            <a:off x="8615297" y="1693288"/>
            <a:ext cx="2712479" cy="2503805"/>
          </a:xfrm>
          <a:prstGeom prst="uturnArrow">
            <a:avLst>
              <a:gd name="adj1" fmla="val 20076"/>
              <a:gd name="adj2" fmla="val 19764"/>
              <a:gd name="adj3" fmla="val 23347"/>
              <a:gd name="adj4" fmla="val 49304"/>
              <a:gd name="adj5" fmla="val 99251"/>
            </a:avLst>
          </a:prstGeom>
          <a:solidFill>
            <a:srgbClr val="BFBFBF"/>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9" name="U-Turn Arrow 38"/>
          <p:cNvSpPr/>
          <p:nvPr/>
        </p:nvSpPr>
        <p:spPr>
          <a:xfrm rot="10800000" flipH="1">
            <a:off x="6667391" y="3613522"/>
            <a:ext cx="2712479" cy="2503805"/>
          </a:xfrm>
          <a:prstGeom prst="uturnArrow">
            <a:avLst>
              <a:gd name="adj1" fmla="val 20076"/>
              <a:gd name="adj2" fmla="val 19764"/>
              <a:gd name="adj3" fmla="val 23347"/>
              <a:gd name="adj4" fmla="val 49304"/>
              <a:gd name="adj5" fmla="val 99251"/>
            </a:avLst>
          </a:prstGeom>
          <a:solidFill>
            <a:srgbClr val="7A7A7A"/>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8" name="U-Turn Arrow 37"/>
          <p:cNvSpPr/>
          <p:nvPr/>
        </p:nvSpPr>
        <p:spPr>
          <a:xfrm>
            <a:off x="4728583" y="1693288"/>
            <a:ext cx="2712479" cy="2503805"/>
          </a:xfrm>
          <a:prstGeom prst="uturnArrow">
            <a:avLst>
              <a:gd name="adj1" fmla="val 20076"/>
              <a:gd name="adj2" fmla="val 19764"/>
              <a:gd name="adj3" fmla="val 23347"/>
              <a:gd name="adj4" fmla="val 49304"/>
              <a:gd name="adj5" fmla="val 99251"/>
            </a:avLst>
          </a:prstGeom>
          <a:solidFill>
            <a:srgbClr val="44546B"/>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7" name="U-Turn Arrow 36"/>
          <p:cNvSpPr/>
          <p:nvPr/>
        </p:nvSpPr>
        <p:spPr>
          <a:xfrm rot="10800000" flipH="1">
            <a:off x="2784221" y="3613522"/>
            <a:ext cx="2712479" cy="2503805"/>
          </a:xfrm>
          <a:prstGeom prst="uturnArrow">
            <a:avLst>
              <a:gd name="adj1" fmla="val 20076"/>
              <a:gd name="adj2" fmla="val 19764"/>
              <a:gd name="adj3" fmla="val 23347"/>
              <a:gd name="adj4" fmla="val 49304"/>
              <a:gd name="adj5" fmla="val 99251"/>
            </a:avLst>
          </a:prstGeom>
          <a:solidFill>
            <a:srgbClr val="5C9AD3"/>
          </a:solidFill>
          <a:ln w="6350">
            <a:solidFill>
              <a:schemeClr val="bg1"/>
            </a:solid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35" name="U-Turn Arrow 34"/>
          <p:cNvSpPr/>
          <p:nvPr/>
        </p:nvSpPr>
        <p:spPr>
          <a:xfrm>
            <a:off x="864226" y="1693288"/>
            <a:ext cx="2712479" cy="2503805"/>
          </a:xfrm>
          <a:prstGeom prst="uturnArrow">
            <a:avLst>
              <a:gd name="adj1" fmla="val 20076"/>
              <a:gd name="adj2" fmla="val 19764"/>
              <a:gd name="adj3" fmla="val 23347"/>
              <a:gd name="adj4" fmla="val 49304"/>
              <a:gd name="adj5" fmla="val 99251"/>
            </a:avLst>
          </a:prstGeom>
          <a:solidFill>
            <a:srgbClr val="FE4A1E"/>
          </a:solidFill>
          <a:ln w="6350">
            <a:solidFill>
              <a:schemeClr val="bg1"/>
            </a:solid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1"/>
              </a:solidFill>
            </a:endParaRPr>
          </a:p>
        </p:txBody>
      </p:sp>
      <p:sp>
        <p:nvSpPr>
          <p:cNvPr id="42" name="Freeform 41"/>
          <p:cNvSpPr/>
          <p:nvPr/>
        </p:nvSpPr>
        <p:spPr>
          <a:xfrm>
            <a:off x="1456745"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3"/>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1"/>
              </a:solidFill>
              <a:latin typeface="FontAwesome" pitchFamily="2" charset="0"/>
            </a:endParaRPr>
          </a:p>
        </p:txBody>
      </p:sp>
      <p:sp>
        <p:nvSpPr>
          <p:cNvPr id="43" name="Freeform 42"/>
          <p:cNvSpPr/>
          <p:nvPr/>
        </p:nvSpPr>
        <p:spPr>
          <a:xfrm>
            <a:off x="3377861"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4"/>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2"/>
              </a:solidFill>
              <a:latin typeface="FontAwesome" pitchFamily="2" charset="0"/>
            </a:endParaRPr>
          </a:p>
        </p:txBody>
      </p:sp>
      <p:sp>
        <p:nvSpPr>
          <p:cNvPr id="44" name="Freeform 43"/>
          <p:cNvSpPr/>
          <p:nvPr/>
        </p:nvSpPr>
        <p:spPr>
          <a:xfrm>
            <a:off x="5314208"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5"/>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3"/>
              </a:solidFill>
              <a:latin typeface="FontAwesome" pitchFamily="2" charset="0"/>
            </a:endParaRPr>
          </a:p>
        </p:txBody>
      </p:sp>
      <p:sp>
        <p:nvSpPr>
          <p:cNvPr id="45" name="Freeform 44"/>
          <p:cNvSpPr/>
          <p:nvPr/>
        </p:nvSpPr>
        <p:spPr>
          <a:xfrm>
            <a:off x="7261839" y="4231352"/>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6"/>
            <a:stretch>
              <a:fillRect/>
            </a:stretch>
          </a:blipFill>
          <a:ln w="6350">
            <a:solidFill>
              <a:schemeClr val="bg1"/>
            </a:solidFill>
            <a:prstDash val="solid"/>
          </a:ln>
          <a:effectLst>
            <a:outerShdw blurRad="50800" dist="38100" dir="16200000"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4"/>
              </a:solidFill>
              <a:latin typeface="FontAwesome" pitchFamily="2" charset="0"/>
            </a:endParaRPr>
          </a:p>
        </p:txBody>
      </p:sp>
      <p:sp>
        <p:nvSpPr>
          <p:cNvPr id="46" name="Freeform 45"/>
          <p:cNvSpPr/>
          <p:nvPr/>
        </p:nvSpPr>
        <p:spPr>
          <a:xfrm>
            <a:off x="9206469" y="2313145"/>
            <a:ext cx="1288704" cy="1288704"/>
          </a:xfrm>
          <a:custGeom>
            <a:avLst/>
            <a:gdLst>
              <a:gd name="connsiteX0" fmla="*/ 0 w 905504"/>
              <a:gd name="connsiteY0" fmla="*/ 452752 h 905504"/>
              <a:gd name="connsiteX1" fmla="*/ 132608 w 905504"/>
              <a:gd name="connsiteY1" fmla="*/ 132608 h 905504"/>
              <a:gd name="connsiteX2" fmla="*/ 452752 w 905504"/>
              <a:gd name="connsiteY2" fmla="*/ 0 h 905504"/>
              <a:gd name="connsiteX3" fmla="*/ 772896 w 905504"/>
              <a:gd name="connsiteY3" fmla="*/ 132608 h 905504"/>
              <a:gd name="connsiteX4" fmla="*/ 905504 w 905504"/>
              <a:gd name="connsiteY4" fmla="*/ 452752 h 905504"/>
              <a:gd name="connsiteX5" fmla="*/ 772896 w 905504"/>
              <a:gd name="connsiteY5" fmla="*/ 772896 h 905504"/>
              <a:gd name="connsiteX6" fmla="*/ 452752 w 905504"/>
              <a:gd name="connsiteY6" fmla="*/ 905504 h 905504"/>
              <a:gd name="connsiteX7" fmla="*/ 132608 w 905504"/>
              <a:gd name="connsiteY7" fmla="*/ 772896 h 905504"/>
              <a:gd name="connsiteX8" fmla="*/ 0 w 905504"/>
              <a:gd name="connsiteY8" fmla="*/ 452752 h 90550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905504" h="905504">
                <a:moveTo>
                  <a:pt x="0" y="452752"/>
                </a:moveTo>
                <a:cubicBezTo>
                  <a:pt x="0" y="332675"/>
                  <a:pt x="47701" y="217515"/>
                  <a:pt x="132608" y="132608"/>
                </a:cubicBezTo>
                <a:cubicBezTo>
                  <a:pt x="217516" y="47701"/>
                  <a:pt x="332675" y="0"/>
                  <a:pt x="452752" y="0"/>
                </a:cubicBezTo>
                <a:cubicBezTo>
                  <a:pt x="572829" y="0"/>
                  <a:pt x="687989" y="47701"/>
                  <a:pt x="772896" y="132608"/>
                </a:cubicBezTo>
                <a:cubicBezTo>
                  <a:pt x="857803" y="217516"/>
                  <a:pt x="905504" y="332675"/>
                  <a:pt x="905504" y="452752"/>
                </a:cubicBezTo>
                <a:cubicBezTo>
                  <a:pt x="905504" y="572829"/>
                  <a:pt x="857803" y="687989"/>
                  <a:pt x="772896" y="772896"/>
                </a:cubicBezTo>
                <a:cubicBezTo>
                  <a:pt x="687988" y="857803"/>
                  <a:pt x="572829" y="905504"/>
                  <a:pt x="452752" y="905504"/>
                </a:cubicBezTo>
                <a:cubicBezTo>
                  <a:pt x="332675" y="905504"/>
                  <a:pt x="217515" y="857803"/>
                  <a:pt x="132608" y="772896"/>
                </a:cubicBezTo>
                <a:cubicBezTo>
                  <a:pt x="47701" y="687988"/>
                  <a:pt x="0" y="572829"/>
                  <a:pt x="0" y="452752"/>
                </a:cubicBezTo>
                <a:close/>
              </a:path>
            </a:pathLst>
          </a:custGeom>
          <a:blipFill>
            <a:blip r:embed="rId7"/>
            <a:stretch>
              <a:fillRect/>
            </a:stretch>
          </a:blipFill>
          <a:ln w="6350">
            <a:solidFill>
              <a:schemeClr val="bg1"/>
            </a:solidFill>
            <a:prstDash val="solid"/>
          </a:ln>
          <a:effectLst>
            <a:outerShdw blurRad="50800" dist="38100" dir="5400000" algn="t" rotWithShape="0">
              <a:prstClr val="black">
                <a:alpha val="40000"/>
              </a:prstClr>
            </a:outerShdw>
          </a:effectLst>
        </p:spPr>
        <p:style>
          <a:lnRef idx="2">
            <a:schemeClr val="lt1">
              <a:hueOff val="0"/>
              <a:satOff val="0"/>
              <a:lumOff val="0"/>
              <a:alphaOff val="0"/>
            </a:schemeClr>
          </a:lnRef>
          <a:fillRef idx="1">
            <a:schemeClr val="accent1">
              <a:hueOff val="0"/>
              <a:satOff val="0"/>
              <a:lumOff val="0"/>
              <a:alphaOff val="0"/>
            </a:schemeClr>
          </a:fillRef>
          <a:effectRef idx="0">
            <a:schemeClr val="accent1">
              <a:hueOff val="0"/>
              <a:satOff val="0"/>
              <a:lumOff val="0"/>
              <a:alphaOff val="0"/>
            </a:schemeClr>
          </a:effectRef>
          <a:fontRef idx="minor">
            <a:schemeClr val="lt1"/>
          </a:fontRef>
        </p:style>
        <p:txBody>
          <a:bodyPr spcFirstLastPara="0" vert="horz" wrap="square" lIns="243840" tIns="243840" rIns="210677" bIns="210677" numCol="1" spcCol="1270" anchor="ctr" anchorCtr="0">
            <a:noAutofit/>
          </a:bodyPr>
          <a:lstStyle/>
          <a:p>
            <a:pPr algn="ctr" defTabSz="1185304">
              <a:lnSpc>
                <a:spcPct val="90000"/>
              </a:lnSpc>
              <a:spcBef>
                <a:spcPct val="0"/>
              </a:spcBef>
              <a:spcAft>
                <a:spcPct val="35000"/>
              </a:spcAft>
            </a:pPr>
            <a:endParaRPr lang="en-US" sz="4800" dirty="0">
              <a:solidFill>
                <a:schemeClr val="accent5"/>
              </a:solidFill>
              <a:latin typeface="FontAwesome" pitchFamily="2" charset="0"/>
            </a:endParaRPr>
          </a:p>
        </p:txBody>
      </p:sp>
      <p:sp>
        <p:nvSpPr>
          <p:cNvPr id="47" name="TextBox 46"/>
          <p:cNvSpPr txBox="1"/>
          <p:nvPr/>
        </p:nvSpPr>
        <p:spPr>
          <a:xfrm>
            <a:off x="1584846"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#1</a:t>
            </a:r>
            <a:endParaRPr lang="en-US" sz="2400" dirty="0">
              <a:solidFill>
                <a:schemeClr val="bg1"/>
              </a:solidFill>
            </a:endParaRPr>
          </a:p>
        </p:txBody>
      </p:sp>
      <p:sp>
        <p:nvSpPr>
          <p:cNvPr id="48" name="TextBox 47"/>
          <p:cNvSpPr txBox="1"/>
          <p:nvPr/>
        </p:nvSpPr>
        <p:spPr>
          <a:xfrm>
            <a:off x="3594485"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#2</a:t>
            </a:r>
            <a:endParaRPr lang="en-US" sz="2400" dirty="0">
              <a:solidFill>
                <a:schemeClr val="bg1"/>
              </a:solidFill>
            </a:endParaRPr>
          </a:p>
        </p:txBody>
      </p:sp>
      <p:sp>
        <p:nvSpPr>
          <p:cNvPr id="49" name="TextBox 48"/>
          <p:cNvSpPr txBox="1"/>
          <p:nvPr/>
        </p:nvSpPr>
        <p:spPr>
          <a:xfrm>
            <a:off x="5518357"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#3</a:t>
            </a:r>
            <a:endParaRPr lang="en-US" sz="2400" dirty="0">
              <a:solidFill>
                <a:schemeClr val="bg1"/>
              </a:solidFill>
            </a:endParaRPr>
          </a:p>
        </p:txBody>
      </p:sp>
      <p:sp>
        <p:nvSpPr>
          <p:cNvPr id="50" name="TextBox 49"/>
          <p:cNvSpPr txBox="1"/>
          <p:nvPr/>
        </p:nvSpPr>
        <p:spPr>
          <a:xfrm>
            <a:off x="7504238" y="3220220"/>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#4</a:t>
            </a:r>
            <a:endParaRPr lang="en-US" sz="2400" dirty="0">
              <a:solidFill>
                <a:schemeClr val="bg1"/>
              </a:solidFill>
            </a:endParaRPr>
          </a:p>
        </p:txBody>
      </p:sp>
      <p:sp>
        <p:nvSpPr>
          <p:cNvPr id="51" name="TextBox 50"/>
          <p:cNvSpPr txBox="1"/>
          <p:nvPr/>
        </p:nvSpPr>
        <p:spPr>
          <a:xfrm>
            <a:off x="9451869" y="3824372"/>
            <a:ext cx="948401" cy="369332"/>
          </a:xfrm>
          <a:prstGeom prst="rect">
            <a:avLst/>
          </a:prstGeom>
          <a:noFill/>
        </p:spPr>
        <p:txBody>
          <a:bodyPr wrap="none" lIns="0" tIns="0" rIns="0" bIns="0" rtlCol="0" anchor="ctr">
            <a:spAutoFit/>
          </a:bodyPr>
          <a:lstStyle/>
          <a:p>
            <a:pPr algn="ctr" defTabSz="1219170">
              <a:spcBef>
                <a:spcPct val="20000"/>
              </a:spcBef>
              <a:defRPr/>
            </a:pPr>
            <a:r>
              <a:rPr lang="en-US" sz="2400" b="1" dirty="0">
                <a:solidFill>
                  <a:schemeClr val="bg1"/>
                </a:solidFill>
              </a:rPr>
              <a:t>Step #5</a:t>
            </a:r>
            <a:endParaRPr lang="en-US" sz="2400" dirty="0">
              <a:solidFill>
                <a:schemeClr val="bg1"/>
              </a:solidFill>
            </a:endParaRPr>
          </a:p>
        </p:txBody>
      </p:sp>
      <p:sp>
        <p:nvSpPr>
          <p:cNvPr id="60" name="TextBox 59"/>
          <p:cNvSpPr txBox="1"/>
          <p:nvPr/>
        </p:nvSpPr>
        <p:spPr>
          <a:xfrm>
            <a:off x="1119612" y="1355150"/>
            <a:ext cx="2201704" cy="246221"/>
          </a:xfrm>
          <a:prstGeom prst="rect">
            <a:avLst/>
          </a:prstGeom>
          <a:noFill/>
        </p:spPr>
        <p:txBody>
          <a:bodyPr wrap="square" lIns="0" tIns="0" rIns="0" bIns="0" rtlCol="0" anchor="ctr">
            <a:spAutoFit/>
          </a:bodyPr>
          <a:lstStyle/>
          <a:p>
            <a:pPr algn="ctr"/>
            <a:r>
              <a:rPr lang="en-US" sz="1600" b="1" dirty="0">
                <a:solidFill>
                  <a:srgbClr val="FE4A1E"/>
                </a:solidFill>
                <a:latin typeface="+mj-lt"/>
              </a:rPr>
              <a:t>Lorum Ipsum Dolor</a:t>
            </a:r>
          </a:p>
        </p:txBody>
      </p:sp>
      <p:sp>
        <p:nvSpPr>
          <p:cNvPr id="61" name="TextBox 60"/>
          <p:cNvSpPr txBox="1"/>
          <p:nvPr/>
        </p:nvSpPr>
        <p:spPr>
          <a:xfrm>
            <a:off x="4983969" y="1355150"/>
            <a:ext cx="2201704" cy="246221"/>
          </a:xfrm>
          <a:prstGeom prst="rect">
            <a:avLst/>
          </a:prstGeom>
          <a:noFill/>
        </p:spPr>
        <p:txBody>
          <a:bodyPr wrap="square" lIns="0" tIns="0" rIns="0" bIns="0" rtlCol="0" anchor="ctr">
            <a:spAutoFit/>
          </a:bodyPr>
          <a:lstStyle/>
          <a:p>
            <a:pPr algn="ctr"/>
            <a:r>
              <a:rPr lang="en-US" sz="1600" b="1" dirty="0">
                <a:solidFill>
                  <a:srgbClr val="44546B"/>
                </a:solidFill>
                <a:latin typeface="+mj-lt"/>
              </a:rPr>
              <a:t>Lorum Ipsum Dolor</a:t>
            </a:r>
          </a:p>
        </p:txBody>
      </p:sp>
      <p:sp>
        <p:nvSpPr>
          <p:cNvPr id="62" name="TextBox 61"/>
          <p:cNvSpPr txBox="1"/>
          <p:nvPr/>
        </p:nvSpPr>
        <p:spPr>
          <a:xfrm>
            <a:off x="8870683" y="1355150"/>
            <a:ext cx="2201704" cy="246221"/>
          </a:xfrm>
          <a:prstGeom prst="rect">
            <a:avLst/>
          </a:prstGeom>
          <a:noFill/>
        </p:spPr>
        <p:txBody>
          <a:bodyPr wrap="square" lIns="0" tIns="0" rIns="0" bIns="0" rtlCol="0" anchor="ctr">
            <a:spAutoFit/>
          </a:bodyPr>
          <a:lstStyle/>
          <a:p>
            <a:pPr algn="ctr"/>
            <a:r>
              <a:rPr lang="en-US" sz="1600" b="1" dirty="0">
                <a:solidFill>
                  <a:srgbClr val="BFBFBF"/>
                </a:solidFill>
                <a:latin typeface="+mj-lt"/>
              </a:rPr>
              <a:t>Lorum Ipsum Dolor</a:t>
            </a:r>
          </a:p>
        </p:txBody>
      </p:sp>
      <p:sp>
        <p:nvSpPr>
          <p:cNvPr id="68" name="TextBox 67"/>
          <p:cNvSpPr txBox="1"/>
          <p:nvPr/>
        </p:nvSpPr>
        <p:spPr>
          <a:xfrm>
            <a:off x="3039607" y="6217758"/>
            <a:ext cx="2201704" cy="246221"/>
          </a:xfrm>
          <a:prstGeom prst="rect">
            <a:avLst/>
          </a:prstGeom>
          <a:noFill/>
        </p:spPr>
        <p:txBody>
          <a:bodyPr wrap="square" lIns="0" tIns="0" rIns="0" bIns="0" rtlCol="0" anchor="ctr">
            <a:spAutoFit/>
          </a:bodyPr>
          <a:lstStyle/>
          <a:p>
            <a:pPr algn="ctr"/>
            <a:r>
              <a:rPr lang="en-US" sz="1600" b="1" dirty="0">
                <a:solidFill>
                  <a:srgbClr val="5C9AD3"/>
                </a:solidFill>
                <a:latin typeface="+mj-lt"/>
              </a:rPr>
              <a:t>Lorum Ipsum Dolor</a:t>
            </a:r>
          </a:p>
        </p:txBody>
      </p:sp>
      <p:sp>
        <p:nvSpPr>
          <p:cNvPr id="69" name="TextBox 68"/>
          <p:cNvSpPr txBox="1"/>
          <p:nvPr/>
        </p:nvSpPr>
        <p:spPr>
          <a:xfrm>
            <a:off x="6922777" y="6217758"/>
            <a:ext cx="2201704" cy="246221"/>
          </a:xfrm>
          <a:prstGeom prst="rect">
            <a:avLst/>
          </a:prstGeom>
          <a:noFill/>
        </p:spPr>
        <p:txBody>
          <a:bodyPr wrap="square" lIns="0" tIns="0" rIns="0" bIns="0" rtlCol="0" anchor="ctr">
            <a:spAutoFit/>
          </a:bodyPr>
          <a:lstStyle/>
          <a:p>
            <a:pPr algn="ctr"/>
            <a:r>
              <a:rPr lang="en-US" sz="1600" b="1" dirty="0">
                <a:solidFill>
                  <a:srgbClr val="7A7A7A"/>
                </a:solidFill>
                <a:latin typeface="+mj-lt"/>
              </a:rPr>
              <a:t>Lorum Ipsum Dolor</a:t>
            </a:r>
          </a:p>
        </p:txBody>
      </p:sp>
      <p:sp>
        <p:nvSpPr>
          <p:cNvPr id="26" name="TextBox 2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2167066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500"/>
                                        <p:tgtEl>
                                          <p:spTgt spid="26"/>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p:cTn id="11" dur="500" fill="hold"/>
                                        <p:tgtEl>
                                          <p:spTgt spid="42"/>
                                        </p:tgtEl>
                                        <p:attrNameLst>
                                          <p:attrName>ppt_w</p:attrName>
                                        </p:attrNameLst>
                                      </p:cBhvr>
                                      <p:tavLst>
                                        <p:tav tm="0">
                                          <p:val>
                                            <p:fltVal val="0"/>
                                          </p:val>
                                        </p:tav>
                                        <p:tav tm="100000">
                                          <p:val>
                                            <p:strVal val="#ppt_w"/>
                                          </p:val>
                                        </p:tav>
                                      </p:tavLst>
                                    </p:anim>
                                    <p:anim calcmode="lin" valueType="num">
                                      <p:cBhvr>
                                        <p:cTn id="12" dur="500" fill="hold"/>
                                        <p:tgtEl>
                                          <p:spTgt spid="42"/>
                                        </p:tgtEl>
                                        <p:attrNameLst>
                                          <p:attrName>ppt_h</p:attrName>
                                        </p:attrNameLst>
                                      </p:cBhvr>
                                      <p:tavLst>
                                        <p:tav tm="0">
                                          <p:val>
                                            <p:fltVal val="0"/>
                                          </p:val>
                                        </p:tav>
                                        <p:tav tm="100000">
                                          <p:val>
                                            <p:strVal val="#ppt_h"/>
                                          </p:val>
                                        </p:tav>
                                      </p:tavLst>
                                    </p:anim>
                                    <p:animEffect transition="in" filter="fade">
                                      <p:cBhvr>
                                        <p:cTn id="13" dur="500"/>
                                        <p:tgtEl>
                                          <p:spTgt spid="42"/>
                                        </p:tgtEl>
                                      </p:cBhvr>
                                    </p:animEffect>
                                  </p:childTnLst>
                                </p:cTn>
                              </p:par>
                            </p:childTnLst>
                          </p:cTn>
                        </p:par>
                        <p:par>
                          <p:cTn id="14" fill="hold">
                            <p:stCondLst>
                              <p:cond delay="1000"/>
                            </p:stCondLst>
                            <p:childTnLst>
                              <p:par>
                                <p:cTn id="15" presetID="47" presetClass="entr" presetSubtype="0" fill="hold" grpId="0" nodeType="afterEffect">
                                  <p:stCondLst>
                                    <p:cond delay="0"/>
                                  </p:stCondLst>
                                  <p:childTnLst>
                                    <p:set>
                                      <p:cBhvr>
                                        <p:cTn id="16" dur="1" fill="hold">
                                          <p:stCondLst>
                                            <p:cond delay="0"/>
                                          </p:stCondLst>
                                        </p:cTn>
                                        <p:tgtEl>
                                          <p:spTgt spid="35"/>
                                        </p:tgtEl>
                                        <p:attrNameLst>
                                          <p:attrName>style.visibility</p:attrName>
                                        </p:attrNameLst>
                                      </p:cBhvr>
                                      <p:to>
                                        <p:strVal val="visible"/>
                                      </p:to>
                                    </p:set>
                                    <p:animEffect transition="in" filter="fade">
                                      <p:cBhvr>
                                        <p:cTn id="17" dur="1000"/>
                                        <p:tgtEl>
                                          <p:spTgt spid="35"/>
                                        </p:tgtEl>
                                      </p:cBhvr>
                                    </p:animEffect>
                                    <p:anim calcmode="lin" valueType="num">
                                      <p:cBhvr>
                                        <p:cTn id="18" dur="1000" fill="hold"/>
                                        <p:tgtEl>
                                          <p:spTgt spid="35"/>
                                        </p:tgtEl>
                                        <p:attrNameLst>
                                          <p:attrName>ppt_x</p:attrName>
                                        </p:attrNameLst>
                                      </p:cBhvr>
                                      <p:tavLst>
                                        <p:tav tm="0">
                                          <p:val>
                                            <p:strVal val="#ppt_x"/>
                                          </p:val>
                                        </p:tav>
                                        <p:tav tm="100000">
                                          <p:val>
                                            <p:strVal val="#ppt_x"/>
                                          </p:val>
                                        </p:tav>
                                      </p:tavLst>
                                    </p:anim>
                                    <p:anim calcmode="lin" valueType="num">
                                      <p:cBhvr>
                                        <p:cTn id="19" dur="1000" fill="hold"/>
                                        <p:tgtEl>
                                          <p:spTgt spid="3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8"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Effect transition="in" filter="wipe(left)">
                                      <p:cBhvr>
                                        <p:cTn id="23" dur="500"/>
                                        <p:tgtEl>
                                          <p:spTgt spid="47"/>
                                        </p:tgtEl>
                                      </p:cBhvr>
                                    </p:animEffect>
                                  </p:childTnLst>
                                </p:cTn>
                              </p:par>
                              <p:par>
                                <p:cTn id="24" presetID="22" presetClass="entr" presetSubtype="8"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wipe(left)">
                                      <p:cBhvr>
                                        <p:cTn id="26" dur="500"/>
                                        <p:tgtEl>
                                          <p:spTgt spid="60"/>
                                        </p:tgtEl>
                                      </p:cBhvr>
                                    </p:animEffect>
                                  </p:childTnLst>
                                </p:cTn>
                              </p:par>
                            </p:childTnLst>
                          </p:cTn>
                        </p:par>
                        <p:par>
                          <p:cTn id="27" fill="hold">
                            <p:stCondLst>
                              <p:cond delay="2500"/>
                            </p:stCondLst>
                            <p:childTnLst>
                              <p:par>
                                <p:cTn id="28" presetID="53" presetClass="entr" presetSubtype="16" fill="hold" grpId="0" nodeType="afterEffect">
                                  <p:stCondLst>
                                    <p:cond delay="0"/>
                                  </p:stCondLst>
                                  <p:childTnLst>
                                    <p:set>
                                      <p:cBhvr>
                                        <p:cTn id="29" dur="1" fill="hold">
                                          <p:stCondLst>
                                            <p:cond delay="0"/>
                                          </p:stCondLst>
                                        </p:cTn>
                                        <p:tgtEl>
                                          <p:spTgt spid="43"/>
                                        </p:tgtEl>
                                        <p:attrNameLst>
                                          <p:attrName>style.visibility</p:attrName>
                                        </p:attrNameLst>
                                      </p:cBhvr>
                                      <p:to>
                                        <p:strVal val="visible"/>
                                      </p:to>
                                    </p:set>
                                    <p:anim calcmode="lin" valueType="num">
                                      <p:cBhvr>
                                        <p:cTn id="30" dur="500" fill="hold"/>
                                        <p:tgtEl>
                                          <p:spTgt spid="43"/>
                                        </p:tgtEl>
                                        <p:attrNameLst>
                                          <p:attrName>ppt_w</p:attrName>
                                        </p:attrNameLst>
                                      </p:cBhvr>
                                      <p:tavLst>
                                        <p:tav tm="0">
                                          <p:val>
                                            <p:fltVal val="0"/>
                                          </p:val>
                                        </p:tav>
                                        <p:tav tm="100000">
                                          <p:val>
                                            <p:strVal val="#ppt_w"/>
                                          </p:val>
                                        </p:tav>
                                      </p:tavLst>
                                    </p:anim>
                                    <p:anim calcmode="lin" valueType="num">
                                      <p:cBhvr>
                                        <p:cTn id="31" dur="500" fill="hold"/>
                                        <p:tgtEl>
                                          <p:spTgt spid="43"/>
                                        </p:tgtEl>
                                        <p:attrNameLst>
                                          <p:attrName>ppt_h</p:attrName>
                                        </p:attrNameLst>
                                      </p:cBhvr>
                                      <p:tavLst>
                                        <p:tav tm="0">
                                          <p:val>
                                            <p:fltVal val="0"/>
                                          </p:val>
                                        </p:tav>
                                        <p:tav tm="100000">
                                          <p:val>
                                            <p:strVal val="#ppt_h"/>
                                          </p:val>
                                        </p:tav>
                                      </p:tavLst>
                                    </p:anim>
                                    <p:animEffect transition="in" filter="fade">
                                      <p:cBhvr>
                                        <p:cTn id="32" dur="500"/>
                                        <p:tgtEl>
                                          <p:spTgt spid="43"/>
                                        </p:tgtEl>
                                      </p:cBhvr>
                                    </p:animEffect>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37"/>
                                        </p:tgtEl>
                                        <p:attrNameLst>
                                          <p:attrName>style.visibility</p:attrName>
                                        </p:attrNameLst>
                                      </p:cBhvr>
                                      <p:to>
                                        <p:strVal val="visible"/>
                                      </p:to>
                                    </p:set>
                                    <p:animEffect transition="in" filter="fade">
                                      <p:cBhvr>
                                        <p:cTn id="36" dur="1000"/>
                                        <p:tgtEl>
                                          <p:spTgt spid="37"/>
                                        </p:tgtEl>
                                      </p:cBhvr>
                                    </p:animEffect>
                                    <p:anim calcmode="lin" valueType="num">
                                      <p:cBhvr>
                                        <p:cTn id="37" dur="1000" fill="hold"/>
                                        <p:tgtEl>
                                          <p:spTgt spid="37"/>
                                        </p:tgtEl>
                                        <p:attrNameLst>
                                          <p:attrName>ppt_x</p:attrName>
                                        </p:attrNameLst>
                                      </p:cBhvr>
                                      <p:tavLst>
                                        <p:tav tm="0">
                                          <p:val>
                                            <p:strVal val="#ppt_x"/>
                                          </p:val>
                                        </p:tav>
                                        <p:tav tm="100000">
                                          <p:val>
                                            <p:strVal val="#ppt_x"/>
                                          </p:val>
                                        </p:tav>
                                      </p:tavLst>
                                    </p:anim>
                                    <p:anim calcmode="lin" valueType="num">
                                      <p:cBhvr>
                                        <p:cTn id="38" dur="1000" fill="hold"/>
                                        <p:tgtEl>
                                          <p:spTgt spid="37"/>
                                        </p:tgtEl>
                                        <p:attrNameLst>
                                          <p:attrName>ppt_y</p:attrName>
                                        </p:attrNameLst>
                                      </p:cBhvr>
                                      <p:tavLst>
                                        <p:tav tm="0">
                                          <p:val>
                                            <p:strVal val="#ppt_y+.1"/>
                                          </p:val>
                                        </p:tav>
                                        <p:tav tm="100000">
                                          <p:val>
                                            <p:strVal val="#ppt_y"/>
                                          </p:val>
                                        </p:tav>
                                      </p:tavLst>
                                    </p:anim>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Effect transition="in" filter="wipe(left)">
                                      <p:cBhvr>
                                        <p:cTn id="42" dur="500"/>
                                        <p:tgtEl>
                                          <p:spTgt spid="48"/>
                                        </p:tgtEl>
                                      </p:cBhvr>
                                    </p:animEffect>
                                  </p:childTnLst>
                                </p:cTn>
                              </p:par>
                              <p:par>
                                <p:cTn id="43" presetID="22" presetClass="entr" presetSubtype="8" fill="hold" grpId="0" nodeType="withEffect">
                                  <p:stCondLst>
                                    <p:cond delay="0"/>
                                  </p:stCondLst>
                                  <p:childTnLst>
                                    <p:set>
                                      <p:cBhvr>
                                        <p:cTn id="44" dur="1" fill="hold">
                                          <p:stCondLst>
                                            <p:cond delay="0"/>
                                          </p:stCondLst>
                                        </p:cTn>
                                        <p:tgtEl>
                                          <p:spTgt spid="68"/>
                                        </p:tgtEl>
                                        <p:attrNameLst>
                                          <p:attrName>style.visibility</p:attrName>
                                        </p:attrNameLst>
                                      </p:cBhvr>
                                      <p:to>
                                        <p:strVal val="visible"/>
                                      </p:to>
                                    </p:set>
                                    <p:animEffect transition="in" filter="wipe(left)">
                                      <p:cBhvr>
                                        <p:cTn id="45" dur="500"/>
                                        <p:tgtEl>
                                          <p:spTgt spid="68"/>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44"/>
                                        </p:tgtEl>
                                        <p:attrNameLst>
                                          <p:attrName>style.visibility</p:attrName>
                                        </p:attrNameLst>
                                      </p:cBhvr>
                                      <p:to>
                                        <p:strVal val="visible"/>
                                      </p:to>
                                    </p:set>
                                    <p:anim calcmode="lin" valueType="num">
                                      <p:cBhvr>
                                        <p:cTn id="49" dur="500" fill="hold"/>
                                        <p:tgtEl>
                                          <p:spTgt spid="44"/>
                                        </p:tgtEl>
                                        <p:attrNameLst>
                                          <p:attrName>ppt_w</p:attrName>
                                        </p:attrNameLst>
                                      </p:cBhvr>
                                      <p:tavLst>
                                        <p:tav tm="0">
                                          <p:val>
                                            <p:fltVal val="0"/>
                                          </p:val>
                                        </p:tav>
                                        <p:tav tm="100000">
                                          <p:val>
                                            <p:strVal val="#ppt_w"/>
                                          </p:val>
                                        </p:tav>
                                      </p:tavLst>
                                    </p:anim>
                                    <p:anim calcmode="lin" valueType="num">
                                      <p:cBhvr>
                                        <p:cTn id="50" dur="500" fill="hold"/>
                                        <p:tgtEl>
                                          <p:spTgt spid="44"/>
                                        </p:tgtEl>
                                        <p:attrNameLst>
                                          <p:attrName>ppt_h</p:attrName>
                                        </p:attrNameLst>
                                      </p:cBhvr>
                                      <p:tavLst>
                                        <p:tav tm="0">
                                          <p:val>
                                            <p:fltVal val="0"/>
                                          </p:val>
                                        </p:tav>
                                        <p:tav tm="100000">
                                          <p:val>
                                            <p:strVal val="#ppt_h"/>
                                          </p:val>
                                        </p:tav>
                                      </p:tavLst>
                                    </p:anim>
                                    <p:animEffect transition="in" filter="fade">
                                      <p:cBhvr>
                                        <p:cTn id="51" dur="500"/>
                                        <p:tgtEl>
                                          <p:spTgt spid="44"/>
                                        </p:tgtEl>
                                      </p:cBhvr>
                                    </p:animEffect>
                                  </p:childTnLst>
                                </p:cTn>
                              </p:par>
                            </p:childTnLst>
                          </p:cTn>
                        </p:par>
                        <p:par>
                          <p:cTn id="52" fill="hold">
                            <p:stCondLst>
                              <p:cond delay="5000"/>
                            </p:stCondLst>
                            <p:childTnLst>
                              <p:par>
                                <p:cTn id="53" presetID="47" presetClass="entr" presetSubtype="0" fill="hold" grpId="0" nodeType="afterEffect">
                                  <p:stCondLst>
                                    <p:cond delay="0"/>
                                  </p:stCondLst>
                                  <p:childTnLst>
                                    <p:set>
                                      <p:cBhvr>
                                        <p:cTn id="54" dur="1" fill="hold">
                                          <p:stCondLst>
                                            <p:cond delay="0"/>
                                          </p:stCondLst>
                                        </p:cTn>
                                        <p:tgtEl>
                                          <p:spTgt spid="38"/>
                                        </p:tgtEl>
                                        <p:attrNameLst>
                                          <p:attrName>style.visibility</p:attrName>
                                        </p:attrNameLst>
                                      </p:cBhvr>
                                      <p:to>
                                        <p:strVal val="visible"/>
                                      </p:to>
                                    </p:set>
                                    <p:animEffect transition="in" filter="fade">
                                      <p:cBhvr>
                                        <p:cTn id="55" dur="1000"/>
                                        <p:tgtEl>
                                          <p:spTgt spid="38"/>
                                        </p:tgtEl>
                                      </p:cBhvr>
                                    </p:animEffect>
                                    <p:anim calcmode="lin" valueType="num">
                                      <p:cBhvr>
                                        <p:cTn id="56" dur="1000" fill="hold"/>
                                        <p:tgtEl>
                                          <p:spTgt spid="38"/>
                                        </p:tgtEl>
                                        <p:attrNameLst>
                                          <p:attrName>ppt_x</p:attrName>
                                        </p:attrNameLst>
                                      </p:cBhvr>
                                      <p:tavLst>
                                        <p:tav tm="0">
                                          <p:val>
                                            <p:strVal val="#ppt_x"/>
                                          </p:val>
                                        </p:tav>
                                        <p:tav tm="100000">
                                          <p:val>
                                            <p:strVal val="#ppt_x"/>
                                          </p:val>
                                        </p:tav>
                                      </p:tavLst>
                                    </p:anim>
                                    <p:anim calcmode="lin" valueType="num">
                                      <p:cBhvr>
                                        <p:cTn id="57" dur="1000" fill="hold"/>
                                        <p:tgtEl>
                                          <p:spTgt spid="38"/>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22" presetClass="entr" presetSubtype="8"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Effect transition="in" filter="wipe(left)">
                                      <p:cBhvr>
                                        <p:cTn id="61" dur="500"/>
                                        <p:tgtEl>
                                          <p:spTgt spid="49"/>
                                        </p:tgtEl>
                                      </p:cBhvr>
                                    </p:animEffect>
                                  </p:childTnLst>
                                </p:cTn>
                              </p:par>
                              <p:par>
                                <p:cTn id="62" presetID="22" presetClass="entr" presetSubtype="8" fill="hold" grpId="0" nodeType="withEffect">
                                  <p:stCondLst>
                                    <p:cond delay="0"/>
                                  </p:stCondLst>
                                  <p:childTnLst>
                                    <p:set>
                                      <p:cBhvr>
                                        <p:cTn id="63" dur="1" fill="hold">
                                          <p:stCondLst>
                                            <p:cond delay="0"/>
                                          </p:stCondLst>
                                        </p:cTn>
                                        <p:tgtEl>
                                          <p:spTgt spid="61"/>
                                        </p:tgtEl>
                                        <p:attrNameLst>
                                          <p:attrName>style.visibility</p:attrName>
                                        </p:attrNameLst>
                                      </p:cBhvr>
                                      <p:to>
                                        <p:strVal val="visible"/>
                                      </p:to>
                                    </p:set>
                                    <p:animEffect transition="in" filter="wipe(left)">
                                      <p:cBhvr>
                                        <p:cTn id="64" dur="500"/>
                                        <p:tgtEl>
                                          <p:spTgt spid="61"/>
                                        </p:tgtEl>
                                      </p:cBhvr>
                                    </p:animEffect>
                                  </p:childTnLst>
                                </p:cTn>
                              </p:par>
                            </p:childTnLst>
                          </p:cTn>
                        </p:par>
                        <p:par>
                          <p:cTn id="65" fill="hold">
                            <p:stCondLst>
                              <p:cond delay="6500"/>
                            </p:stCondLst>
                            <p:childTnLst>
                              <p:par>
                                <p:cTn id="66" presetID="53" presetClass="entr" presetSubtype="16" fill="hold" grpId="0" nodeType="afterEffect">
                                  <p:stCondLst>
                                    <p:cond delay="0"/>
                                  </p:stCondLst>
                                  <p:childTnLst>
                                    <p:set>
                                      <p:cBhvr>
                                        <p:cTn id="67" dur="1" fill="hold">
                                          <p:stCondLst>
                                            <p:cond delay="0"/>
                                          </p:stCondLst>
                                        </p:cTn>
                                        <p:tgtEl>
                                          <p:spTgt spid="45"/>
                                        </p:tgtEl>
                                        <p:attrNameLst>
                                          <p:attrName>style.visibility</p:attrName>
                                        </p:attrNameLst>
                                      </p:cBhvr>
                                      <p:to>
                                        <p:strVal val="visible"/>
                                      </p:to>
                                    </p:set>
                                    <p:anim calcmode="lin" valueType="num">
                                      <p:cBhvr>
                                        <p:cTn id="68" dur="500" fill="hold"/>
                                        <p:tgtEl>
                                          <p:spTgt spid="45"/>
                                        </p:tgtEl>
                                        <p:attrNameLst>
                                          <p:attrName>ppt_w</p:attrName>
                                        </p:attrNameLst>
                                      </p:cBhvr>
                                      <p:tavLst>
                                        <p:tav tm="0">
                                          <p:val>
                                            <p:fltVal val="0"/>
                                          </p:val>
                                        </p:tav>
                                        <p:tav tm="100000">
                                          <p:val>
                                            <p:strVal val="#ppt_w"/>
                                          </p:val>
                                        </p:tav>
                                      </p:tavLst>
                                    </p:anim>
                                    <p:anim calcmode="lin" valueType="num">
                                      <p:cBhvr>
                                        <p:cTn id="69" dur="500" fill="hold"/>
                                        <p:tgtEl>
                                          <p:spTgt spid="45"/>
                                        </p:tgtEl>
                                        <p:attrNameLst>
                                          <p:attrName>ppt_h</p:attrName>
                                        </p:attrNameLst>
                                      </p:cBhvr>
                                      <p:tavLst>
                                        <p:tav tm="0">
                                          <p:val>
                                            <p:fltVal val="0"/>
                                          </p:val>
                                        </p:tav>
                                        <p:tav tm="100000">
                                          <p:val>
                                            <p:strVal val="#ppt_h"/>
                                          </p:val>
                                        </p:tav>
                                      </p:tavLst>
                                    </p:anim>
                                    <p:animEffect transition="in" filter="fade">
                                      <p:cBhvr>
                                        <p:cTn id="70" dur="500"/>
                                        <p:tgtEl>
                                          <p:spTgt spid="45"/>
                                        </p:tgtEl>
                                      </p:cBhvr>
                                    </p:animEffect>
                                  </p:childTnLst>
                                </p:cTn>
                              </p:par>
                            </p:childTnLst>
                          </p:cTn>
                        </p:par>
                        <p:par>
                          <p:cTn id="71" fill="hold">
                            <p:stCondLst>
                              <p:cond delay="7000"/>
                            </p:stCondLst>
                            <p:childTnLst>
                              <p:par>
                                <p:cTn id="72" presetID="42" presetClass="entr" presetSubtype="0" fill="hold" grpId="0" nodeType="afterEffect">
                                  <p:stCondLst>
                                    <p:cond delay="0"/>
                                  </p:stCondLst>
                                  <p:childTnLst>
                                    <p:set>
                                      <p:cBhvr>
                                        <p:cTn id="73" dur="1" fill="hold">
                                          <p:stCondLst>
                                            <p:cond delay="0"/>
                                          </p:stCondLst>
                                        </p:cTn>
                                        <p:tgtEl>
                                          <p:spTgt spid="39"/>
                                        </p:tgtEl>
                                        <p:attrNameLst>
                                          <p:attrName>style.visibility</p:attrName>
                                        </p:attrNameLst>
                                      </p:cBhvr>
                                      <p:to>
                                        <p:strVal val="visible"/>
                                      </p:to>
                                    </p:set>
                                    <p:animEffect transition="in" filter="fade">
                                      <p:cBhvr>
                                        <p:cTn id="74" dur="1000"/>
                                        <p:tgtEl>
                                          <p:spTgt spid="39"/>
                                        </p:tgtEl>
                                      </p:cBhvr>
                                    </p:animEffect>
                                    <p:anim calcmode="lin" valueType="num">
                                      <p:cBhvr>
                                        <p:cTn id="75" dur="1000" fill="hold"/>
                                        <p:tgtEl>
                                          <p:spTgt spid="39"/>
                                        </p:tgtEl>
                                        <p:attrNameLst>
                                          <p:attrName>ppt_x</p:attrName>
                                        </p:attrNameLst>
                                      </p:cBhvr>
                                      <p:tavLst>
                                        <p:tav tm="0">
                                          <p:val>
                                            <p:strVal val="#ppt_x"/>
                                          </p:val>
                                        </p:tav>
                                        <p:tav tm="100000">
                                          <p:val>
                                            <p:strVal val="#ppt_x"/>
                                          </p:val>
                                        </p:tav>
                                      </p:tavLst>
                                    </p:anim>
                                    <p:anim calcmode="lin" valueType="num">
                                      <p:cBhvr>
                                        <p:cTn id="76" dur="1000" fill="hold"/>
                                        <p:tgtEl>
                                          <p:spTgt spid="39"/>
                                        </p:tgtEl>
                                        <p:attrNameLst>
                                          <p:attrName>ppt_y</p:attrName>
                                        </p:attrNameLst>
                                      </p:cBhvr>
                                      <p:tavLst>
                                        <p:tav tm="0">
                                          <p:val>
                                            <p:strVal val="#ppt_y+.1"/>
                                          </p:val>
                                        </p:tav>
                                        <p:tav tm="100000">
                                          <p:val>
                                            <p:strVal val="#ppt_y"/>
                                          </p:val>
                                        </p:tav>
                                      </p:tavLst>
                                    </p:anim>
                                  </p:childTnLst>
                                </p:cTn>
                              </p:par>
                            </p:childTnLst>
                          </p:cTn>
                        </p:par>
                        <p:par>
                          <p:cTn id="77" fill="hold">
                            <p:stCondLst>
                              <p:cond delay="8000"/>
                            </p:stCondLst>
                            <p:childTnLst>
                              <p:par>
                                <p:cTn id="78" presetID="22" presetClass="entr" presetSubtype="8"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Effect transition="in" filter="wipe(left)">
                                      <p:cBhvr>
                                        <p:cTn id="80" dur="500"/>
                                        <p:tgtEl>
                                          <p:spTgt spid="50"/>
                                        </p:tgtEl>
                                      </p:cBhvr>
                                    </p:animEffect>
                                  </p:childTnLst>
                                </p:cTn>
                              </p:par>
                              <p:par>
                                <p:cTn id="81" presetID="22" presetClass="entr" presetSubtype="8" fill="hold" grpId="0" nodeType="withEffect">
                                  <p:stCondLst>
                                    <p:cond delay="0"/>
                                  </p:stCondLst>
                                  <p:childTnLst>
                                    <p:set>
                                      <p:cBhvr>
                                        <p:cTn id="82" dur="1" fill="hold">
                                          <p:stCondLst>
                                            <p:cond delay="0"/>
                                          </p:stCondLst>
                                        </p:cTn>
                                        <p:tgtEl>
                                          <p:spTgt spid="69"/>
                                        </p:tgtEl>
                                        <p:attrNameLst>
                                          <p:attrName>style.visibility</p:attrName>
                                        </p:attrNameLst>
                                      </p:cBhvr>
                                      <p:to>
                                        <p:strVal val="visible"/>
                                      </p:to>
                                    </p:set>
                                    <p:animEffect transition="in" filter="wipe(left)">
                                      <p:cBhvr>
                                        <p:cTn id="83" dur="500"/>
                                        <p:tgtEl>
                                          <p:spTgt spid="69"/>
                                        </p:tgtEl>
                                      </p:cBhvr>
                                    </p:animEffect>
                                  </p:childTnLst>
                                </p:cTn>
                              </p:par>
                            </p:childTnLst>
                          </p:cTn>
                        </p:par>
                        <p:par>
                          <p:cTn id="84" fill="hold">
                            <p:stCondLst>
                              <p:cond delay="8500"/>
                            </p:stCondLst>
                            <p:childTnLst>
                              <p:par>
                                <p:cTn id="85" presetID="53" presetClass="entr" presetSubtype="16" fill="hold" grpId="0" nodeType="after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9000"/>
                            </p:stCondLst>
                            <p:childTnLst>
                              <p:par>
                                <p:cTn id="91" presetID="47" presetClass="entr" presetSubtype="0" fill="hold" grpId="0" nodeType="afterEffect">
                                  <p:stCondLst>
                                    <p:cond delay="0"/>
                                  </p:stCondLst>
                                  <p:childTnLst>
                                    <p:set>
                                      <p:cBhvr>
                                        <p:cTn id="92" dur="1" fill="hold">
                                          <p:stCondLst>
                                            <p:cond delay="0"/>
                                          </p:stCondLst>
                                        </p:cTn>
                                        <p:tgtEl>
                                          <p:spTgt spid="40"/>
                                        </p:tgtEl>
                                        <p:attrNameLst>
                                          <p:attrName>style.visibility</p:attrName>
                                        </p:attrNameLst>
                                      </p:cBhvr>
                                      <p:to>
                                        <p:strVal val="visible"/>
                                      </p:to>
                                    </p:set>
                                    <p:animEffect transition="in" filter="fade">
                                      <p:cBhvr>
                                        <p:cTn id="93" dur="1000"/>
                                        <p:tgtEl>
                                          <p:spTgt spid="40"/>
                                        </p:tgtEl>
                                      </p:cBhvr>
                                    </p:animEffect>
                                    <p:anim calcmode="lin" valueType="num">
                                      <p:cBhvr>
                                        <p:cTn id="94" dur="1000" fill="hold"/>
                                        <p:tgtEl>
                                          <p:spTgt spid="40"/>
                                        </p:tgtEl>
                                        <p:attrNameLst>
                                          <p:attrName>ppt_x</p:attrName>
                                        </p:attrNameLst>
                                      </p:cBhvr>
                                      <p:tavLst>
                                        <p:tav tm="0">
                                          <p:val>
                                            <p:strVal val="#ppt_x"/>
                                          </p:val>
                                        </p:tav>
                                        <p:tav tm="100000">
                                          <p:val>
                                            <p:strVal val="#ppt_x"/>
                                          </p:val>
                                        </p:tav>
                                      </p:tavLst>
                                    </p:anim>
                                    <p:anim calcmode="lin" valueType="num">
                                      <p:cBhvr>
                                        <p:cTn id="95" dur="1000" fill="hold"/>
                                        <p:tgtEl>
                                          <p:spTgt spid="40"/>
                                        </p:tgtEl>
                                        <p:attrNameLst>
                                          <p:attrName>ppt_y</p:attrName>
                                        </p:attrNameLst>
                                      </p:cBhvr>
                                      <p:tavLst>
                                        <p:tav tm="0">
                                          <p:val>
                                            <p:strVal val="#ppt_y-.1"/>
                                          </p:val>
                                        </p:tav>
                                        <p:tav tm="100000">
                                          <p:val>
                                            <p:strVal val="#ppt_y"/>
                                          </p:val>
                                        </p:tav>
                                      </p:tavLst>
                                    </p:anim>
                                  </p:childTnLst>
                                </p:cTn>
                              </p:par>
                            </p:childTnLst>
                          </p:cTn>
                        </p:par>
                        <p:par>
                          <p:cTn id="96" fill="hold">
                            <p:stCondLst>
                              <p:cond delay="10000"/>
                            </p:stCondLst>
                            <p:childTnLst>
                              <p:par>
                                <p:cTn id="97" presetID="22" presetClass="entr" presetSubtype="8" fill="hold" grpId="0" nodeType="afterEffect">
                                  <p:stCondLst>
                                    <p:cond delay="0"/>
                                  </p:stCondLst>
                                  <p:childTnLst>
                                    <p:set>
                                      <p:cBhvr>
                                        <p:cTn id="98" dur="1" fill="hold">
                                          <p:stCondLst>
                                            <p:cond delay="0"/>
                                          </p:stCondLst>
                                        </p:cTn>
                                        <p:tgtEl>
                                          <p:spTgt spid="51"/>
                                        </p:tgtEl>
                                        <p:attrNameLst>
                                          <p:attrName>style.visibility</p:attrName>
                                        </p:attrNameLst>
                                      </p:cBhvr>
                                      <p:to>
                                        <p:strVal val="visible"/>
                                      </p:to>
                                    </p:set>
                                    <p:animEffect transition="in" filter="wipe(left)">
                                      <p:cBhvr>
                                        <p:cTn id="99" dur="500"/>
                                        <p:tgtEl>
                                          <p:spTgt spid="51"/>
                                        </p:tgtEl>
                                      </p:cBhvr>
                                    </p:animEffect>
                                  </p:childTnLst>
                                </p:cTn>
                              </p:par>
                              <p:par>
                                <p:cTn id="100" presetID="22" presetClass="entr" presetSubtype="8" fill="hold" grpId="0" nodeType="withEffect">
                                  <p:stCondLst>
                                    <p:cond delay="0"/>
                                  </p:stCondLst>
                                  <p:childTnLst>
                                    <p:set>
                                      <p:cBhvr>
                                        <p:cTn id="101" dur="1" fill="hold">
                                          <p:stCondLst>
                                            <p:cond delay="0"/>
                                          </p:stCondLst>
                                        </p:cTn>
                                        <p:tgtEl>
                                          <p:spTgt spid="62"/>
                                        </p:tgtEl>
                                        <p:attrNameLst>
                                          <p:attrName>style.visibility</p:attrName>
                                        </p:attrNameLst>
                                      </p:cBhvr>
                                      <p:to>
                                        <p:strVal val="visible"/>
                                      </p:to>
                                    </p:set>
                                    <p:animEffect transition="in" filter="wipe(left)">
                                      <p:cBhvr>
                                        <p:cTn id="102" dur="50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39" grpId="0" animBg="1"/>
      <p:bldP spid="38" grpId="0" animBg="1"/>
      <p:bldP spid="37" grpId="0" animBg="1"/>
      <p:bldP spid="35" grpId="0" animBg="1"/>
      <p:bldP spid="42" grpId="0" animBg="1"/>
      <p:bldP spid="43" grpId="0" animBg="1"/>
      <p:bldP spid="44" grpId="0" animBg="1"/>
      <p:bldP spid="45" grpId="0" animBg="1"/>
      <p:bldP spid="46" grpId="0" animBg="1"/>
      <p:bldP spid="47" grpId="0"/>
      <p:bldP spid="48" grpId="0"/>
      <p:bldP spid="49" grpId="0"/>
      <p:bldP spid="50" grpId="0"/>
      <p:bldP spid="51" grpId="0"/>
      <p:bldP spid="60" grpId="0"/>
      <p:bldP spid="61" grpId="0"/>
      <p:bldP spid="62" grpId="0"/>
      <p:bldP spid="68" grpId="0"/>
      <p:bldP spid="69" grpId="0"/>
      <p:bldP spid="26"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Rectangle 12"/>
          <p:cNvSpPr/>
          <p:nvPr/>
        </p:nvSpPr>
        <p:spPr>
          <a:xfrm>
            <a:off x="4064000" y="1"/>
            <a:ext cx="812799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4064001" y="1"/>
            <a:ext cx="2054578" cy="6858000"/>
          </a:xfrm>
          <a:prstGeom prst="rect">
            <a:avLst/>
          </a:prstGeom>
          <a:solidFill>
            <a:srgbClr val="FE4A1E">
              <a:alpha val="7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383486" y="3096999"/>
            <a:ext cx="3533887" cy="1815882"/>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
        <p:nvSpPr>
          <p:cNvPr id="11" name="TextBox 10"/>
          <p:cNvSpPr txBox="1"/>
          <p:nvPr/>
        </p:nvSpPr>
        <p:spPr>
          <a:xfrm>
            <a:off x="383485" y="4912881"/>
            <a:ext cx="3533887" cy="116955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lumMod val="85000"/>
                </a:schemeClr>
              </a:solidFill>
              <a:latin typeface="Candara" panose="020E0502030303020204" pitchFamily="34" charset="0"/>
            </a:endParaRPr>
          </a:p>
        </p:txBody>
      </p:sp>
      <p:sp>
        <p:nvSpPr>
          <p:cNvPr id="9" name="TextBox 8"/>
          <p:cNvSpPr txBox="1"/>
          <p:nvPr/>
        </p:nvSpPr>
        <p:spPr>
          <a:xfrm>
            <a:off x="383486" y="1421527"/>
            <a:ext cx="2958025" cy="144655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Tree>
    <p:extLst>
      <p:ext uri="{BB962C8B-B14F-4D97-AF65-F5344CB8AC3E}">
        <p14:creationId xmlns:p14="http://schemas.microsoft.com/office/powerpoint/2010/main" val="21128175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22" presetClass="entr" presetSubtype="2" fill="hold" grpId="0" nodeType="afterEffect">
                                  <p:stCondLst>
                                    <p:cond delay="0"/>
                                  </p:stCondLst>
                                  <p:childTnLst>
                                    <p:set>
                                      <p:cBhvr>
                                        <p:cTn id="10" dur="1" fill="hold">
                                          <p:stCondLst>
                                            <p:cond delay="0"/>
                                          </p:stCondLst>
                                        </p:cTn>
                                        <p:tgtEl>
                                          <p:spTgt spid="13"/>
                                        </p:tgtEl>
                                        <p:attrNameLst>
                                          <p:attrName>style.visibility</p:attrName>
                                        </p:attrNameLst>
                                      </p:cBhvr>
                                      <p:to>
                                        <p:strVal val="visible"/>
                                      </p:to>
                                    </p:set>
                                    <p:animEffect transition="in" filter="wipe(right)">
                                      <p:cBhvr>
                                        <p:cTn id="11" dur="1000"/>
                                        <p:tgtEl>
                                          <p:spTgt spid="13"/>
                                        </p:tgtEl>
                                      </p:cBhvr>
                                    </p:animEffect>
                                  </p:childTnLst>
                                </p:cTn>
                              </p:par>
                            </p:childTnLst>
                          </p:cTn>
                        </p:par>
                        <p:par>
                          <p:cTn id="12" fill="hold">
                            <p:stCondLst>
                              <p:cond delay="175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250"/>
                            </p:stCondLst>
                            <p:childTnLst>
                              <p:par>
                                <p:cTn id="17" presetID="42" presetClass="entr" presetSubtype="0"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Effect transition="in" filter="fade">
                                      <p:cBhvr>
                                        <p:cTn id="19" dur="1000"/>
                                        <p:tgtEl>
                                          <p:spTgt spid="10"/>
                                        </p:tgtEl>
                                      </p:cBhvr>
                                    </p:animEffect>
                                    <p:anim calcmode="lin" valueType="num">
                                      <p:cBhvr>
                                        <p:cTn id="20" dur="1000" fill="hold"/>
                                        <p:tgtEl>
                                          <p:spTgt spid="10"/>
                                        </p:tgtEl>
                                        <p:attrNameLst>
                                          <p:attrName>ppt_x</p:attrName>
                                        </p:attrNameLst>
                                      </p:cBhvr>
                                      <p:tavLst>
                                        <p:tav tm="0">
                                          <p:val>
                                            <p:strVal val="#ppt_x"/>
                                          </p:val>
                                        </p:tav>
                                        <p:tav tm="100000">
                                          <p:val>
                                            <p:strVal val="#ppt_x"/>
                                          </p:val>
                                        </p:tav>
                                      </p:tavLst>
                                    </p:anim>
                                    <p:anim calcmode="lin" valueType="num">
                                      <p:cBhvr>
                                        <p:cTn id="21" dur="1000" fill="hold"/>
                                        <p:tgtEl>
                                          <p:spTgt spid="10"/>
                                        </p:tgtEl>
                                        <p:attrNameLst>
                                          <p:attrName>ppt_y</p:attrName>
                                        </p:attrNameLst>
                                      </p:cBhvr>
                                      <p:tavLst>
                                        <p:tav tm="0">
                                          <p:val>
                                            <p:strVal val="#ppt_y+.1"/>
                                          </p:val>
                                        </p:tav>
                                        <p:tav tm="100000">
                                          <p:val>
                                            <p:strVal val="#ppt_y"/>
                                          </p:val>
                                        </p:tav>
                                      </p:tavLst>
                                    </p:anim>
                                  </p:childTnLst>
                                </p:cTn>
                              </p:par>
                            </p:childTnLst>
                          </p:cTn>
                        </p:par>
                        <p:par>
                          <p:cTn id="22" fill="hold">
                            <p:stCondLst>
                              <p:cond delay="3250"/>
                            </p:stCondLst>
                            <p:childTnLst>
                              <p:par>
                                <p:cTn id="23" presetID="42" presetClass="entr" presetSubtype="0" fill="hold" grpId="0"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2" grpId="0" animBg="1"/>
      <p:bldP spid="10" grpId="0"/>
      <p:bldP spid="11" grpId="0"/>
      <p:bldP spid="9"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2" name="Freeform 22"/>
          <p:cNvSpPr>
            <a:spLocks/>
          </p:cNvSpPr>
          <p:nvPr/>
        </p:nvSpPr>
        <p:spPr bwMode="auto">
          <a:xfrm>
            <a:off x="5436970" y="4196508"/>
            <a:ext cx="3050338" cy="1766880"/>
          </a:xfrm>
          <a:custGeom>
            <a:avLst/>
            <a:gdLst/>
            <a:ahLst/>
            <a:cxnLst>
              <a:cxn ang="0">
                <a:pos x="1056" y="365"/>
              </a:cxn>
              <a:cxn ang="0">
                <a:pos x="1093" y="379"/>
              </a:cxn>
              <a:cxn ang="0">
                <a:pos x="1079" y="422"/>
              </a:cxn>
              <a:cxn ang="0">
                <a:pos x="1083" y="468"/>
              </a:cxn>
              <a:cxn ang="0">
                <a:pos x="1113" y="497"/>
              </a:cxn>
              <a:cxn ang="0">
                <a:pos x="1101" y="539"/>
              </a:cxn>
              <a:cxn ang="0">
                <a:pos x="1048" y="612"/>
              </a:cxn>
              <a:cxn ang="0">
                <a:pos x="1007" y="646"/>
              </a:cxn>
              <a:cxn ang="0">
                <a:pos x="953" y="612"/>
              </a:cxn>
              <a:cxn ang="0">
                <a:pos x="881" y="633"/>
              </a:cxn>
              <a:cxn ang="0">
                <a:pos x="817" y="601"/>
              </a:cxn>
              <a:cxn ang="0">
                <a:pos x="730" y="591"/>
              </a:cxn>
              <a:cxn ang="0">
                <a:pos x="667" y="561"/>
              </a:cxn>
              <a:cxn ang="0">
                <a:pos x="571" y="540"/>
              </a:cxn>
              <a:cxn ang="0">
                <a:pos x="487" y="567"/>
              </a:cxn>
              <a:cxn ang="0">
                <a:pos x="384" y="559"/>
              </a:cxn>
              <a:cxn ang="0">
                <a:pos x="304" y="604"/>
              </a:cxn>
              <a:cxn ang="0">
                <a:pos x="271" y="633"/>
              </a:cxn>
              <a:cxn ang="0">
                <a:pos x="219" y="590"/>
              </a:cxn>
              <a:cxn ang="0">
                <a:pos x="181" y="539"/>
              </a:cxn>
              <a:cxn ang="0">
                <a:pos x="163" y="479"/>
              </a:cxn>
              <a:cxn ang="0">
                <a:pos x="181" y="483"/>
              </a:cxn>
              <a:cxn ang="0">
                <a:pos x="179" y="461"/>
              </a:cxn>
              <a:cxn ang="0">
                <a:pos x="153" y="424"/>
              </a:cxn>
              <a:cxn ang="0">
                <a:pos x="181" y="383"/>
              </a:cxn>
              <a:cxn ang="0">
                <a:pos x="201" y="376"/>
              </a:cxn>
              <a:cxn ang="0">
                <a:pos x="170" y="393"/>
              </a:cxn>
              <a:cxn ang="0">
                <a:pos x="100" y="278"/>
              </a:cxn>
              <a:cxn ang="0">
                <a:pos x="88" y="269"/>
              </a:cxn>
              <a:cxn ang="0">
                <a:pos x="11" y="242"/>
              </a:cxn>
              <a:cxn ang="0">
                <a:pos x="6" y="141"/>
              </a:cxn>
              <a:cxn ang="0">
                <a:pos x="78" y="79"/>
              </a:cxn>
              <a:cxn ang="0">
                <a:pos x="128" y="52"/>
              </a:cxn>
              <a:cxn ang="0">
                <a:pos x="171" y="19"/>
              </a:cxn>
              <a:cxn ang="0">
                <a:pos x="190" y="45"/>
              </a:cxn>
              <a:cxn ang="0">
                <a:pos x="222" y="67"/>
              </a:cxn>
              <a:cxn ang="0">
                <a:pos x="241" y="96"/>
              </a:cxn>
              <a:cxn ang="0">
                <a:pos x="270" y="110"/>
              </a:cxn>
              <a:cxn ang="0">
                <a:pos x="315" y="127"/>
              </a:cxn>
              <a:cxn ang="0">
                <a:pos x="354" y="118"/>
              </a:cxn>
              <a:cxn ang="0">
                <a:pos x="387" y="91"/>
              </a:cxn>
              <a:cxn ang="0">
                <a:pos x="386" y="117"/>
              </a:cxn>
              <a:cxn ang="0">
                <a:pos x="420" y="117"/>
              </a:cxn>
              <a:cxn ang="0">
                <a:pos x="440" y="80"/>
              </a:cxn>
              <a:cxn ang="0">
                <a:pos x="466" y="43"/>
              </a:cxn>
              <a:cxn ang="0">
                <a:pos x="505" y="29"/>
              </a:cxn>
              <a:cxn ang="0">
                <a:pos x="540" y="6"/>
              </a:cxn>
              <a:cxn ang="0">
                <a:pos x="573" y="11"/>
              </a:cxn>
              <a:cxn ang="0">
                <a:pos x="596" y="50"/>
              </a:cxn>
              <a:cxn ang="0">
                <a:pos x="643" y="97"/>
              </a:cxn>
              <a:cxn ang="0">
                <a:pos x="682" y="141"/>
              </a:cxn>
              <a:cxn ang="0">
                <a:pos x="725" y="144"/>
              </a:cxn>
              <a:cxn ang="0">
                <a:pos x="773" y="154"/>
              </a:cxn>
              <a:cxn ang="0">
                <a:pos x="823" y="159"/>
              </a:cxn>
              <a:cxn ang="0">
                <a:pos x="862" y="169"/>
              </a:cxn>
              <a:cxn ang="0">
                <a:pos x="909" y="178"/>
              </a:cxn>
              <a:cxn ang="0">
                <a:pos x="948" y="185"/>
              </a:cxn>
              <a:cxn ang="0">
                <a:pos x="998" y="190"/>
              </a:cxn>
              <a:cxn ang="0">
                <a:pos x="1019" y="221"/>
              </a:cxn>
              <a:cxn ang="0">
                <a:pos x="1032" y="258"/>
              </a:cxn>
              <a:cxn ang="0">
                <a:pos x="999" y="298"/>
              </a:cxn>
            </a:cxnLst>
            <a:rect l="0" t="0" r="r" b="b"/>
            <a:pathLst>
              <a:path w="1128" h="653">
                <a:moveTo>
                  <a:pt x="1031" y="325"/>
                </a:moveTo>
                <a:cubicBezTo>
                  <a:pt x="1032" y="325"/>
                  <a:pt x="1033" y="325"/>
                  <a:pt x="1034" y="325"/>
                </a:cubicBezTo>
                <a:cubicBezTo>
                  <a:pt x="1035" y="325"/>
                  <a:pt x="1037" y="325"/>
                  <a:pt x="1038" y="325"/>
                </a:cubicBezTo>
                <a:cubicBezTo>
                  <a:pt x="1040" y="327"/>
                  <a:pt x="1040" y="334"/>
                  <a:pt x="1041" y="337"/>
                </a:cubicBezTo>
                <a:cubicBezTo>
                  <a:pt x="1041" y="338"/>
                  <a:pt x="1042" y="341"/>
                  <a:pt x="1042" y="342"/>
                </a:cubicBezTo>
                <a:cubicBezTo>
                  <a:pt x="1042" y="343"/>
                  <a:pt x="1042" y="346"/>
                  <a:pt x="1042" y="347"/>
                </a:cubicBezTo>
                <a:cubicBezTo>
                  <a:pt x="1043" y="347"/>
                  <a:pt x="1044" y="348"/>
                  <a:pt x="1045" y="348"/>
                </a:cubicBezTo>
                <a:cubicBezTo>
                  <a:pt x="1046" y="349"/>
                  <a:pt x="1046" y="352"/>
                  <a:pt x="1047" y="354"/>
                </a:cubicBezTo>
                <a:cubicBezTo>
                  <a:pt x="1048" y="355"/>
                  <a:pt x="1050" y="358"/>
                  <a:pt x="1051" y="359"/>
                </a:cubicBezTo>
                <a:cubicBezTo>
                  <a:pt x="1053" y="360"/>
                  <a:pt x="1055" y="364"/>
                  <a:pt x="1056" y="365"/>
                </a:cubicBezTo>
                <a:cubicBezTo>
                  <a:pt x="1056" y="365"/>
                  <a:pt x="1058" y="366"/>
                  <a:pt x="1058" y="366"/>
                </a:cubicBezTo>
                <a:cubicBezTo>
                  <a:pt x="1060" y="367"/>
                  <a:pt x="1063" y="366"/>
                  <a:pt x="1064" y="366"/>
                </a:cubicBezTo>
                <a:cubicBezTo>
                  <a:pt x="1065" y="366"/>
                  <a:pt x="1068" y="365"/>
                  <a:pt x="1068" y="366"/>
                </a:cubicBezTo>
                <a:cubicBezTo>
                  <a:pt x="1069" y="367"/>
                  <a:pt x="1069" y="370"/>
                  <a:pt x="1069" y="371"/>
                </a:cubicBezTo>
                <a:cubicBezTo>
                  <a:pt x="1070" y="372"/>
                  <a:pt x="1071" y="374"/>
                  <a:pt x="1072" y="374"/>
                </a:cubicBezTo>
                <a:cubicBezTo>
                  <a:pt x="1073" y="374"/>
                  <a:pt x="1076" y="373"/>
                  <a:pt x="1077" y="373"/>
                </a:cubicBezTo>
                <a:cubicBezTo>
                  <a:pt x="1078" y="373"/>
                  <a:pt x="1080" y="376"/>
                  <a:pt x="1081" y="376"/>
                </a:cubicBezTo>
                <a:cubicBezTo>
                  <a:pt x="1083" y="377"/>
                  <a:pt x="1085" y="378"/>
                  <a:pt x="1087" y="378"/>
                </a:cubicBezTo>
                <a:cubicBezTo>
                  <a:pt x="1087" y="377"/>
                  <a:pt x="1089" y="376"/>
                  <a:pt x="1090" y="376"/>
                </a:cubicBezTo>
                <a:cubicBezTo>
                  <a:pt x="1091" y="376"/>
                  <a:pt x="1092" y="378"/>
                  <a:pt x="1093" y="379"/>
                </a:cubicBezTo>
                <a:cubicBezTo>
                  <a:pt x="1094" y="380"/>
                  <a:pt x="1095" y="381"/>
                  <a:pt x="1096" y="382"/>
                </a:cubicBezTo>
                <a:cubicBezTo>
                  <a:pt x="1096" y="383"/>
                  <a:pt x="1094" y="385"/>
                  <a:pt x="1093" y="386"/>
                </a:cubicBezTo>
                <a:cubicBezTo>
                  <a:pt x="1092" y="387"/>
                  <a:pt x="1089" y="386"/>
                  <a:pt x="1087" y="387"/>
                </a:cubicBezTo>
                <a:cubicBezTo>
                  <a:pt x="1086" y="388"/>
                  <a:pt x="1083" y="390"/>
                  <a:pt x="1082" y="392"/>
                </a:cubicBezTo>
                <a:cubicBezTo>
                  <a:pt x="1082" y="393"/>
                  <a:pt x="1083" y="396"/>
                  <a:pt x="1083" y="397"/>
                </a:cubicBezTo>
                <a:cubicBezTo>
                  <a:pt x="1083" y="398"/>
                  <a:pt x="1081" y="400"/>
                  <a:pt x="1080" y="401"/>
                </a:cubicBezTo>
                <a:cubicBezTo>
                  <a:pt x="1080" y="403"/>
                  <a:pt x="1082" y="405"/>
                  <a:pt x="1082" y="406"/>
                </a:cubicBezTo>
                <a:cubicBezTo>
                  <a:pt x="1082" y="408"/>
                  <a:pt x="1083" y="411"/>
                  <a:pt x="1082" y="413"/>
                </a:cubicBezTo>
                <a:cubicBezTo>
                  <a:pt x="1082" y="414"/>
                  <a:pt x="1080" y="415"/>
                  <a:pt x="1079" y="417"/>
                </a:cubicBezTo>
                <a:cubicBezTo>
                  <a:pt x="1079" y="418"/>
                  <a:pt x="1079" y="421"/>
                  <a:pt x="1079" y="422"/>
                </a:cubicBezTo>
                <a:cubicBezTo>
                  <a:pt x="1079" y="424"/>
                  <a:pt x="1079" y="426"/>
                  <a:pt x="1078" y="427"/>
                </a:cubicBezTo>
                <a:cubicBezTo>
                  <a:pt x="1077" y="427"/>
                  <a:pt x="1075" y="427"/>
                  <a:pt x="1074" y="428"/>
                </a:cubicBezTo>
                <a:cubicBezTo>
                  <a:pt x="1073" y="429"/>
                  <a:pt x="1075" y="433"/>
                  <a:pt x="1075" y="435"/>
                </a:cubicBezTo>
                <a:cubicBezTo>
                  <a:pt x="1076" y="436"/>
                  <a:pt x="1078" y="439"/>
                  <a:pt x="1078" y="440"/>
                </a:cubicBezTo>
                <a:cubicBezTo>
                  <a:pt x="1079" y="442"/>
                  <a:pt x="1080" y="446"/>
                  <a:pt x="1080" y="447"/>
                </a:cubicBezTo>
                <a:cubicBezTo>
                  <a:pt x="1080" y="448"/>
                  <a:pt x="1080" y="450"/>
                  <a:pt x="1080" y="451"/>
                </a:cubicBezTo>
                <a:cubicBezTo>
                  <a:pt x="1080" y="452"/>
                  <a:pt x="1081" y="453"/>
                  <a:pt x="1081" y="454"/>
                </a:cubicBezTo>
                <a:cubicBezTo>
                  <a:pt x="1081" y="455"/>
                  <a:pt x="1082" y="458"/>
                  <a:pt x="1082" y="459"/>
                </a:cubicBezTo>
                <a:cubicBezTo>
                  <a:pt x="1082" y="461"/>
                  <a:pt x="1080" y="464"/>
                  <a:pt x="1081" y="465"/>
                </a:cubicBezTo>
                <a:cubicBezTo>
                  <a:pt x="1081" y="466"/>
                  <a:pt x="1083" y="468"/>
                  <a:pt x="1083" y="468"/>
                </a:cubicBezTo>
                <a:cubicBezTo>
                  <a:pt x="1084" y="469"/>
                  <a:pt x="1087" y="471"/>
                  <a:pt x="1088" y="472"/>
                </a:cubicBezTo>
                <a:cubicBezTo>
                  <a:pt x="1088" y="473"/>
                  <a:pt x="1089" y="475"/>
                  <a:pt x="1089" y="476"/>
                </a:cubicBezTo>
                <a:cubicBezTo>
                  <a:pt x="1090" y="477"/>
                  <a:pt x="1091" y="481"/>
                  <a:pt x="1092" y="483"/>
                </a:cubicBezTo>
                <a:cubicBezTo>
                  <a:pt x="1092" y="484"/>
                  <a:pt x="1092" y="487"/>
                  <a:pt x="1093" y="488"/>
                </a:cubicBezTo>
                <a:cubicBezTo>
                  <a:pt x="1093" y="490"/>
                  <a:pt x="1095" y="494"/>
                  <a:pt x="1097" y="495"/>
                </a:cubicBezTo>
                <a:cubicBezTo>
                  <a:pt x="1097" y="496"/>
                  <a:pt x="1100" y="497"/>
                  <a:pt x="1101" y="497"/>
                </a:cubicBezTo>
                <a:cubicBezTo>
                  <a:pt x="1101" y="496"/>
                  <a:pt x="1101" y="494"/>
                  <a:pt x="1102" y="493"/>
                </a:cubicBezTo>
                <a:cubicBezTo>
                  <a:pt x="1103" y="493"/>
                  <a:pt x="1104" y="492"/>
                  <a:pt x="1105" y="492"/>
                </a:cubicBezTo>
                <a:cubicBezTo>
                  <a:pt x="1106" y="492"/>
                  <a:pt x="1108" y="494"/>
                  <a:pt x="1108" y="494"/>
                </a:cubicBezTo>
                <a:cubicBezTo>
                  <a:pt x="1109" y="495"/>
                  <a:pt x="1112" y="496"/>
                  <a:pt x="1113" y="497"/>
                </a:cubicBezTo>
                <a:cubicBezTo>
                  <a:pt x="1113" y="498"/>
                  <a:pt x="1114" y="500"/>
                  <a:pt x="1115" y="501"/>
                </a:cubicBezTo>
                <a:cubicBezTo>
                  <a:pt x="1116" y="502"/>
                  <a:pt x="1117" y="504"/>
                  <a:pt x="1118" y="505"/>
                </a:cubicBezTo>
                <a:cubicBezTo>
                  <a:pt x="1119" y="507"/>
                  <a:pt x="1121" y="509"/>
                  <a:pt x="1122" y="511"/>
                </a:cubicBezTo>
                <a:cubicBezTo>
                  <a:pt x="1123" y="512"/>
                  <a:pt x="1125" y="514"/>
                  <a:pt x="1126" y="515"/>
                </a:cubicBezTo>
                <a:cubicBezTo>
                  <a:pt x="1127" y="516"/>
                  <a:pt x="1127" y="518"/>
                  <a:pt x="1128" y="519"/>
                </a:cubicBezTo>
                <a:cubicBezTo>
                  <a:pt x="1127" y="520"/>
                  <a:pt x="1126" y="520"/>
                  <a:pt x="1126" y="520"/>
                </a:cubicBezTo>
                <a:cubicBezTo>
                  <a:pt x="1124" y="521"/>
                  <a:pt x="1121" y="521"/>
                  <a:pt x="1119" y="522"/>
                </a:cubicBezTo>
                <a:cubicBezTo>
                  <a:pt x="1118" y="522"/>
                  <a:pt x="1116" y="524"/>
                  <a:pt x="1115" y="525"/>
                </a:cubicBezTo>
                <a:cubicBezTo>
                  <a:pt x="1113" y="526"/>
                  <a:pt x="1110" y="530"/>
                  <a:pt x="1109" y="532"/>
                </a:cubicBezTo>
                <a:cubicBezTo>
                  <a:pt x="1107" y="534"/>
                  <a:pt x="1103" y="538"/>
                  <a:pt x="1101" y="539"/>
                </a:cubicBezTo>
                <a:cubicBezTo>
                  <a:pt x="1100" y="540"/>
                  <a:pt x="1096" y="542"/>
                  <a:pt x="1094" y="543"/>
                </a:cubicBezTo>
                <a:cubicBezTo>
                  <a:pt x="1093" y="544"/>
                  <a:pt x="1090" y="545"/>
                  <a:pt x="1089" y="546"/>
                </a:cubicBezTo>
                <a:cubicBezTo>
                  <a:pt x="1087" y="547"/>
                  <a:pt x="1084" y="551"/>
                  <a:pt x="1083" y="552"/>
                </a:cubicBezTo>
                <a:cubicBezTo>
                  <a:pt x="1081" y="555"/>
                  <a:pt x="1077" y="561"/>
                  <a:pt x="1075" y="564"/>
                </a:cubicBezTo>
                <a:cubicBezTo>
                  <a:pt x="1074" y="567"/>
                  <a:pt x="1072" y="572"/>
                  <a:pt x="1070" y="575"/>
                </a:cubicBezTo>
                <a:cubicBezTo>
                  <a:pt x="1069" y="577"/>
                  <a:pt x="1066" y="583"/>
                  <a:pt x="1065" y="585"/>
                </a:cubicBezTo>
                <a:cubicBezTo>
                  <a:pt x="1063" y="587"/>
                  <a:pt x="1060" y="590"/>
                  <a:pt x="1059" y="592"/>
                </a:cubicBezTo>
                <a:cubicBezTo>
                  <a:pt x="1057" y="594"/>
                  <a:pt x="1054" y="597"/>
                  <a:pt x="1053" y="599"/>
                </a:cubicBezTo>
                <a:cubicBezTo>
                  <a:pt x="1052" y="601"/>
                  <a:pt x="1052" y="604"/>
                  <a:pt x="1051" y="606"/>
                </a:cubicBezTo>
                <a:cubicBezTo>
                  <a:pt x="1050" y="608"/>
                  <a:pt x="1049" y="611"/>
                  <a:pt x="1048" y="612"/>
                </a:cubicBezTo>
                <a:cubicBezTo>
                  <a:pt x="1047" y="613"/>
                  <a:pt x="1044" y="613"/>
                  <a:pt x="1043" y="614"/>
                </a:cubicBezTo>
                <a:cubicBezTo>
                  <a:pt x="1041" y="614"/>
                  <a:pt x="1039" y="615"/>
                  <a:pt x="1037" y="615"/>
                </a:cubicBezTo>
                <a:cubicBezTo>
                  <a:pt x="1035" y="616"/>
                  <a:pt x="1032" y="619"/>
                  <a:pt x="1030" y="620"/>
                </a:cubicBezTo>
                <a:cubicBezTo>
                  <a:pt x="1029" y="621"/>
                  <a:pt x="1027" y="623"/>
                  <a:pt x="1027" y="624"/>
                </a:cubicBezTo>
                <a:cubicBezTo>
                  <a:pt x="1026" y="626"/>
                  <a:pt x="1025" y="630"/>
                  <a:pt x="1023" y="632"/>
                </a:cubicBezTo>
                <a:cubicBezTo>
                  <a:pt x="1023" y="632"/>
                  <a:pt x="1022" y="633"/>
                  <a:pt x="1022" y="633"/>
                </a:cubicBezTo>
                <a:cubicBezTo>
                  <a:pt x="1020" y="633"/>
                  <a:pt x="1018" y="633"/>
                  <a:pt x="1017" y="633"/>
                </a:cubicBezTo>
                <a:cubicBezTo>
                  <a:pt x="1015" y="633"/>
                  <a:pt x="1013" y="633"/>
                  <a:pt x="1011" y="634"/>
                </a:cubicBezTo>
                <a:cubicBezTo>
                  <a:pt x="1010" y="635"/>
                  <a:pt x="1009" y="637"/>
                  <a:pt x="1008" y="639"/>
                </a:cubicBezTo>
                <a:cubicBezTo>
                  <a:pt x="1008" y="640"/>
                  <a:pt x="1008" y="644"/>
                  <a:pt x="1007" y="646"/>
                </a:cubicBezTo>
                <a:cubicBezTo>
                  <a:pt x="1006" y="646"/>
                  <a:pt x="1004" y="646"/>
                  <a:pt x="1003" y="646"/>
                </a:cubicBezTo>
                <a:cubicBezTo>
                  <a:pt x="1001" y="647"/>
                  <a:pt x="997" y="647"/>
                  <a:pt x="995" y="647"/>
                </a:cubicBezTo>
                <a:cubicBezTo>
                  <a:pt x="994" y="648"/>
                  <a:pt x="991" y="650"/>
                  <a:pt x="989" y="651"/>
                </a:cubicBezTo>
                <a:cubicBezTo>
                  <a:pt x="987" y="652"/>
                  <a:pt x="982" y="653"/>
                  <a:pt x="980" y="652"/>
                </a:cubicBezTo>
                <a:cubicBezTo>
                  <a:pt x="978" y="651"/>
                  <a:pt x="977" y="647"/>
                  <a:pt x="976" y="646"/>
                </a:cubicBezTo>
                <a:cubicBezTo>
                  <a:pt x="975" y="643"/>
                  <a:pt x="973" y="637"/>
                  <a:pt x="973" y="635"/>
                </a:cubicBezTo>
                <a:cubicBezTo>
                  <a:pt x="972" y="632"/>
                  <a:pt x="970" y="627"/>
                  <a:pt x="969" y="624"/>
                </a:cubicBezTo>
                <a:cubicBezTo>
                  <a:pt x="968" y="622"/>
                  <a:pt x="966" y="617"/>
                  <a:pt x="965" y="615"/>
                </a:cubicBezTo>
                <a:cubicBezTo>
                  <a:pt x="964" y="613"/>
                  <a:pt x="962" y="612"/>
                  <a:pt x="960" y="611"/>
                </a:cubicBezTo>
                <a:cubicBezTo>
                  <a:pt x="958" y="611"/>
                  <a:pt x="955" y="612"/>
                  <a:pt x="953" y="612"/>
                </a:cubicBezTo>
                <a:cubicBezTo>
                  <a:pt x="951" y="612"/>
                  <a:pt x="947" y="612"/>
                  <a:pt x="946" y="613"/>
                </a:cubicBezTo>
                <a:cubicBezTo>
                  <a:pt x="943" y="613"/>
                  <a:pt x="938" y="614"/>
                  <a:pt x="936" y="614"/>
                </a:cubicBezTo>
                <a:cubicBezTo>
                  <a:pt x="934" y="613"/>
                  <a:pt x="930" y="612"/>
                  <a:pt x="929" y="611"/>
                </a:cubicBezTo>
                <a:cubicBezTo>
                  <a:pt x="927" y="610"/>
                  <a:pt x="924" y="608"/>
                  <a:pt x="923" y="608"/>
                </a:cubicBezTo>
                <a:cubicBezTo>
                  <a:pt x="921" y="607"/>
                  <a:pt x="916" y="608"/>
                  <a:pt x="914" y="608"/>
                </a:cubicBezTo>
                <a:cubicBezTo>
                  <a:pt x="913" y="609"/>
                  <a:pt x="909" y="610"/>
                  <a:pt x="907" y="611"/>
                </a:cubicBezTo>
                <a:cubicBezTo>
                  <a:pt x="905" y="612"/>
                  <a:pt x="902" y="614"/>
                  <a:pt x="901" y="615"/>
                </a:cubicBezTo>
                <a:cubicBezTo>
                  <a:pt x="899" y="617"/>
                  <a:pt x="897" y="621"/>
                  <a:pt x="896" y="623"/>
                </a:cubicBezTo>
                <a:cubicBezTo>
                  <a:pt x="895" y="625"/>
                  <a:pt x="893" y="628"/>
                  <a:pt x="891" y="629"/>
                </a:cubicBezTo>
                <a:cubicBezTo>
                  <a:pt x="889" y="630"/>
                  <a:pt x="884" y="632"/>
                  <a:pt x="881" y="633"/>
                </a:cubicBezTo>
                <a:cubicBezTo>
                  <a:pt x="879" y="633"/>
                  <a:pt x="873" y="633"/>
                  <a:pt x="870" y="633"/>
                </a:cubicBezTo>
                <a:cubicBezTo>
                  <a:pt x="868" y="632"/>
                  <a:pt x="864" y="631"/>
                  <a:pt x="862" y="629"/>
                </a:cubicBezTo>
                <a:cubicBezTo>
                  <a:pt x="860" y="628"/>
                  <a:pt x="858" y="623"/>
                  <a:pt x="856" y="621"/>
                </a:cubicBezTo>
                <a:cubicBezTo>
                  <a:pt x="855" y="621"/>
                  <a:pt x="852" y="622"/>
                  <a:pt x="851" y="621"/>
                </a:cubicBezTo>
                <a:cubicBezTo>
                  <a:pt x="849" y="621"/>
                  <a:pt x="847" y="620"/>
                  <a:pt x="846" y="619"/>
                </a:cubicBezTo>
                <a:cubicBezTo>
                  <a:pt x="844" y="618"/>
                  <a:pt x="842" y="614"/>
                  <a:pt x="841" y="612"/>
                </a:cubicBezTo>
                <a:cubicBezTo>
                  <a:pt x="840" y="611"/>
                  <a:pt x="840" y="606"/>
                  <a:pt x="838" y="605"/>
                </a:cubicBezTo>
                <a:cubicBezTo>
                  <a:pt x="837" y="604"/>
                  <a:pt x="834" y="603"/>
                  <a:pt x="832" y="603"/>
                </a:cubicBezTo>
                <a:cubicBezTo>
                  <a:pt x="830" y="602"/>
                  <a:pt x="825" y="604"/>
                  <a:pt x="823" y="603"/>
                </a:cubicBezTo>
                <a:cubicBezTo>
                  <a:pt x="821" y="603"/>
                  <a:pt x="818" y="602"/>
                  <a:pt x="817" y="601"/>
                </a:cubicBezTo>
                <a:cubicBezTo>
                  <a:pt x="813" y="600"/>
                  <a:pt x="807" y="597"/>
                  <a:pt x="804" y="596"/>
                </a:cubicBezTo>
                <a:cubicBezTo>
                  <a:pt x="802" y="595"/>
                  <a:pt x="799" y="594"/>
                  <a:pt x="798" y="593"/>
                </a:cubicBezTo>
                <a:cubicBezTo>
                  <a:pt x="796" y="593"/>
                  <a:pt x="791" y="595"/>
                  <a:pt x="788" y="594"/>
                </a:cubicBezTo>
                <a:cubicBezTo>
                  <a:pt x="786" y="594"/>
                  <a:pt x="782" y="592"/>
                  <a:pt x="780" y="591"/>
                </a:cubicBezTo>
                <a:cubicBezTo>
                  <a:pt x="778" y="590"/>
                  <a:pt x="774" y="587"/>
                  <a:pt x="771" y="586"/>
                </a:cubicBezTo>
                <a:cubicBezTo>
                  <a:pt x="769" y="585"/>
                  <a:pt x="763" y="586"/>
                  <a:pt x="760" y="586"/>
                </a:cubicBezTo>
                <a:cubicBezTo>
                  <a:pt x="759" y="586"/>
                  <a:pt x="755" y="586"/>
                  <a:pt x="754" y="586"/>
                </a:cubicBezTo>
                <a:cubicBezTo>
                  <a:pt x="752" y="587"/>
                  <a:pt x="749" y="588"/>
                  <a:pt x="748" y="589"/>
                </a:cubicBezTo>
                <a:cubicBezTo>
                  <a:pt x="746" y="590"/>
                  <a:pt x="742" y="591"/>
                  <a:pt x="740" y="591"/>
                </a:cubicBezTo>
                <a:cubicBezTo>
                  <a:pt x="738" y="592"/>
                  <a:pt x="733" y="592"/>
                  <a:pt x="730" y="591"/>
                </a:cubicBezTo>
                <a:cubicBezTo>
                  <a:pt x="729" y="591"/>
                  <a:pt x="726" y="588"/>
                  <a:pt x="724" y="587"/>
                </a:cubicBezTo>
                <a:cubicBezTo>
                  <a:pt x="722" y="586"/>
                  <a:pt x="719" y="582"/>
                  <a:pt x="716" y="580"/>
                </a:cubicBezTo>
                <a:cubicBezTo>
                  <a:pt x="715" y="579"/>
                  <a:pt x="712" y="578"/>
                  <a:pt x="710" y="577"/>
                </a:cubicBezTo>
                <a:cubicBezTo>
                  <a:pt x="708" y="576"/>
                  <a:pt x="705" y="574"/>
                  <a:pt x="704" y="573"/>
                </a:cubicBezTo>
                <a:cubicBezTo>
                  <a:pt x="703" y="572"/>
                  <a:pt x="701" y="569"/>
                  <a:pt x="700" y="568"/>
                </a:cubicBezTo>
                <a:cubicBezTo>
                  <a:pt x="699" y="567"/>
                  <a:pt x="696" y="566"/>
                  <a:pt x="694" y="566"/>
                </a:cubicBezTo>
                <a:cubicBezTo>
                  <a:pt x="693" y="566"/>
                  <a:pt x="691" y="567"/>
                  <a:pt x="690" y="568"/>
                </a:cubicBezTo>
                <a:cubicBezTo>
                  <a:pt x="688" y="568"/>
                  <a:pt x="684" y="568"/>
                  <a:pt x="683" y="568"/>
                </a:cubicBezTo>
                <a:cubicBezTo>
                  <a:pt x="681" y="567"/>
                  <a:pt x="678" y="566"/>
                  <a:pt x="676" y="565"/>
                </a:cubicBezTo>
                <a:cubicBezTo>
                  <a:pt x="674" y="564"/>
                  <a:pt x="670" y="562"/>
                  <a:pt x="667" y="561"/>
                </a:cubicBezTo>
                <a:cubicBezTo>
                  <a:pt x="665" y="560"/>
                  <a:pt x="662" y="557"/>
                  <a:pt x="659" y="556"/>
                </a:cubicBezTo>
                <a:cubicBezTo>
                  <a:pt x="657" y="555"/>
                  <a:pt x="651" y="554"/>
                  <a:pt x="648" y="554"/>
                </a:cubicBezTo>
                <a:cubicBezTo>
                  <a:pt x="646" y="553"/>
                  <a:pt x="641" y="555"/>
                  <a:pt x="638" y="555"/>
                </a:cubicBezTo>
                <a:cubicBezTo>
                  <a:pt x="635" y="555"/>
                  <a:pt x="629" y="554"/>
                  <a:pt x="627" y="553"/>
                </a:cubicBezTo>
                <a:cubicBezTo>
                  <a:pt x="625" y="552"/>
                  <a:pt x="623" y="549"/>
                  <a:pt x="622" y="548"/>
                </a:cubicBezTo>
                <a:cubicBezTo>
                  <a:pt x="620" y="546"/>
                  <a:pt x="615" y="544"/>
                  <a:pt x="612" y="543"/>
                </a:cubicBezTo>
                <a:cubicBezTo>
                  <a:pt x="611" y="543"/>
                  <a:pt x="609" y="544"/>
                  <a:pt x="608" y="544"/>
                </a:cubicBezTo>
                <a:cubicBezTo>
                  <a:pt x="606" y="544"/>
                  <a:pt x="602" y="546"/>
                  <a:pt x="600" y="546"/>
                </a:cubicBezTo>
                <a:cubicBezTo>
                  <a:pt x="596" y="546"/>
                  <a:pt x="590" y="546"/>
                  <a:pt x="587" y="545"/>
                </a:cubicBezTo>
                <a:cubicBezTo>
                  <a:pt x="583" y="544"/>
                  <a:pt x="575" y="542"/>
                  <a:pt x="571" y="540"/>
                </a:cubicBezTo>
                <a:cubicBezTo>
                  <a:pt x="567" y="539"/>
                  <a:pt x="561" y="536"/>
                  <a:pt x="557" y="535"/>
                </a:cubicBezTo>
                <a:cubicBezTo>
                  <a:pt x="555" y="534"/>
                  <a:pt x="549" y="532"/>
                  <a:pt x="547" y="532"/>
                </a:cubicBezTo>
                <a:cubicBezTo>
                  <a:pt x="544" y="532"/>
                  <a:pt x="540" y="534"/>
                  <a:pt x="539" y="535"/>
                </a:cubicBezTo>
                <a:cubicBezTo>
                  <a:pt x="536" y="536"/>
                  <a:pt x="532" y="541"/>
                  <a:pt x="530" y="543"/>
                </a:cubicBezTo>
                <a:cubicBezTo>
                  <a:pt x="528" y="544"/>
                  <a:pt x="525" y="547"/>
                  <a:pt x="524" y="548"/>
                </a:cubicBezTo>
                <a:cubicBezTo>
                  <a:pt x="522" y="550"/>
                  <a:pt x="518" y="552"/>
                  <a:pt x="516" y="553"/>
                </a:cubicBezTo>
                <a:cubicBezTo>
                  <a:pt x="515" y="554"/>
                  <a:pt x="511" y="555"/>
                  <a:pt x="509" y="555"/>
                </a:cubicBezTo>
                <a:cubicBezTo>
                  <a:pt x="507" y="555"/>
                  <a:pt x="502" y="556"/>
                  <a:pt x="500" y="557"/>
                </a:cubicBezTo>
                <a:cubicBezTo>
                  <a:pt x="498" y="558"/>
                  <a:pt x="494" y="558"/>
                  <a:pt x="493" y="560"/>
                </a:cubicBezTo>
                <a:cubicBezTo>
                  <a:pt x="491" y="561"/>
                  <a:pt x="489" y="565"/>
                  <a:pt x="487" y="567"/>
                </a:cubicBezTo>
                <a:cubicBezTo>
                  <a:pt x="485" y="568"/>
                  <a:pt x="480" y="570"/>
                  <a:pt x="478" y="570"/>
                </a:cubicBezTo>
                <a:cubicBezTo>
                  <a:pt x="475" y="571"/>
                  <a:pt x="470" y="571"/>
                  <a:pt x="468" y="571"/>
                </a:cubicBezTo>
                <a:cubicBezTo>
                  <a:pt x="465" y="570"/>
                  <a:pt x="460" y="568"/>
                  <a:pt x="457" y="567"/>
                </a:cubicBezTo>
                <a:cubicBezTo>
                  <a:pt x="455" y="566"/>
                  <a:pt x="451" y="564"/>
                  <a:pt x="450" y="563"/>
                </a:cubicBezTo>
                <a:cubicBezTo>
                  <a:pt x="447" y="561"/>
                  <a:pt x="442" y="558"/>
                  <a:pt x="440" y="557"/>
                </a:cubicBezTo>
                <a:cubicBezTo>
                  <a:pt x="437" y="556"/>
                  <a:pt x="433" y="556"/>
                  <a:pt x="431" y="556"/>
                </a:cubicBezTo>
                <a:cubicBezTo>
                  <a:pt x="428" y="556"/>
                  <a:pt x="423" y="557"/>
                  <a:pt x="420" y="557"/>
                </a:cubicBezTo>
                <a:cubicBezTo>
                  <a:pt x="417" y="558"/>
                  <a:pt x="411" y="560"/>
                  <a:pt x="408" y="560"/>
                </a:cubicBezTo>
                <a:cubicBezTo>
                  <a:pt x="405" y="560"/>
                  <a:pt x="399" y="559"/>
                  <a:pt x="395" y="558"/>
                </a:cubicBezTo>
                <a:cubicBezTo>
                  <a:pt x="392" y="558"/>
                  <a:pt x="387" y="559"/>
                  <a:pt x="384" y="559"/>
                </a:cubicBezTo>
                <a:cubicBezTo>
                  <a:pt x="381" y="559"/>
                  <a:pt x="377" y="561"/>
                  <a:pt x="375" y="561"/>
                </a:cubicBezTo>
                <a:cubicBezTo>
                  <a:pt x="372" y="562"/>
                  <a:pt x="367" y="562"/>
                  <a:pt x="365" y="564"/>
                </a:cubicBezTo>
                <a:cubicBezTo>
                  <a:pt x="361" y="565"/>
                  <a:pt x="357" y="572"/>
                  <a:pt x="355" y="574"/>
                </a:cubicBezTo>
                <a:cubicBezTo>
                  <a:pt x="353" y="577"/>
                  <a:pt x="348" y="582"/>
                  <a:pt x="346" y="584"/>
                </a:cubicBezTo>
                <a:cubicBezTo>
                  <a:pt x="343" y="586"/>
                  <a:pt x="340" y="591"/>
                  <a:pt x="337" y="594"/>
                </a:cubicBezTo>
                <a:cubicBezTo>
                  <a:pt x="335" y="596"/>
                  <a:pt x="330" y="599"/>
                  <a:pt x="328" y="601"/>
                </a:cubicBezTo>
                <a:cubicBezTo>
                  <a:pt x="326" y="602"/>
                  <a:pt x="324" y="606"/>
                  <a:pt x="323" y="607"/>
                </a:cubicBezTo>
                <a:cubicBezTo>
                  <a:pt x="321" y="608"/>
                  <a:pt x="317" y="606"/>
                  <a:pt x="316" y="606"/>
                </a:cubicBezTo>
                <a:cubicBezTo>
                  <a:pt x="314" y="605"/>
                  <a:pt x="312" y="604"/>
                  <a:pt x="311" y="604"/>
                </a:cubicBezTo>
                <a:cubicBezTo>
                  <a:pt x="309" y="603"/>
                  <a:pt x="305" y="604"/>
                  <a:pt x="304" y="604"/>
                </a:cubicBezTo>
                <a:cubicBezTo>
                  <a:pt x="303" y="605"/>
                  <a:pt x="301" y="606"/>
                  <a:pt x="300" y="607"/>
                </a:cubicBezTo>
                <a:cubicBezTo>
                  <a:pt x="300" y="609"/>
                  <a:pt x="302" y="612"/>
                  <a:pt x="302" y="614"/>
                </a:cubicBezTo>
                <a:cubicBezTo>
                  <a:pt x="302" y="615"/>
                  <a:pt x="302" y="618"/>
                  <a:pt x="301" y="619"/>
                </a:cubicBezTo>
                <a:cubicBezTo>
                  <a:pt x="301" y="620"/>
                  <a:pt x="298" y="620"/>
                  <a:pt x="298" y="621"/>
                </a:cubicBezTo>
                <a:cubicBezTo>
                  <a:pt x="297" y="622"/>
                  <a:pt x="298" y="626"/>
                  <a:pt x="297" y="628"/>
                </a:cubicBezTo>
                <a:cubicBezTo>
                  <a:pt x="296" y="629"/>
                  <a:pt x="294" y="630"/>
                  <a:pt x="293" y="630"/>
                </a:cubicBezTo>
                <a:cubicBezTo>
                  <a:pt x="291" y="631"/>
                  <a:pt x="289" y="630"/>
                  <a:pt x="288" y="630"/>
                </a:cubicBezTo>
                <a:cubicBezTo>
                  <a:pt x="286" y="629"/>
                  <a:pt x="284" y="628"/>
                  <a:pt x="282" y="629"/>
                </a:cubicBezTo>
                <a:cubicBezTo>
                  <a:pt x="281" y="629"/>
                  <a:pt x="279" y="630"/>
                  <a:pt x="278" y="631"/>
                </a:cubicBezTo>
                <a:cubicBezTo>
                  <a:pt x="276" y="631"/>
                  <a:pt x="273" y="633"/>
                  <a:pt x="271" y="633"/>
                </a:cubicBezTo>
                <a:cubicBezTo>
                  <a:pt x="268" y="633"/>
                  <a:pt x="262" y="634"/>
                  <a:pt x="259" y="634"/>
                </a:cubicBezTo>
                <a:cubicBezTo>
                  <a:pt x="258" y="633"/>
                  <a:pt x="255" y="633"/>
                  <a:pt x="254" y="632"/>
                </a:cubicBezTo>
                <a:cubicBezTo>
                  <a:pt x="253" y="630"/>
                  <a:pt x="252" y="624"/>
                  <a:pt x="251" y="622"/>
                </a:cubicBezTo>
                <a:cubicBezTo>
                  <a:pt x="250" y="621"/>
                  <a:pt x="250" y="618"/>
                  <a:pt x="249" y="617"/>
                </a:cubicBezTo>
                <a:cubicBezTo>
                  <a:pt x="248" y="616"/>
                  <a:pt x="246" y="615"/>
                  <a:pt x="244" y="615"/>
                </a:cubicBezTo>
                <a:cubicBezTo>
                  <a:pt x="242" y="614"/>
                  <a:pt x="238" y="612"/>
                  <a:pt x="236" y="610"/>
                </a:cubicBezTo>
                <a:cubicBezTo>
                  <a:pt x="235" y="609"/>
                  <a:pt x="233" y="605"/>
                  <a:pt x="232" y="604"/>
                </a:cubicBezTo>
                <a:cubicBezTo>
                  <a:pt x="230" y="604"/>
                  <a:pt x="227" y="604"/>
                  <a:pt x="226" y="603"/>
                </a:cubicBezTo>
                <a:cubicBezTo>
                  <a:pt x="225" y="602"/>
                  <a:pt x="223" y="600"/>
                  <a:pt x="222" y="599"/>
                </a:cubicBezTo>
                <a:cubicBezTo>
                  <a:pt x="221" y="597"/>
                  <a:pt x="220" y="592"/>
                  <a:pt x="219" y="590"/>
                </a:cubicBezTo>
                <a:cubicBezTo>
                  <a:pt x="218" y="587"/>
                  <a:pt x="215" y="580"/>
                  <a:pt x="213" y="577"/>
                </a:cubicBezTo>
                <a:cubicBezTo>
                  <a:pt x="211" y="575"/>
                  <a:pt x="208" y="571"/>
                  <a:pt x="206" y="571"/>
                </a:cubicBezTo>
                <a:cubicBezTo>
                  <a:pt x="204" y="570"/>
                  <a:pt x="202" y="571"/>
                  <a:pt x="201" y="571"/>
                </a:cubicBezTo>
                <a:cubicBezTo>
                  <a:pt x="199" y="571"/>
                  <a:pt x="196" y="570"/>
                  <a:pt x="195" y="569"/>
                </a:cubicBezTo>
                <a:cubicBezTo>
                  <a:pt x="194" y="569"/>
                  <a:pt x="193" y="567"/>
                  <a:pt x="192" y="567"/>
                </a:cubicBezTo>
                <a:cubicBezTo>
                  <a:pt x="191" y="566"/>
                  <a:pt x="189" y="566"/>
                  <a:pt x="188" y="566"/>
                </a:cubicBezTo>
                <a:cubicBezTo>
                  <a:pt x="187" y="565"/>
                  <a:pt x="185" y="562"/>
                  <a:pt x="185" y="561"/>
                </a:cubicBezTo>
                <a:cubicBezTo>
                  <a:pt x="184" y="560"/>
                  <a:pt x="182" y="557"/>
                  <a:pt x="181" y="555"/>
                </a:cubicBezTo>
                <a:cubicBezTo>
                  <a:pt x="180" y="553"/>
                  <a:pt x="181" y="549"/>
                  <a:pt x="181" y="547"/>
                </a:cubicBezTo>
                <a:cubicBezTo>
                  <a:pt x="181" y="545"/>
                  <a:pt x="181" y="541"/>
                  <a:pt x="181" y="539"/>
                </a:cubicBezTo>
                <a:cubicBezTo>
                  <a:pt x="181" y="538"/>
                  <a:pt x="182" y="535"/>
                  <a:pt x="181" y="533"/>
                </a:cubicBezTo>
                <a:cubicBezTo>
                  <a:pt x="180" y="532"/>
                  <a:pt x="177" y="531"/>
                  <a:pt x="176" y="530"/>
                </a:cubicBezTo>
                <a:cubicBezTo>
                  <a:pt x="175" y="529"/>
                  <a:pt x="174" y="527"/>
                  <a:pt x="174" y="525"/>
                </a:cubicBezTo>
                <a:cubicBezTo>
                  <a:pt x="174" y="523"/>
                  <a:pt x="175" y="519"/>
                  <a:pt x="175" y="517"/>
                </a:cubicBezTo>
                <a:cubicBezTo>
                  <a:pt x="175" y="515"/>
                  <a:pt x="173" y="511"/>
                  <a:pt x="172" y="510"/>
                </a:cubicBezTo>
                <a:cubicBezTo>
                  <a:pt x="172" y="509"/>
                  <a:pt x="169" y="507"/>
                  <a:pt x="169" y="506"/>
                </a:cubicBezTo>
                <a:cubicBezTo>
                  <a:pt x="168" y="504"/>
                  <a:pt x="168" y="502"/>
                  <a:pt x="168" y="501"/>
                </a:cubicBezTo>
                <a:cubicBezTo>
                  <a:pt x="167" y="499"/>
                  <a:pt x="166" y="495"/>
                  <a:pt x="165" y="493"/>
                </a:cubicBezTo>
                <a:cubicBezTo>
                  <a:pt x="165" y="491"/>
                  <a:pt x="165" y="487"/>
                  <a:pt x="165" y="485"/>
                </a:cubicBezTo>
                <a:cubicBezTo>
                  <a:pt x="165" y="484"/>
                  <a:pt x="164" y="481"/>
                  <a:pt x="163" y="479"/>
                </a:cubicBezTo>
                <a:cubicBezTo>
                  <a:pt x="163" y="478"/>
                  <a:pt x="161" y="475"/>
                  <a:pt x="161" y="473"/>
                </a:cubicBezTo>
                <a:cubicBezTo>
                  <a:pt x="161" y="472"/>
                  <a:pt x="161" y="470"/>
                  <a:pt x="162" y="470"/>
                </a:cubicBezTo>
                <a:cubicBezTo>
                  <a:pt x="162" y="469"/>
                  <a:pt x="164" y="469"/>
                  <a:pt x="165" y="469"/>
                </a:cubicBezTo>
                <a:cubicBezTo>
                  <a:pt x="165" y="468"/>
                  <a:pt x="167" y="468"/>
                  <a:pt x="167" y="469"/>
                </a:cubicBezTo>
                <a:cubicBezTo>
                  <a:pt x="168" y="469"/>
                  <a:pt x="169" y="471"/>
                  <a:pt x="169" y="472"/>
                </a:cubicBezTo>
                <a:cubicBezTo>
                  <a:pt x="169" y="473"/>
                  <a:pt x="168" y="475"/>
                  <a:pt x="168" y="476"/>
                </a:cubicBezTo>
                <a:cubicBezTo>
                  <a:pt x="168" y="477"/>
                  <a:pt x="167" y="480"/>
                  <a:pt x="168" y="481"/>
                </a:cubicBezTo>
                <a:cubicBezTo>
                  <a:pt x="169" y="481"/>
                  <a:pt x="170" y="482"/>
                  <a:pt x="171" y="482"/>
                </a:cubicBezTo>
                <a:cubicBezTo>
                  <a:pt x="172" y="483"/>
                  <a:pt x="175" y="483"/>
                  <a:pt x="176" y="483"/>
                </a:cubicBezTo>
                <a:cubicBezTo>
                  <a:pt x="177" y="483"/>
                  <a:pt x="180" y="483"/>
                  <a:pt x="181" y="483"/>
                </a:cubicBezTo>
                <a:cubicBezTo>
                  <a:pt x="183" y="482"/>
                  <a:pt x="187" y="481"/>
                  <a:pt x="187" y="480"/>
                </a:cubicBezTo>
                <a:cubicBezTo>
                  <a:pt x="188" y="479"/>
                  <a:pt x="186" y="477"/>
                  <a:pt x="186" y="476"/>
                </a:cubicBezTo>
                <a:cubicBezTo>
                  <a:pt x="185" y="475"/>
                  <a:pt x="184" y="474"/>
                  <a:pt x="184" y="474"/>
                </a:cubicBezTo>
                <a:cubicBezTo>
                  <a:pt x="183" y="474"/>
                  <a:pt x="182" y="475"/>
                  <a:pt x="181" y="476"/>
                </a:cubicBezTo>
                <a:cubicBezTo>
                  <a:pt x="180" y="476"/>
                  <a:pt x="178" y="476"/>
                  <a:pt x="177" y="476"/>
                </a:cubicBezTo>
                <a:cubicBezTo>
                  <a:pt x="176" y="476"/>
                  <a:pt x="174" y="474"/>
                  <a:pt x="173" y="474"/>
                </a:cubicBezTo>
                <a:cubicBezTo>
                  <a:pt x="173" y="473"/>
                  <a:pt x="172" y="471"/>
                  <a:pt x="172" y="470"/>
                </a:cubicBezTo>
                <a:cubicBezTo>
                  <a:pt x="172" y="469"/>
                  <a:pt x="173" y="467"/>
                  <a:pt x="173" y="467"/>
                </a:cubicBezTo>
                <a:cubicBezTo>
                  <a:pt x="174" y="466"/>
                  <a:pt x="177" y="466"/>
                  <a:pt x="178" y="465"/>
                </a:cubicBezTo>
                <a:cubicBezTo>
                  <a:pt x="178" y="464"/>
                  <a:pt x="179" y="462"/>
                  <a:pt x="179" y="461"/>
                </a:cubicBezTo>
                <a:cubicBezTo>
                  <a:pt x="179" y="460"/>
                  <a:pt x="179" y="457"/>
                  <a:pt x="179" y="456"/>
                </a:cubicBezTo>
                <a:cubicBezTo>
                  <a:pt x="178" y="456"/>
                  <a:pt x="175" y="455"/>
                  <a:pt x="175" y="454"/>
                </a:cubicBezTo>
                <a:cubicBezTo>
                  <a:pt x="174" y="453"/>
                  <a:pt x="173" y="451"/>
                  <a:pt x="173" y="450"/>
                </a:cubicBezTo>
                <a:cubicBezTo>
                  <a:pt x="172" y="449"/>
                  <a:pt x="171" y="445"/>
                  <a:pt x="170" y="443"/>
                </a:cubicBezTo>
                <a:cubicBezTo>
                  <a:pt x="169" y="442"/>
                  <a:pt x="166" y="441"/>
                  <a:pt x="165" y="440"/>
                </a:cubicBezTo>
                <a:cubicBezTo>
                  <a:pt x="164" y="440"/>
                  <a:pt x="162" y="439"/>
                  <a:pt x="161" y="439"/>
                </a:cubicBezTo>
                <a:cubicBezTo>
                  <a:pt x="159" y="439"/>
                  <a:pt x="156" y="439"/>
                  <a:pt x="154" y="438"/>
                </a:cubicBezTo>
                <a:cubicBezTo>
                  <a:pt x="153" y="437"/>
                  <a:pt x="151" y="434"/>
                  <a:pt x="151" y="433"/>
                </a:cubicBezTo>
                <a:cubicBezTo>
                  <a:pt x="151" y="432"/>
                  <a:pt x="154" y="430"/>
                  <a:pt x="154" y="429"/>
                </a:cubicBezTo>
                <a:cubicBezTo>
                  <a:pt x="154" y="428"/>
                  <a:pt x="153" y="425"/>
                  <a:pt x="153" y="424"/>
                </a:cubicBezTo>
                <a:cubicBezTo>
                  <a:pt x="152" y="422"/>
                  <a:pt x="151" y="420"/>
                  <a:pt x="150" y="418"/>
                </a:cubicBezTo>
                <a:cubicBezTo>
                  <a:pt x="150" y="416"/>
                  <a:pt x="149" y="413"/>
                  <a:pt x="149" y="411"/>
                </a:cubicBezTo>
                <a:cubicBezTo>
                  <a:pt x="150" y="409"/>
                  <a:pt x="152" y="406"/>
                  <a:pt x="153" y="405"/>
                </a:cubicBezTo>
                <a:cubicBezTo>
                  <a:pt x="154" y="404"/>
                  <a:pt x="157" y="402"/>
                  <a:pt x="158" y="401"/>
                </a:cubicBezTo>
                <a:cubicBezTo>
                  <a:pt x="160" y="400"/>
                  <a:pt x="162" y="399"/>
                  <a:pt x="163" y="399"/>
                </a:cubicBezTo>
                <a:cubicBezTo>
                  <a:pt x="165" y="399"/>
                  <a:pt x="168" y="399"/>
                  <a:pt x="170" y="399"/>
                </a:cubicBezTo>
                <a:cubicBezTo>
                  <a:pt x="171" y="399"/>
                  <a:pt x="174" y="400"/>
                  <a:pt x="176" y="399"/>
                </a:cubicBezTo>
                <a:cubicBezTo>
                  <a:pt x="177" y="399"/>
                  <a:pt x="178" y="397"/>
                  <a:pt x="178" y="397"/>
                </a:cubicBezTo>
                <a:cubicBezTo>
                  <a:pt x="179" y="395"/>
                  <a:pt x="179" y="391"/>
                  <a:pt x="180" y="390"/>
                </a:cubicBezTo>
                <a:cubicBezTo>
                  <a:pt x="180" y="388"/>
                  <a:pt x="180" y="384"/>
                  <a:pt x="181" y="383"/>
                </a:cubicBezTo>
                <a:cubicBezTo>
                  <a:pt x="181" y="382"/>
                  <a:pt x="183" y="380"/>
                  <a:pt x="184" y="379"/>
                </a:cubicBezTo>
                <a:cubicBezTo>
                  <a:pt x="185" y="378"/>
                  <a:pt x="187" y="377"/>
                  <a:pt x="187" y="377"/>
                </a:cubicBezTo>
                <a:cubicBezTo>
                  <a:pt x="189" y="377"/>
                  <a:pt x="193" y="377"/>
                  <a:pt x="195" y="377"/>
                </a:cubicBezTo>
                <a:cubicBezTo>
                  <a:pt x="195" y="377"/>
                  <a:pt x="197" y="378"/>
                  <a:pt x="197" y="379"/>
                </a:cubicBezTo>
                <a:cubicBezTo>
                  <a:pt x="198" y="379"/>
                  <a:pt x="199" y="381"/>
                  <a:pt x="200" y="382"/>
                </a:cubicBezTo>
                <a:cubicBezTo>
                  <a:pt x="201" y="383"/>
                  <a:pt x="205" y="383"/>
                  <a:pt x="206" y="383"/>
                </a:cubicBezTo>
                <a:cubicBezTo>
                  <a:pt x="207" y="382"/>
                  <a:pt x="209" y="381"/>
                  <a:pt x="210" y="380"/>
                </a:cubicBezTo>
                <a:cubicBezTo>
                  <a:pt x="210" y="379"/>
                  <a:pt x="210" y="378"/>
                  <a:pt x="209" y="377"/>
                </a:cubicBezTo>
                <a:cubicBezTo>
                  <a:pt x="209" y="376"/>
                  <a:pt x="207" y="376"/>
                  <a:pt x="206" y="376"/>
                </a:cubicBezTo>
                <a:cubicBezTo>
                  <a:pt x="205" y="376"/>
                  <a:pt x="202" y="377"/>
                  <a:pt x="201" y="376"/>
                </a:cubicBezTo>
                <a:cubicBezTo>
                  <a:pt x="201" y="376"/>
                  <a:pt x="199" y="374"/>
                  <a:pt x="199" y="374"/>
                </a:cubicBezTo>
                <a:cubicBezTo>
                  <a:pt x="197" y="373"/>
                  <a:pt x="195" y="371"/>
                  <a:pt x="194" y="371"/>
                </a:cubicBezTo>
                <a:cubicBezTo>
                  <a:pt x="192" y="371"/>
                  <a:pt x="189" y="371"/>
                  <a:pt x="188" y="371"/>
                </a:cubicBezTo>
                <a:cubicBezTo>
                  <a:pt x="187" y="371"/>
                  <a:pt x="184" y="371"/>
                  <a:pt x="183" y="371"/>
                </a:cubicBezTo>
                <a:cubicBezTo>
                  <a:pt x="182" y="372"/>
                  <a:pt x="180" y="374"/>
                  <a:pt x="180" y="375"/>
                </a:cubicBezTo>
                <a:cubicBezTo>
                  <a:pt x="179" y="376"/>
                  <a:pt x="178" y="377"/>
                  <a:pt x="177" y="378"/>
                </a:cubicBezTo>
                <a:cubicBezTo>
                  <a:pt x="176" y="379"/>
                  <a:pt x="175" y="381"/>
                  <a:pt x="175" y="383"/>
                </a:cubicBezTo>
                <a:cubicBezTo>
                  <a:pt x="174" y="384"/>
                  <a:pt x="175" y="386"/>
                  <a:pt x="175" y="387"/>
                </a:cubicBezTo>
                <a:cubicBezTo>
                  <a:pt x="175" y="388"/>
                  <a:pt x="174" y="390"/>
                  <a:pt x="173" y="391"/>
                </a:cubicBezTo>
                <a:cubicBezTo>
                  <a:pt x="173" y="392"/>
                  <a:pt x="171" y="393"/>
                  <a:pt x="170" y="393"/>
                </a:cubicBezTo>
                <a:cubicBezTo>
                  <a:pt x="170" y="393"/>
                  <a:pt x="169" y="392"/>
                  <a:pt x="168" y="392"/>
                </a:cubicBezTo>
                <a:cubicBezTo>
                  <a:pt x="167" y="391"/>
                  <a:pt x="165" y="389"/>
                  <a:pt x="165" y="388"/>
                </a:cubicBezTo>
                <a:cubicBezTo>
                  <a:pt x="164" y="386"/>
                  <a:pt x="165" y="380"/>
                  <a:pt x="165" y="378"/>
                </a:cubicBezTo>
                <a:cubicBezTo>
                  <a:pt x="165" y="375"/>
                  <a:pt x="165" y="370"/>
                  <a:pt x="165" y="367"/>
                </a:cubicBezTo>
                <a:cubicBezTo>
                  <a:pt x="164" y="363"/>
                  <a:pt x="161" y="356"/>
                  <a:pt x="160" y="352"/>
                </a:cubicBezTo>
                <a:cubicBezTo>
                  <a:pt x="158" y="348"/>
                  <a:pt x="154" y="341"/>
                  <a:pt x="152" y="337"/>
                </a:cubicBezTo>
                <a:cubicBezTo>
                  <a:pt x="151" y="335"/>
                  <a:pt x="146" y="329"/>
                  <a:pt x="144" y="327"/>
                </a:cubicBezTo>
                <a:cubicBezTo>
                  <a:pt x="139" y="320"/>
                  <a:pt x="129" y="308"/>
                  <a:pt x="123" y="302"/>
                </a:cubicBezTo>
                <a:cubicBezTo>
                  <a:pt x="120" y="299"/>
                  <a:pt x="112" y="292"/>
                  <a:pt x="109" y="289"/>
                </a:cubicBezTo>
                <a:cubicBezTo>
                  <a:pt x="107" y="286"/>
                  <a:pt x="102" y="281"/>
                  <a:pt x="100" y="278"/>
                </a:cubicBezTo>
                <a:cubicBezTo>
                  <a:pt x="99" y="276"/>
                  <a:pt x="96" y="273"/>
                  <a:pt x="95" y="271"/>
                </a:cubicBezTo>
                <a:cubicBezTo>
                  <a:pt x="94" y="269"/>
                  <a:pt x="92" y="264"/>
                  <a:pt x="92" y="262"/>
                </a:cubicBezTo>
                <a:cubicBezTo>
                  <a:pt x="92" y="260"/>
                  <a:pt x="92" y="257"/>
                  <a:pt x="92" y="255"/>
                </a:cubicBezTo>
                <a:cubicBezTo>
                  <a:pt x="92" y="254"/>
                  <a:pt x="92" y="251"/>
                  <a:pt x="91" y="250"/>
                </a:cubicBezTo>
                <a:cubicBezTo>
                  <a:pt x="90" y="249"/>
                  <a:pt x="89" y="249"/>
                  <a:pt x="88" y="250"/>
                </a:cubicBezTo>
                <a:cubicBezTo>
                  <a:pt x="88" y="250"/>
                  <a:pt x="87" y="252"/>
                  <a:pt x="87" y="253"/>
                </a:cubicBezTo>
                <a:cubicBezTo>
                  <a:pt x="86" y="254"/>
                  <a:pt x="85" y="256"/>
                  <a:pt x="85" y="257"/>
                </a:cubicBezTo>
                <a:cubicBezTo>
                  <a:pt x="85" y="258"/>
                  <a:pt x="86" y="260"/>
                  <a:pt x="87" y="261"/>
                </a:cubicBezTo>
                <a:cubicBezTo>
                  <a:pt x="87" y="262"/>
                  <a:pt x="88" y="264"/>
                  <a:pt x="88" y="265"/>
                </a:cubicBezTo>
                <a:cubicBezTo>
                  <a:pt x="88" y="266"/>
                  <a:pt x="89" y="268"/>
                  <a:pt x="88" y="269"/>
                </a:cubicBezTo>
                <a:cubicBezTo>
                  <a:pt x="88" y="270"/>
                  <a:pt x="85" y="270"/>
                  <a:pt x="84" y="269"/>
                </a:cubicBezTo>
                <a:cubicBezTo>
                  <a:pt x="82" y="269"/>
                  <a:pt x="81" y="265"/>
                  <a:pt x="80" y="264"/>
                </a:cubicBezTo>
                <a:cubicBezTo>
                  <a:pt x="78" y="262"/>
                  <a:pt x="74" y="259"/>
                  <a:pt x="72" y="257"/>
                </a:cubicBezTo>
                <a:cubicBezTo>
                  <a:pt x="71" y="256"/>
                  <a:pt x="68" y="254"/>
                  <a:pt x="66" y="254"/>
                </a:cubicBezTo>
                <a:cubicBezTo>
                  <a:pt x="65" y="253"/>
                  <a:pt x="62" y="252"/>
                  <a:pt x="61" y="252"/>
                </a:cubicBezTo>
                <a:cubicBezTo>
                  <a:pt x="58" y="251"/>
                  <a:pt x="52" y="249"/>
                  <a:pt x="49" y="248"/>
                </a:cubicBezTo>
                <a:cubicBezTo>
                  <a:pt x="45" y="247"/>
                  <a:pt x="38" y="243"/>
                  <a:pt x="35" y="242"/>
                </a:cubicBezTo>
                <a:cubicBezTo>
                  <a:pt x="33" y="241"/>
                  <a:pt x="28" y="240"/>
                  <a:pt x="26" y="240"/>
                </a:cubicBezTo>
                <a:cubicBezTo>
                  <a:pt x="24" y="240"/>
                  <a:pt x="20" y="240"/>
                  <a:pt x="17" y="241"/>
                </a:cubicBezTo>
                <a:cubicBezTo>
                  <a:pt x="16" y="241"/>
                  <a:pt x="13" y="242"/>
                  <a:pt x="11" y="242"/>
                </a:cubicBezTo>
                <a:cubicBezTo>
                  <a:pt x="10" y="243"/>
                  <a:pt x="7" y="242"/>
                  <a:pt x="6" y="242"/>
                </a:cubicBezTo>
                <a:cubicBezTo>
                  <a:pt x="4" y="241"/>
                  <a:pt x="2" y="239"/>
                  <a:pt x="1" y="238"/>
                </a:cubicBezTo>
                <a:cubicBezTo>
                  <a:pt x="0" y="237"/>
                  <a:pt x="0" y="234"/>
                  <a:pt x="0" y="233"/>
                </a:cubicBezTo>
                <a:cubicBezTo>
                  <a:pt x="0" y="230"/>
                  <a:pt x="0" y="225"/>
                  <a:pt x="0" y="223"/>
                </a:cubicBezTo>
                <a:cubicBezTo>
                  <a:pt x="1" y="215"/>
                  <a:pt x="5" y="198"/>
                  <a:pt x="7" y="190"/>
                </a:cubicBezTo>
                <a:cubicBezTo>
                  <a:pt x="8" y="187"/>
                  <a:pt x="10" y="181"/>
                  <a:pt x="10" y="178"/>
                </a:cubicBezTo>
                <a:cubicBezTo>
                  <a:pt x="10" y="174"/>
                  <a:pt x="10" y="167"/>
                  <a:pt x="10" y="163"/>
                </a:cubicBezTo>
                <a:cubicBezTo>
                  <a:pt x="10" y="161"/>
                  <a:pt x="10" y="156"/>
                  <a:pt x="9" y="154"/>
                </a:cubicBezTo>
                <a:cubicBezTo>
                  <a:pt x="9" y="152"/>
                  <a:pt x="6" y="149"/>
                  <a:pt x="6" y="148"/>
                </a:cubicBezTo>
                <a:cubicBezTo>
                  <a:pt x="5" y="146"/>
                  <a:pt x="5" y="142"/>
                  <a:pt x="6" y="141"/>
                </a:cubicBezTo>
                <a:cubicBezTo>
                  <a:pt x="7" y="139"/>
                  <a:pt x="10" y="136"/>
                  <a:pt x="12" y="135"/>
                </a:cubicBezTo>
                <a:cubicBezTo>
                  <a:pt x="14" y="133"/>
                  <a:pt x="18" y="130"/>
                  <a:pt x="20" y="129"/>
                </a:cubicBezTo>
                <a:cubicBezTo>
                  <a:pt x="22" y="127"/>
                  <a:pt x="27" y="123"/>
                  <a:pt x="29" y="121"/>
                </a:cubicBezTo>
                <a:cubicBezTo>
                  <a:pt x="31" y="119"/>
                  <a:pt x="33" y="114"/>
                  <a:pt x="35" y="112"/>
                </a:cubicBezTo>
                <a:cubicBezTo>
                  <a:pt x="36" y="110"/>
                  <a:pt x="37" y="105"/>
                  <a:pt x="39" y="103"/>
                </a:cubicBezTo>
                <a:cubicBezTo>
                  <a:pt x="40" y="101"/>
                  <a:pt x="45" y="98"/>
                  <a:pt x="47" y="97"/>
                </a:cubicBezTo>
                <a:cubicBezTo>
                  <a:pt x="49" y="96"/>
                  <a:pt x="53" y="95"/>
                  <a:pt x="55" y="95"/>
                </a:cubicBezTo>
                <a:cubicBezTo>
                  <a:pt x="56" y="94"/>
                  <a:pt x="60" y="92"/>
                  <a:pt x="62" y="92"/>
                </a:cubicBezTo>
                <a:cubicBezTo>
                  <a:pt x="64" y="90"/>
                  <a:pt x="69" y="88"/>
                  <a:pt x="71" y="86"/>
                </a:cubicBezTo>
                <a:cubicBezTo>
                  <a:pt x="73" y="85"/>
                  <a:pt x="77" y="81"/>
                  <a:pt x="78" y="79"/>
                </a:cubicBezTo>
                <a:cubicBezTo>
                  <a:pt x="80" y="77"/>
                  <a:pt x="84" y="72"/>
                  <a:pt x="86" y="69"/>
                </a:cubicBezTo>
                <a:cubicBezTo>
                  <a:pt x="87" y="67"/>
                  <a:pt x="87" y="62"/>
                  <a:pt x="88" y="59"/>
                </a:cubicBezTo>
                <a:cubicBezTo>
                  <a:pt x="89" y="58"/>
                  <a:pt x="91" y="55"/>
                  <a:pt x="92" y="54"/>
                </a:cubicBezTo>
                <a:cubicBezTo>
                  <a:pt x="94" y="53"/>
                  <a:pt x="97" y="53"/>
                  <a:pt x="98" y="53"/>
                </a:cubicBezTo>
                <a:cubicBezTo>
                  <a:pt x="99" y="53"/>
                  <a:pt x="101" y="55"/>
                  <a:pt x="102" y="55"/>
                </a:cubicBezTo>
                <a:cubicBezTo>
                  <a:pt x="104" y="56"/>
                  <a:pt x="107" y="58"/>
                  <a:pt x="109" y="58"/>
                </a:cubicBezTo>
                <a:cubicBezTo>
                  <a:pt x="111" y="58"/>
                  <a:pt x="115" y="57"/>
                  <a:pt x="116" y="56"/>
                </a:cubicBezTo>
                <a:cubicBezTo>
                  <a:pt x="117" y="56"/>
                  <a:pt x="119" y="53"/>
                  <a:pt x="120" y="53"/>
                </a:cubicBezTo>
                <a:cubicBezTo>
                  <a:pt x="121" y="52"/>
                  <a:pt x="123" y="51"/>
                  <a:pt x="124" y="51"/>
                </a:cubicBezTo>
                <a:cubicBezTo>
                  <a:pt x="125" y="51"/>
                  <a:pt x="128" y="51"/>
                  <a:pt x="128" y="52"/>
                </a:cubicBezTo>
                <a:cubicBezTo>
                  <a:pt x="129" y="53"/>
                  <a:pt x="130" y="56"/>
                  <a:pt x="131" y="57"/>
                </a:cubicBezTo>
                <a:cubicBezTo>
                  <a:pt x="132" y="57"/>
                  <a:pt x="133" y="59"/>
                  <a:pt x="135" y="59"/>
                </a:cubicBezTo>
                <a:cubicBezTo>
                  <a:pt x="136" y="60"/>
                  <a:pt x="140" y="60"/>
                  <a:pt x="141" y="59"/>
                </a:cubicBezTo>
                <a:cubicBezTo>
                  <a:pt x="143" y="58"/>
                  <a:pt x="146" y="56"/>
                  <a:pt x="147" y="54"/>
                </a:cubicBezTo>
                <a:cubicBezTo>
                  <a:pt x="148" y="53"/>
                  <a:pt x="149" y="50"/>
                  <a:pt x="150" y="48"/>
                </a:cubicBezTo>
                <a:cubicBezTo>
                  <a:pt x="151" y="46"/>
                  <a:pt x="154" y="43"/>
                  <a:pt x="155" y="41"/>
                </a:cubicBezTo>
                <a:cubicBezTo>
                  <a:pt x="157" y="40"/>
                  <a:pt x="161" y="36"/>
                  <a:pt x="162" y="34"/>
                </a:cubicBezTo>
                <a:cubicBezTo>
                  <a:pt x="164" y="32"/>
                  <a:pt x="166" y="28"/>
                  <a:pt x="167" y="25"/>
                </a:cubicBezTo>
                <a:cubicBezTo>
                  <a:pt x="168" y="24"/>
                  <a:pt x="170" y="21"/>
                  <a:pt x="171" y="19"/>
                </a:cubicBezTo>
                <a:cubicBezTo>
                  <a:pt x="171" y="19"/>
                  <a:pt x="171" y="19"/>
                  <a:pt x="171" y="19"/>
                </a:cubicBezTo>
                <a:cubicBezTo>
                  <a:pt x="172" y="20"/>
                  <a:pt x="172" y="21"/>
                  <a:pt x="173" y="21"/>
                </a:cubicBezTo>
                <a:cubicBezTo>
                  <a:pt x="174" y="22"/>
                  <a:pt x="177" y="24"/>
                  <a:pt x="178" y="26"/>
                </a:cubicBezTo>
                <a:cubicBezTo>
                  <a:pt x="179" y="26"/>
                  <a:pt x="180" y="29"/>
                  <a:pt x="181" y="29"/>
                </a:cubicBezTo>
                <a:cubicBezTo>
                  <a:pt x="183" y="30"/>
                  <a:pt x="185" y="31"/>
                  <a:pt x="187" y="31"/>
                </a:cubicBezTo>
                <a:cubicBezTo>
                  <a:pt x="187" y="32"/>
                  <a:pt x="189" y="33"/>
                  <a:pt x="189" y="33"/>
                </a:cubicBezTo>
                <a:cubicBezTo>
                  <a:pt x="190" y="34"/>
                  <a:pt x="191" y="35"/>
                  <a:pt x="192" y="35"/>
                </a:cubicBezTo>
                <a:cubicBezTo>
                  <a:pt x="193" y="36"/>
                  <a:pt x="195" y="37"/>
                  <a:pt x="196" y="38"/>
                </a:cubicBezTo>
                <a:cubicBezTo>
                  <a:pt x="196" y="39"/>
                  <a:pt x="196" y="41"/>
                  <a:pt x="195" y="41"/>
                </a:cubicBezTo>
                <a:cubicBezTo>
                  <a:pt x="195" y="41"/>
                  <a:pt x="193" y="41"/>
                  <a:pt x="192" y="42"/>
                </a:cubicBezTo>
                <a:cubicBezTo>
                  <a:pt x="192" y="42"/>
                  <a:pt x="191" y="44"/>
                  <a:pt x="190" y="45"/>
                </a:cubicBezTo>
                <a:cubicBezTo>
                  <a:pt x="190" y="46"/>
                  <a:pt x="188" y="47"/>
                  <a:pt x="188" y="48"/>
                </a:cubicBezTo>
                <a:cubicBezTo>
                  <a:pt x="188" y="49"/>
                  <a:pt x="188" y="51"/>
                  <a:pt x="189" y="51"/>
                </a:cubicBezTo>
                <a:cubicBezTo>
                  <a:pt x="189" y="52"/>
                  <a:pt x="191" y="52"/>
                  <a:pt x="191" y="52"/>
                </a:cubicBezTo>
                <a:cubicBezTo>
                  <a:pt x="192" y="53"/>
                  <a:pt x="194" y="55"/>
                  <a:pt x="195" y="55"/>
                </a:cubicBezTo>
                <a:cubicBezTo>
                  <a:pt x="196" y="56"/>
                  <a:pt x="197" y="58"/>
                  <a:pt x="199" y="59"/>
                </a:cubicBezTo>
                <a:cubicBezTo>
                  <a:pt x="200" y="60"/>
                  <a:pt x="203" y="59"/>
                  <a:pt x="204" y="59"/>
                </a:cubicBezTo>
                <a:cubicBezTo>
                  <a:pt x="206" y="59"/>
                  <a:pt x="208" y="59"/>
                  <a:pt x="210" y="60"/>
                </a:cubicBezTo>
                <a:cubicBezTo>
                  <a:pt x="211" y="60"/>
                  <a:pt x="212" y="62"/>
                  <a:pt x="213" y="62"/>
                </a:cubicBezTo>
                <a:cubicBezTo>
                  <a:pt x="214" y="63"/>
                  <a:pt x="216" y="65"/>
                  <a:pt x="217" y="66"/>
                </a:cubicBezTo>
                <a:cubicBezTo>
                  <a:pt x="218" y="66"/>
                  <a:pt x="221" y="66"/>
                  <a:pt x="222" y="67"/>
                </a:cubicBezTo>
                <a:cubicBezTo>
                  <a:pt x="222" y="68"/>
                  <a:pt x="223" y="69"/>
                  <a:pt x="223" y="69"/>
                </a:cubicBezTo>
                <a:cubicBezTo>
                  <a:pt x="224" y="71"/>
                  <a:pt x="226" y="73"/>
                  <a:pt x="227" y="75"/>
                </a:cubicBezTo>
                <a:cubicBezTo>
                  <a:pt x="227" y="76"/>
                  <a:pt x="227" y="79"/>
                  <a:pt x="226" y="81"/>
                </a:cubicBezTo>
                <a:cubicBezTo>
                  <a:pt x="226" y="82"/>
                  <a:pt x="225" y="83"/>
                  <a:pt x="225" y="84"/>
                </a:cubicBezTo>
                <a:cubicBezTo>
                  <a:pt x="225" y="85"/>
                  <a:pt x="225" y="87"/>
                  <a:pt x="225" y="88"/>
                </a:cubicBezTo>
                <a:cubicBezTo>
                  <a:pt x="225" y="89"/>
                  <a:pt x="227" y="90"/>
                  <a:pt x="228" y="91"/>
                </a:cubicBezTo>
                <a:cubicBezTo>
                  <a:pt x="229" y="91"/>
                  <a:pt x="231" y="89"/>
                  <a:pt x="232" y="89"/>
                </a:cubicBezTo>
                <a:cubicBezTo>
                  <a:pt x="232" y="89"/>
                  <a:pt x="234" y="89"/>
                  <a:pt x="234" y="90"/>
                </a:cubicBezTo>
                <a:cubicBezTo>
                  <a:pt x="235" y="91"/>
                  <a:pt x="236" y="93"/>
                  <a:pt x="237" y="94"/>
                </a:cubicBezTo>
                <a:cubicBezTo>
                  <a:pt x="238" y="95"/>
                  <a:pt x="240" y="97"/>
                  <a:pt x="241" y="96"/>
                </a:cubicBezTo>
                <a:cubicBezTo>
                  <a:pt x="242" y="96"/>
                  <a:pt x="242" y="93"/>
                  <a:pt x="243" y="92"/>
                </a:cubicBezTo>
                <a:cubicBezTo>
                  <a:pt x="244" y="91"/>
                  <a:pt x="248" y="92"/>
                  <a:pt x="250" y="91"/>
                </a:cubicBezTo>
                <a:cubicBezTo>
                  <a:pt x="251" y="91"/>
                  <a:pt x="252" y="89"/>
                  <a:pt x="253" y="89"/>
                </a:cubicBezTo>
                <a:cubicBezTo>
                  <a:pt x="255" y="89"/>
                  <a:pt x="259" y="90"/>
                  <a:pt x="260" y="91"/>
                </a:cubicBezTo>
                <a:cubicBezTo>
                  <a:pt x="261" y="92"/>
                  <a:pt x="261" y="94"/>
                  <a:pt x="261" y="94"/>
                </a:cubicBezTo>
                <a:cubicBezTo>
                  <a:pt x="261" y="95"/>
                  <a:pt x="263" y="96"/>
                  <a:pt x="264" y="97"/>
                </a:cubicBezTo>
                <a:cubicBezTo>
                  <a:pt x="264" y="98"/>
                  <a:pt x="265" y="99"/>
                  <a:pt x="265" y="99"/>
                </a:cubicBezTo>
                <a:cubicBezTo>
                  <a:pt x="265" y="100"/>
                  <a:pt x="264" y="102"/>
                  <a:pt x="264" y="103"/>
                </a:cubicBezTo>
                <a:cubicBezTo>
                  <a:pt x="264" y="104"/>
                  <a:pt x="265" y="106"/>
                  <a:pt x="265" y="106"/>
                </a:cubicBezTo>
                <a:cubicBezTo>
                  <a:pt x="266" y="108"/>
                  <a:pt x="268" y="109"/>
                  <a:pt x="270" y="110"/>
                </a:cubicBezTo>
                <a:cubicBezTo>
                  <a:pt x="271" y="111"/>
                  <a:pt x="275" y="113"/>
                  <a:pt x="276" y="114"/>
                </a:cubicBezTo>
                <a:cubicBezTo>
                  <a:pt x="277" y="115"/>
                  <a:pt x="279" y="117"/>
                  <a:pt x="280" y="118"/>
                </a:cubicBezTo>
                <a:cubicBezTo>
                  <a:pt x="281" y="118"/>
                  <a:pt x="283" y="118"/>
                  <a:pt x="283" y="118"/>
                </a:cubicBezTo>
                <a:cubicBezTo>
                  <a:pt x="284" y="119"/>
                  <a:pt x="285" y="121"/>
                  <a:pt x="286" y="122"/>
                </a:cubicBezTo>
                <a:cubicBezTo>
                  <a:pt x="286" y="123"/>
                  <a:pt x="286" y="126"/>
                  <a:pt x="287" y="127"/>
                </a:cubicBezTo>
                <a:cubicBezTo>
                  <a:pt x="289" y="128"/>
                  <a:pt x="293" y="128"/>
                  <a:pt x="295" y="128"/>
                </a:cubicBezTo>
                <a:cubicBezTo>
                  <a:pt x="296" y="128"/>
                  <a:pt x="299" y="128"/>
                  <a:pt x="301" y="128"/>
                </a:cubicBezTo>
                <a:cubicBezTo>
                  <a:pt x="302" y="127"/>
                  <a:pt x="303" y="126"/>
                  <a:pt x="304" y="125"/>
                </a:cubicBezTo>
                <a:cubicBezTo>
                  <a:pt x="306" y="125"/>
                  <a:pt x="308" y="124"/>
                  <a:pt x="310" y="125"/>
                </a:cubicBezTo>
                <a:cubicBezTo>
                  <a:pt x="311" y="125"/>
                  <a:pt x="313" y="127"/>
                  <a:pt x="315" y="127"/>
                </a:cubicBezTo>
                <a:cubicBezTo>
                  <a:pt x="316" y="127"/>
                  <a:pt x="318" y="127"/>
                  <a:pt x="318" y="127"/>
                </a:cubicBezTo>
                <a:cubicBezTo>
                  <a:pt x="319" y="127"/>
                  <a:pt x="321" y="126"/>
                  <a:pt x="322" y="126"/>
                </a:cubicBezTo>
                <a:cubicBezTo>
                  <a:pt x="323" y="126"/>
                  <a:pt x="325" y="126"/>
                  <a:pt x="326" y="126"/>
                </a:cubicBezTo>
                <a:cubicBezTo>
                  <a:pt x="327" y="127"/>
                  <a:pt x="327" y="129"/>
                  <a:pt x="328" y="129"/>
                </a:cubicBezTo>
                <a:cubicBezTo>
                  <a:pt x="330" y="130"/>
                  <a:pt x="333" y="128"/>
                  <a:pt x="334" y="128"/>
                </a:cubicBezTo>
                <a:cubicBezTo>
                  <a:pt x="335" y="128"/>
                  <a:pt x="338" y="128"/>
                  <a:pt x="339" y="128"/>
                </a:cubicBezTo>
                <a:cubicBezTo>
                  <a:pt x="340" y="128"/>
                  <a:pt x="343" y="128"/>
                  <a:pt x="344" y="128"/>
                </a:cubicBezTo>
                <a:cubicBezTo>
                  <a:pt x="345" y="127"/>
                  <a:pt x="346" y="124"/>
                  <a:pt x="348" y="124"/>
                </a:cubicBezTo>
                <a:cubicBezTo>
                  <a:pt x="349" y="123"/>
                  <a:pt x="351" y="122"/>
                  <a:pt x="352" y="121"/>
                </a:cubicBezTo>
                <a:cubicBezTo>
                  <a:pt x="353" y="120"/>
                  <a:pt x="354" y="119"/>
                  <a:pt x="354" y="118"/>
                </a:cubicBezTo>
                <a:cubicBezTo>
                  <a:pt x="354" y="117"/>
                  <a:pt x="355" y="114"/>
                  <a:pt x="355" y="113"/>
                </a:cubicBezTo>
                <a:cubicBezTo>
                  <a:pt x="355" y="112"/>
                  <a:pt x="353" y="111"/>
                  <a:pt x="353" y="110"/>
                </a:cubicBezTo>
                <a:cubicBezTo>
                  <a:pt x="353" y="109"/>
                  <a:pt x="355" y="107"/>
                  <a:pt x="355" y="106"/>
                </a:cubicBezTo>
                <a:cubicBezTo>
                  <a:pt x="356" y="105"/>
                  <a:pt x="358" y="104"/>
                  <a:pt x="358" y="103"/>
                </a:cubicBezTo>
                <a:cubicBezTo>
                  <a:pt x="359" y="102"/>
                  <a:pt x="359" y="101"/>
                  <a:pt x="360" y="100"/>
                </a:cubicBezTo>
                <a:cubicBezTo>
                  <a:pt x="361" y="100"/>
                  <a:pt x="363" y="102"/>
                  <a:pt x="365" y="101"/>
                </a:cubicBezTo>
                <a:cubicBezTo>
                  <a:pt x="366" y="101"/>
                  <a:pt x="369" y="100"/>
                  <a:pt x="370" y="99"/>
                </a:cubicBezTo>
                <a:cubicBezTo>
                  <a:pt x="371" y="97"/>
                  <a:pt x="372" y="94"/>
                  <a:pt x="373" y="93"/>
                </a:cubicBezTo>
                <a:cubicBezTo>
                  <a:pt x="375" y="92"/>
                  <a:pt x="378" y="93"/>
                  <a:pt x="379" y="93"/>
                </a:cubicBezTo>
                <a:cubicBezTo>
                  <a:pt x="381" y="92"/>
                  <a:pt x="385" y="91"/>
                  <a:pt x="387" y="91"/>
                </a:cubicBezTo>
                <a:cubicBezTo>
                  <a:pt x="389" y="91"/>
                  <a:pt x="392" y="91"/>
                  <a:pt x="393" y="91"/>
                </a:cubicBezTo>
                <a:cubicBezTo>
                  <a:pt x="394" y="92"/>
                  <a:pt x="396" y="94"/>
                  <a:pt x="397" y="95"/>
                </a:cubicBezTo>
                <a:cubicBezTo>
                  <a:pt x="398" y="96"/>
                  <a:pt x="398" y="98"/>
                  <a:pt x="399" y="99"/>
                </a:cubicBezTo>
                <a:cubicBezTo>
                  <a:pt x="400" y="100"/>
                  <a:pt x="402" y="101"/>
                  <a:pt x="403" y="102"/>
                </a:cubicBezTo>
                <a:cubicBezTo>
                  <a:pt x="404" y="103"/>
                  <a:pt x="404" y="106"/>
                  <a:pt x="404" y="108"/>
                </a:cubicBezTo>
                <a:cubicBezTo>
                  <a:pt x="404" y="109"/>
                  <a:pt x="402" y="110"/>
                  <a:pt x="401" y="111"/>
                </a:cubicBezTo>
                <a:cubicBezTo>
                  <a:pt x="400" y="111"/>
                  <a:pt x="398" y="111"/>
                  <a:pt x="397" y="111"/>
                </a:cubicBezTo>
                <a:cubicBezTo>
                  <a:pt x="396" y="111"/>
                  <a:pt x="394" y="113"/>
                  <a:pt x="393" y="114"/>
                </a:cubicBezTo>
                <a:cubicBezTo>
                  <a:pt x="392" y="114"/>
                  <a:pt x="390" y="114"/>
                  <a:pt x="389" y="114"/>
                </a:cubicBezTo>
                <a:cubicBezTo>
                  <a:pt x="388" y="115"/>
                  <a:pt x="387" y="116"/>
                  <a:pt x="386" y="117"/>
                </a:cubicBezTo>
                <a:cubicBezTo>
                  <a:pt x="386" y="118"/>
                  <a:pt x="386" y="120"/>
                  <a:pt x="386" y="121"/>
                </a:cubicBezTo>
                <a:cubicBezTo>
                  <a:pt x="387" y="121"/>
                  <a:pt x="389" y="123"/>
                  <a:pt x="390" y="123"/>
                </a:cubicBezTo>
                <a:cubicBezTo>
                  <a:pt x="391" y="123"/>
                  <a:pt x="394" y="123"/>
                  <a:pt x="396" y="122"/>
                </a:cubicBezTo>
                <a:cubicBezTo>
                  <a:pt x="396" y="122"/>
                  <a:pt x="397" y="120"/>
                  <a:pt x="397" y="119"/>
                </a:cubicBezTo>
                <a:cubicBezTo>
                  <a:pt x="398" y="119"/>
                  <a:pt x="399" y="117"/>
                  <a:pt x="400" y="117"/>
                </a:cubicBezTo>
                <a:cubicBezTo>
                  <a:pt x="401" y="116"/>
                  <a:pt x="403" y="116"/>
                  <a:pt x="404" y="115"/>
                </a:cubicBezTo>
                <a:cubicBezTo>
                  <a:pt x="405" y="115"/>
                  <a:pt x="407" y="114"/>
                  <a:pt x="409" y="114"/>
                </a:cubicBezTo>
                <a:cubicBezTo>
                  <a:pt x="409" y="114"/>
                  <a:pt x="411" y="115"/>
                  <a:pt x="411" y="115"/>
                </a:cubicBezTo>
                <a:cubicBezTo>
                  <a:pt x="412" y="115"/>
                  <a:pt x="414" y="116"/>
                  <a:pt x="415" y="117"/>
                </a:cubicBezTo>
                <a:cubicBezTo>
                  <a:pt x="417" y="117"/>
                  <a:pt x="419" y="117"/>
                  <a:pt x="420" y="117"/>
                </a:cubicBezTo>
                <a:cubicBezTo>
                  <a:pt x="422" y="117"/>
                  <a:pt x="425" y="117"/>
                  <a:pt x="426" y="117"/>
                </a:cubicBezTo>
                <a:cubicBezTo>
                  <a:pt x="427" y="117"/>
                  <a:pt x="428" y="115"/>
                  <a:pt x="429" y="114"/>
                </a:cubicBezTo>
                <a:cubicBezTo>
                  <a:pt x="430" y="113"/>
                  <a:pt x="431" y="112"/>
                  <a:pt x="432" y="111"/>
                </a:cubicBezTo>
                <a:cubicBezTo>
                  <a:pt x="433" y="111"/>
                  <a:pt x="435" y="110"/>
                  <a:pt x="436" y="110"/>
                </a:cubicBezTo>
                <a:cubicBezTo>
                  <a:pt x="437" y="109"/>
                  <a:pt x="438" y="107"/>
                  <a:pt x="438" y="106"/>
                </a:cubicBezTo>
                <a:cubicBezTo>
                  <a:pt x="439" y="105"/>
                  <a:pt x="439" y="102"/>
                  <a:pt x="439" y="100"/>
                </a:cubicBezTo>
                <a:cubicBezTo>
                  <a:pt x="439" y="99"/>
                  <a:pt x="441" y="98"/>
                  <a:pt x="441" y="97"/>
                </a:cubicBezTo>
                <a:cubicBezTo>
                  <a:pt x="441" y="96"/>
                  <a:pt x="441" y="94"/>
                  <a:pt x="440" y="93"/>
                </a:cubicBezTo>
                <a:cubicBezTo>
                  <a:pt x="440" y="91"/>
                  <a:pt x="439" y="87"/>
                  <a:pt x="439" y="85"/>
                </a:cubicBezTo>
                <a:cubicBezTo>
                  <a:pt x="439" y="84"/>
                  <a:pt x="440" y="81"/>
                  <a:pt x="440" y="80"/>
                </a:cubicBezTo>
                <a:cubicBezTo>
                  <a:pt x="440" y="79"/>
                  <a:pt x="438" y="77"/>
                  <a:pt x="438" y="76"/>
                </a:cubicBezTo>
                <a:cubicBezTo>
                  <a:pt x="437" y="74"/>
                  <a:pt x="437" y="72"/>
                  <a:pt x="438" y="71"/>
                </a:cubicBezTo>
                <a:cubicBezTo>
                  <a:pt x="438" y="70"/>
                  <a:pt x="440" y="69"/>
                  <a:pt x="440" y="69"/>
                </a:cubicBezTo>
                <a:cubicBezTo>
                  <a:pt x="441" y="68"/>
                  <a:pt x="442" y="66"/>
                  <a:pt x="442" y="65"/>
                </a:cubicBezTo>
                <a:cubicBezTo>
                  <a:pt x="442" y="63"/>
                  <a:pt x="440" y="60"/>
                  <a:pt x="440" y="59"/>
                </a:cubicBezTo>
                <a:cubicBezTo>
                  <a:pt x="440" y="57"/>
                  <a:pt x="440" y="53"/>
                  <a:pt x="441" y="52"/>
                </a:cubicBezTo>
                <a:cubicBezTo>
                  <a:pt x="442" y="50"/>
                  <a:pt x="444" y="48"/>
                  <a:pt x="446" y="48"/>
                </a:cubicBezTo>
                <a:cubicBezTo>
                  <a:pt x="448" y="46"/>
                  <a:pt x="454" y="46"/>
                  <a:pt x="456" y="46"/>
                </a:cubicBezTo>
                <a:cubicBezTo>
                  <a:pt x="458" y="46"/>
                  <a:pt x="462" y="47"/>
                  <a:pt x="463" y="47"/>
                </a:cubicBezTo>
                <a:cubicBezTo>
                  <a:pt x="464" y="46"/>
                  <a:pt x="465" y="43"/>
                  <a:pt x="466" y="43"/>
                </a:cubicBezTo>
                <a:cubicBezTo>
                  <a:pt x="466" y="42"/>
                  <a:pt x="468" y="41"/>
                  <a:pt x="469" y="40"/>
                </a:cubicBezTo>
                <a:cubicBezTo>
                  <a:pt x="470" y="40"/>
                  <a:pt x="472" y="40"/>
                  <a:pt x="473" y="40"/>
                </a:cubicBezTo>
                <a:cubicBezTo>
                  <a:pt x="474" y="40"/>
                  <a:pt x="476" y="41"/>
                  <a:pt x="477" y="40"/>
                </a:cubicBezTo>
                <a:cubicBezTo>
                  <a:pt x="478" y="40"/>
                  <a:pt x="480" y="39"/>
                  <a:pt x="481" y="38"/>
                </a:cubicBezTo>
                <a:cubicBezTo>
                  <a:pt x="481" y="37"/>
                  <a:pt x="482" y="34"/>
                  <a:pt x="483" y="34"/>
                </a:cubicBezTo>
                <a:cubicBezTo>
                  <a:pt x="484" y="33"/>
                  <a:pt x="487" y="32"/>
                  <a:pt x="488" y="31"/>
                </a:cubicBezTo>
                <a:cubicBezTo>
                  <a:pt x="489" y="31"/>
                  <a:pt x="490" y="29"/>
                  <a:pt x="491" y="28"/>
                </a:cubicBezTo>
                <a:cubicBezTo>
                  <a:pt x="493" y="28"/>
                  <a:pt x="496" y="28"/>
                  <a:pt x="498" y="28"/>
                </a:cubicBezTo>
                <a:cubicBezTo>
                  <a:pt x="499" y="29"/>
                  <a:pt x="499" y="31"/>
                  <a:pt x="500" y="31"/>
                </a:cubicBezTo>
                <a:cubicBezTo>
                  <a:pt x="501" y="32"/>
                  <a:pt x="504" y="30"/>
                  <a:pt x="505" y="29"/>
                </a:cubicBezTo>
                <a:cubicBezTo>
                  <a:pt x="506" y="28"/>
                  <a:pt x="507" y="25"/>
                  <a:pt x="508" y="24"/>
                </a:cubicBezTo>
                <a:cubicBezTo>
                  <a:pt x="510" y="23"/>
                  <a:pt x="513" y="21"/>
                  <a:pt x="515" y="20"/>
                </a:cubicBezTo>
                <a:cubicBezTo>
                  <a:pt x="516" y="20"/>
                  <a:pt x="518" y="21"/>
                  <a:pt x="520" y="21"/>
                </a:cubicBezTo>
                <a:cubicBezTo>
                  <a:pt x="521" y="20"/>
                  <a:pt x="524" y="19"/>
                  <a:pt x="525" y="18"/>
                </a:cubicBezTo>
                <a:cubicBezTo>
                  <a:pt x="526" y="17"/>
                  <a:pt x="528" y="15"/>
                  <a:pt x="529" y="15"/>
                </a:cubicBezTo>
                <a:cubicBezTo>
                  <a:pt x="529" y="14"/>
                  <a:pt x="531" y="14"/>
                  <a:pt x="532" y="15"/>
                </a:cubicBezTo>
                <a:cubicBezTo>
                  <a:pt x="533" y="15"/>
                  <a:pt x="534" y="16"/>
                  <a:pt x="535" y="16"/>
                </a:cubicBezTo>
                <a:cubicBezTo>
                  <a:pt x="537" y="16"/>
                  <a:pt x="539" y="15"/>
                  <a:pt x="540" y="14"/>
                </a:cubicBezTo>
                <a:cubicBezTo>
                  <a:pt x="541" y="13"/>
                  <a:pt x="542" y="11"/>
                  <a:pt x="542" y="9"/>
                </a:cubicBezTo>
                <a:cubicBezTo>
                  <a:pt x="542" y="8"/>
                  <a:pt x="540" y="7"/>
                  <a:pt x="540" y="6"/>
                </a:cubicBezTo>
                <a:cubicBezTo>
                  <a:pt x="540" y="5"/>
                  <a:pt x="541" y="4"/>
                  <a:pt x="542" y="3"/>
                </a:cubicBezTo>
                <a:cubicBezTo>
                  <a:pt x="543" y="2"/>
                  <a:pt x="544" y="1"/>
                  <a:pt x="545" y="1"/>
                </a:cubicBezTo>
                <a:cubicBezTo>
                  <a:pt x="546" y="1"/>
                  <a:pt x="548" y="0"/>
                  <a:pt x="548" y="1"/>
                </a:cubicBezTo>
                <a:cubicBezTo>
                  <a:pt x="549" y="1"/>
                  <a:pt x="550" y="4"/>
                  <a:pt x="550" y="5"/>
                </a:cubicBezTo>
                <a:cubicBezTo>
                  <a:pt x="551" y="5"/>
                  <a:pt x="553" y="7"/>
                  <a:pt x="554" y="7"/>
                </a:cubicBezTo>
                <a:cubicBezTo>
                  <a:pt x="555" y="8"/>
                  <a:pt x="557" y="10"/>
                  <a:pt x="559" y="10"/>
                </a:cubicBezTo>
                <a:cubicBezTo>
                  <a:pt x="560" y="10"/>
                  <a:pt x="561" y="8"/>
                  <a:pt x="562" y="8"/>
                </a:cubicBezTo>
                <a:cubicBezTo>
                  <a:pt x="564" y="8"/>
                  <a:pt x="567" y="8"/>
                  <a:pt x="569" y="8"/>
                </a:cubicBezTo>
                <a:cubicBezTo>
                  <a:pt x="570" y="8"/>
                  <a:pt x="570" y="8"/>
                  <a:pt x="570" y="9"/>
                </a:cubicBezTo>
                <a:cubicBezTo>
                  <a:pt x="570" y="10"/>
                  <a:pt x="573" y="10"/>
                  <a:pt x="573" y="11"/>
                </a:cubicBezTo>
                <a:cubicBezTo>
                  <a:pt x="574" y="12"/>
                  <a:pt x="573" y="15"/>
                  <a:pt x="573" y="16"/>
                </a:cubicBezTo>
                <a:cubicBezTo>
                  <a:pt x="573" y="17"/>
                  <a:pt x="574" y="20"/>
                  <a:pt x="575" y="21"/>
                </a:cubicBezTo>
                <a:cubicBezTo>
                  <a:pt x="576" y="22"/>
                  <a:pt x="579" y="23"/>
                  <a:pt x="581" y="23"/>
                </a:cubicBezTo>
                <a:cubicBezTo>
                  <a:pt x="582" y="24"/>
                  <a:pt x="584" y="23"/>
                  <a:pt x="585" y="23"/>
                </a:cubicBezTo>
                <a:cubicBezTo>
                  <a:pt x="587" y="24"/>
                  <a:pt x="590" y="25"/>
                  <a:pt x="591" y="26"/>
                </a:cubicBezTo>
                <a:cubicBezTo>
                  <a:pt x="592" y="26"/>
                  <a:pt x="594" y="28"/>
                  <a:pt x="595" y="29"/>
                </a:cubicBezTo>
                <a:cubicBezTo>
                  <a:pt x="596" y="30"/>
                  <a:pt x="596" y="33"/>
                  <a:pt x="595" y="34"/>
                </a:cubicBezTo>
                <a:cubicBezTo>
                  <a:pt x="595" y="36"/>
                  <a:pt x="591" y="35"/>
                  <a:pt x="590" y="36"/>
                </a:cubicBezTo>
                <a:cubicBezTo>
                  <a:pt x="589" y="38"/>
                  <a:pt x="591" y="42"/>
                  <a:pt x="592" y="43"/>
                </a:cubicBezTo>
                <a:cubicBezTo>
                  <a:pt x="593" y="45"/>
                  <a:pt x="594" y="48"/>
                  <a:pt x="596" y="50"/>
                </a:cubicBezTo>
                <a:cubicBezTo>
                  <a:pt x="597" y="51"/>
                  <a:pt x="599" y="53"/>
                  <a:pt x="601" y="53"/>
                </a:cubicBezTo>
                <a:cubicBezTo>
                  <a:pt x="602" y="54"/>
                  <a:pt x="606" y="53"/>
                  <a:pt x="607" y="54"/>
                </a:cubicBezTo>
                <a:cubicBezTo>
                  <a:pt x="610" y="54"/>
                  <a:pt x="612" y="59"/>
                  <a:pt x="614" y="60"/>
                </a:cubicBezTo>
                <a:cubicBezTo>
                  <a:pt x="616" y="63"/>
                  <a:pt x="620" y="67"/>
                  <a:pt x="623" y="70"/>
                </a:cubicBezTo>
                <a:cubicBezTo>
                  <a:pt x="624" y="72"/>
                  <a:pt x="627" y="76"/>
                  <a:pt x="629" y="78"/>
                </a:cubicBezTo>
                <a:cubicBezTo>
                  <a:pt x="630" y="80"/>
                  <a:pt x="631" y="83"/>
                  <a:pt x="632" y="84"/>
                </a:cubicBezTo>
                <a:cubicBezTo>
                  <a:pt x="632" y="85"/>
                  <a:pt x="633" y="86"/>
                  <a:pt x="633" y="87"/>
                </a:cubicBezTo>
                <a:cubicBezTo>
                  <a:pt x="634" y="88"/>
                  <a:pt x="635" y="88"/>
                  <a:pt x="636" y="89"/>
                </a:cubicBezTo>
                <a:cubicBezTo>
                  <a:pt x="637" y="90"/>
                  <a:pt x="639" y="90"/>
                  <a:pt x="640" y="91"/>
                </a:cubicBezTo>
                <a:cubicBezTo>
                  <a:pt x="641" y="92"/>
                  <a:pt x="642" y="95"/>
                  <a:pt x="643" y="97"/>
                </a:cubicBezTo>
                <a:cubicBezTo>
                  <a:pt x="644" y="98"/>
                  <a:pt x="645" y="100"/>
                  <a:pt x="646" y="101"/>
                </a:cubicBezTo>
                <a:cubicBezTo>
                  <a:pt x="647" y="102"/>
                  <a:pt x="649" y="105"/>
                  <a:pt x="650" y="106"/>
                </a:cubicBezTo>
                <a:cubicBezTo>
                  <a:pt x="651" y="108"/>
                  <a:pt x="650" y="112"/>
                  <a:pt x="651" y="114"/>
                </a:cubicBezTo>
                <a:cubicBezTo>
                  <a:pt x="651" y="115"/>
                  <a:pt x="653" y="118"/>
                  <a:pt x="654" y="119"/>
                </a:cubicBezTo>
                <a:cubicBezTo>
                  <a:pt x="655" y="120"/>
                  <a:pt x="659" y="121"/>
                  <a:pt x="660" y="123"/>
                </a:cubicBezTo>
                <a:cubicBezTo>
                  <a:pt x="662" y="124"/>
                  <a:pt x="665" y="127"/>
                  <a:pt x="666" y="129"/>
                </a:cubicBezTo>
                <a:cubicBezTo>
                  <a:pt x="667" y="129"/>
                  <a:pt x="668" y="131"/>
                  <a:pt x="669" y="132"/>
                </a:cubicBezTo>
                <a:cubicBezTo>
                  <a:pt x="670" y="133"/>
                  <a:pt x="671" y="135"/>
                  <a:pt x="672" y="135"/>
                </a:cubicBezTo>
                <a:cubicBezTo>
                  <a:pt x="673" y="137"/>
                  <a:pt x="677" y="137"/>
                  <a:pt x="678" y="138"/>
                </a:cubicBezTo>
                <a:cubicBezTo>
                  <a:pt x="679" y="139"/>
                  <a:pt x="681" y="141"/>
                  <a:pt x="682" y="141"/>
                </a:cubicBezTo>
                <a:cubicBezTo>
                  <a:pt x="682" y="142"/>
                  <a:pt x="684" y="143"/>
                  <a:pt x="685" y="143"/>
                </a:cubicBezTo>
                <a:cubicBezTo>
                  <a:pt x="686" y="143"/>
                  <a:pt x="688" y="142"/>
                  <a:pt x="688" y="141"/>
                </a:cubicBezTo>
                <a:cubicBezTo>
                  <a:pt x="688" y="140"/>
                  <a:pt x="686" y="138"/>
                  <a:pt x="686" y="136"/>
                </a:cubicBezTo>
                <a:cubicBezTo>
                  <a:pt x="686" y="135"/>
                  <a:pt x="687" y="134"/>
                  <a:pt x="687" y="133"/>
                </a:cubicBezTo>
                <a:cubicBezTo>
                  <a:pt x="688" y="132"/>
                  <a:pt x="691" y="131"/>
                  <a:pt x="692" y="131"/>
                </a:cubicBezTo>
                <a:cubicBezTo>
                  <a:pt x="693" y="131"/>
                  <a:pt x="696" y="131"/>
                  <a:pt x="697" y="131"/>
                </a:cubicBezTo>
                <a:cubicBezTo>
                  <a:pt x="698" y="131"/>
                  <a:pt x="701" y="132"/>
                  <a:pt x="702" y="133"/>
                </a:cubicBezTo>
                <a:cubicBezTo>
                  <a:pt x="704" y="134"/>
                  <a:pt x="707" y="137"/>
                  <a:pt x="709" y="138"/>
                </a:cubicBezTo>
                <a:cubicBezTo>
                  <a:pt x="710" y="139"/>
                  <a:pt x="713" y="141"/>
                  <a:pt x="715" y="142"/>
                </a:cubicBezTo>
                <a:cubicBezTo>
                  <a:pt x="717" y="143"/>
                  <a:pt x="722" y="143"/>
                  <a:pt x="725" y="144"/>
                </a:cubicBezTo>
                <a:cubicBezTo>
                  <a:pt x="726" y="144"/>
                  <a:pt x="729" y="145"/>
                  <a:pt x="730" y="145"/>
                </a:cubicBezTo>
                <a:cubicBezTo>
                  <a:pt x="732" y="146"/>
                  <a:pt x="736" y="147"/>
                  <a:pt x="737" y="148"/>
                </a:cubicBezTo>
                <a:cubicBezTo>
                  <a:pt x="739" y="149"/>
                  <a:pt x="741" y="153"/>
                  <a:pt x="743" y="154"/>
                </a:cubicBezTo>
                <a:cubicBezTo>
                  <a:pt x="744" y="155"/>
                  <a:pt x="747" y="156"/>
                  <a:pt x="748" y="156"/>
                </a:cubicBezTo>
                <a:cubicBezTo>
                  <a:pt x="748" y="156"/>
                  <a:pt x="749" y="154"/>
                  <a:pt x="750" y="154"/>
                </a:cubicBezTo>
                <a:cubicBezTo>
                  <a:pt x="751" y="154"/>
                  <a:pt x="753" y="155"/>
                  <a:pt x="755" y="155"/>
                </a:cubicBezTo>
                <a:cubicBezTo>
                  <a:pt x="756" y="155"/>
                  <a:pt x="758" y="155"/>
                  <a:pt x="759" y="155"/>
                </a:cubicBezTo>
                <a:cubicBezTo>
                  <a:pt x="760" y="155"/>
                  <a:pt x="762" y="156"/>
                  <a:pt x="763" y="156"/>
                </a:cubicBezTo>
                <a:cubicBezTo>
                  <a:pt x="764" y="157"/>
                  <a:pt x="767" y="158"/>
                  <a:pt x="768" y="158"/>
                </a:cubicBezTo>
                <a:cubicBezTo>
                  <a:pt x="769" y="157"/>
                  <a:pt x="772" y="155"/>
                  <a:pt x="773" y="154"/>
                </a:cubicBezTo>
                <a:cubicBezTo>
                  <a:pt x="773" y="153"/>
                  <a:pt x="773" y="150"/>
                  <a:pt x="773" y="149"/>
                </a:cubicBezTo>
                <a:cubicBezTo>
                  <a:pt x="775" y="148"/>
                  <a:pt x="778" y="148"/>
                  <a:pt x="780" y="148"/>
                </a:cubicBezTo>
                <a:cubicBezTo>
                  <a:pt x="782" y="148"/>
                  <a:pt x="786" y="150"/>
                  <a:pt x="788" y="151"/>
                </a:cubicBezTo>
                <a:cubicBezTo>
                  <a:pt x="789" y="151"/>
                  <a:pt x="791" y="153"/>
                  <a:pt x="792" y="154"/>
                </a:cubicBezTo>
                <a:cubicBezTo>
                  <a:pt x="794" y="156"/>
                  <a:pt x="798" y="157"/>
                  <a:pt x="800" y="158"/>
                </a:cubicBezTo>
                <a:cubicBezTo>
                  <a:pt x="802" y="159"/>
                  <a:pt x="805" y="160"/>
                  <a:pt x="806" y="161"/>
                </a:cubicBezTo>
                <a:cubicBezTo>
                  <a:pt x="808" y="162"/>
                  <a:pt x="810" y="165"/>
                  <a:pt x="812" y="166"/>
                </a:cubicBezTo>
                <a:cubicBezTo>
                  <a:pt x="814" y="167"/>
                  <a:pt x="817" y="167"/>
                  <a:pt x="818" y="167"/>
                </a:cubicBezTo>
                <a:cubicBezTo>
                  <a:pt x="819" y="167"/>
                  <a:pt x="821" y="165"/>
                  <a:pt x="822" y="164"/>
                </a:cubicBezTo>
                <a:cubicBezTo>
                  <a:pt x="822" y="163"/>
                  <a:pt x="823" y="160"/>
                  <a:pt x="823" y="159"/>
                </a:cubicBezTo>
                <a:cubicBezTo>
                  <a:pt x="824" y="158"/>
                  <a:pt x="825" y="157"/>
                  <a:pt x="826" y="156"/>
                </a:cubicBezTo>
                <a:cubicBezTo>
                  <a:pt x="826" y="156"/>
                  <a:pt x="828" y="157"/>
                  <a:pt x="828" y="157"/>
                </a:cubicBezTo>
                <a:cubicBezTo>
                  <a:pt x="829" y="158"/>
                  <a:pt x="830" y="161"/>
                  <a:pt x="831" y="163"/>
                </a:cubicBezTo>
                <a:cubicBezTo>
                  <a:pt x="831" y="164"/>
                  <a:pt x="831" y="166"/>
                  <a:pt x="831" y="167"/>
                </a:cubicBezTo>
                <a:cubicBezTo>
                  <a:pt x="832" y="168"/>
                  <a:pt x="835" y="169"/>
                  <a:pt x="836" y="169"/>
                </a:cubicBezTo>
                <a:cubicBezTo>
                  <a:pt x="837" y="170"/>
                  <a:pt x="840" y="171"/>
                  <a:pt x="841" y="172"/>
                </a:cubicBezTo>
                <a:cubicBezTo>
                  <a:pt x="843" y="172"/>
                  <a:pt x="845" y="173"/>
                  <a:pt x="847" y="173"/>
                </a:cubicBezTo>
                <a:cubicBezTo>
                  <a:pt x="848" y="174"/>
                  <a:pt x="851" y="174"/>
                  <a:pt x="853" y="173"/>
                </a:cubicBezTo>
                <a:cubicBezTo>
                  <a:pt x="854" y="173"/>
                  <a:pt x="856" y="171"/>
                  <a:pt x="858" y="170"/>
                </a:cubicBezTo>
                <a:cubicBezTo>
                  <a:pt x="859" y="170"/>
                  <a:pt x="861" y="169"/>
                  <a:pt x="862" y="169"/>
                </a:cubicBezTo>
                <a:cubicBezTo>
                  <a:pt x="863" y="168"/>
                  <a:pt x="864" y="164"/>
                  <a:pt x="865" y="163"/>
                </a:cubicBezTo>
                <a:cubicBezTo>
                  <a:pt x="866" y="162"/>
                  <a:pt x="868" y="161"/>
                  <a:pt x="868" y="161"/>
                </a:cubicBezTo>
                <a:cubicBezTo>
                  <a:pt x="870" y="161"/>
                  <a:pt x="873" y="160"/>
                  <a:pt x="874" y="161"/>
                </a:cubicBezTo>
                <a:cubicBezTo>
                  <a:pt x="876" y="161"/>
                  <a:pt x="879" y="163"/>
                  <a:pt x="880" y="164"/>
                </a:cubicBezTo>
                <a:cubicBezTo>
                  <a:pt x="881" y="164"/>
                  <a:pt x="881" y="166"/>
                  <a:pt x="881" y="167"/>
                </a:cubicBezTo>
                <a:cubicBezTo>
                  <a:pt x="882" y="168"/>
                  <a:pt x="885" y="170"/>
                  <a:pt x="886" y="171"/>
                </a:cubicBezTo>
                <a:cubicBezTo>
                  <a:pt x="887" y="171"/>
                  <a:pt x="889" y="172"/>
                  <a:pt x="891" y="173"/>
                </a:cubicBezTo>
                <a:cubicBezTo>
                  <a:pt x="892" y="173"/>
                  <a:pt x="896" y="173"/>
                  <a:pt x="898" y="173"/>
                </a:cubicBezTo>
                <a:cubicBezTo>
                  <a:pt x="899" y="173"/>
                  <a:pt x="902" y="175"/>
                  <a:pt x="903" y="176"/>
                </a:cubicBezTo>
                <a:cubicBezTo>
                  <a:pt x="905" y="176"/>
                  <a:pt x="907" y="178"/>
                  <a:pt x="909" y="178"/>
                </a:cubicBezTo>
                <a:cubicBezTo>
                  <a:pt x="910" y="179"/>
                  <a:pt x="913" y="179"/>
                  <a:pt x="914" y="178"/>
                </a:cubicBezTo>
                <a:cubicBezTo>
                  <a:pt x="916" y="178"/>
                  <a:pt x="918" y="175"/>
                  <a:pt x="919" y="175"/>
                </a:cubicBezTo>
                <a:cubicBezTo>
                  <a:pt x="920" y="174"/>
                  <a:pt x="922" y="174"/>
                  <a:pt x="923" y="174"/>
                </a:cubicBezTo>
                <a:cubicBezTo>
                  <a:pt x="924" y="174"/>
                  <a:pt x="926" y="176"/>
                  <a:pt x="926" y="177"/>
                </a:cubicBezTo>
                <a:cubicBezTo>
                  <a:pt x="927" y="179"/>
                  <a:pt x="927" y="184"/>
                  <a:pt x="928" y="186"/>
                </a:cubicBezTo>
                <a:cubicBezTo>
                  <a:pt x="929" y="188"/>
                  <a:pt x="930" y="191"/>
                  <a:pt x="932" y="192"/>
                </a:cubicBezTo>
                <a:cubicBezTo>
                  <a:pt x="933" y="192"/>
                  <a:pt x="935" y="193"/>
                  <a:pt x="935" y="192"/>
                </a:cubicBezTo>
                <a:cubicBezTo>
                  <a:pt x="937" y="192"/>
                  <a:pt x="936" y="188"/>
                  <a:pt x="937" y="187"/>
                </a:cubicBezTo>
                <a:cubicBezTo>
                  <a:pt x="938" y="187"/>
                  <a:pt x="940" y="186"/>
                  <a:pt x="941" y="186"/>
                </a:cubicBezTo>
                <a:cubicBezTo>
                  <a:pt x="943" y="185"/>
                  <a:pt x="946" y="185"/>
                  <a:pt x="948" y="185"/>
                </a:cubicBezTo>
                <a:cubicBezTo>
                  <a:pt x="950" y="185"/>
                  <a:pt x="953" y="186"/>
                  <a:pt x="955" y="187"/>
                </a:cubicBezTo>
                <a:cubicBezTo>
                  <a:pt x="956" y="188"/>
                  <a:pt x="958" y="190"/>
                  <a:pt x="959" y="191"/>
                </a:cubicBezTo>
                <a:cubicBezTo>
                  <a:pt x="960" y="191"/>
                  <a:pt x="963" y="189"/>
                  <a:pt x="964" y="189"/>
                </a:cubicBezTo>
                <a:cubicBezTo>
                  <a:pt x="966" y="188"/>
                  <a:pt x="970" y="185"/>
                  <a:pt x="972" y="184"/>
                </a:cubicBezTo>
                <a:cubicBezTo>
                  <a:pt x="973" y="184"/>
                  <a:pt x="975" y="183"/>
                  <a:pt x="975" y="183"/>
                </a:cubicBezTo>
                <a:cubicBezTo>
                  <a:pt x="977" y="182"/>
                  <a:pt x="979" y="180"/>
                  <a:pt x="980" y="180"/>
                </a:cubicBezTo>
                <a:cubicBezTo>
                  <a:pt x="981" y="179"/>
                  <a:pt x="983" y="178"/>
                  <a:pt x="984" y="178"/>
                </a:cubicBezTo>
                <a:cubicBezTo>
                  <a:pt x="985" y="178"/>
                  <a:pt x="987" y="179"/>
                  <a:pt x="988" y="180"/>
                </a:cubicBezTo>
                <a:cubicBezTo>
                  <a:pt x="989" y="181"/>
                  <a:pt x="991" y="184"/>
                  <a:pt x="992" y="185"/>
                </a:cubicBezTo>
                <a:cubicBezTo>
                  <a:pt x="993" y="186"/>
                  <a:pt x="996" y="189"/>
                  <a:pt x="998" y="190"/>
                </a:cubicBezTo>
                <a:cubicBezTo>
                  <a:pt x="999" y="190"/>
                  <a:pt x="1001" y="191"/>
                  <a:pt x="1002" y="191"/>
                </a:cubicBezTo>
                <a:cubicBezTo>
                  <a:pt x="1003" y="191"/>
                  <a:pt x="1006" y="190"/>
                  <a:pt x="1007" y="190"/>
                </a:cubicBezTo>
                <a:cubicBezTo>
                  <a:pt x="1009" y="190"/>
                  <a:pt x="1012" y="189"/>
                  <a:pt x="1013" y="190"/>
                </a:cubicBezTo>
                <a:cubicBezTo>
                  <a:pt x="1015" y="190"/>
                  <a:pt x="1017" y="192"/>
                  <a:pt x="1018" y="193"/>
                </a:cubicBezTo>
                <a:cubicBezTo>
                  <a:pt x="1018" y="194"/>
                  <a:pt x="1020" y="197"/>
                  <a:pt x="1019" y="198"/>
                </a:cubicBezTo>
                <a:cubicBezTo>
                  <a:pt x="1019" y="199"/>
                  <a:pt x="1017" y="201"/>
                  <a:pt x="1017" y="202"/>
                </a:cubicBezTo>
                <a:cubicBezTo>
                  <a:pt x="1016" y="203"/>
                  <a:pt x="1016" y="206"/>
                  <a:pt x="1016" y="207"/>
                </a:cubicBezTo>
                <a:cubicBezTo>
                  <a:pt x="1016" y="209"/>
                  <a:pt x="1014" y="211"/>
                  <a:pt x="1014" y="212"/>
                </a:cubicBezTo>
                <a:cubicBezTo>
                  <a:pt x="1014" y="214"/>
                  <a:pt x="1015" y="217"/>
                  <a:pt x="1015" y="218"/>
                </a:cubicBezTo>
                <a:cubicBezTo>
                  <a:pt x="1016" y="219"/>
                  <a:pt x="1018" y="221"/>
                  <a:pt x="1019" y="221"/>
                </a:cubicBezTo>
                <a:cubicBezTo>
                  <a:pt x="1020" y="222"/>
                  <a:pt x="1023" y="221"/>
                  <a:pt x="1025" y="222"/>
                </a:cubicBezTo>
                <a:cubicBezTo>
                  <a:pt x="1026" y="222"/>
                  <a:pt x="1027" y="224"/>
                  <a:pt x="1027" y="225"/>
                </a:cubicBezTo>
                <a:cubicBezTo>
                  <a:pt x="1028" y="225"/>
                  <a:pt x="1029" y="226"/>
                  <a:pt x="1029" y="227"/>
                </a:cubicBezTo>
                <a:cubicBezTo>
                  <a:pt x="1029" y="229"/>
                  <a:pt x="1027" y="231"/>
                  <a:pt x="1027" y="232"/>
                </a:cubicBezTo>
                <a:cubicBezTo>
                  <a:pt x="1027" y="234"/>
                  <a:pt x="1028" y="237"/>
                  <a:pt x="1028" y="239"/>
                </a:cubicBezTo>
                <a:cubicBezTo>
                  <a:pt x="1027" y="240"/>
                  <a:pt x="1025" y="242"/>
                  <a:pt x="1024" y="243"/>
                </a:cubicBezTo>
                <a:cubicBezTo>
                  <a:pt x="1024" y="245"/>
                  <a:pt x="1024" y="248"/>
                  <a:pt x="1024" y="249"/>
                </a:cubicBezTo>
                <a:cubicBezTo>
                  <a:pt x="1024" y="250"/>
                  <a:pt x="1026" y="252"/>
                  <a:pt x="1027" y="253"/>
                </a:cubicBezTo>
                <a:cubicBezTo>
                  <a:pt x="1027" y="254"/>
                  <a:pt x="1029" y="254"/>
                  <a:pt x="1030" y="254"/>
                </a:cubicBezTo>
                <a:cubicBezTo>
                  <a:pt x="1030" y="255"/>
                  <a:pt x="1032" y="257"/>
                  <a:pt x="1032" y="258"/>
                </a:cubicBezTo>
                <a:cubicBezTo>
                  <a:pt x="1033" y="260"/>
                  <a:pt x="1031" y="262"/>
                  <a:pt x="1030" y="263"/>
                </a:cubicBezTo>
                <a:cubicBezTo>
                  <a:pt x="1030" y="265"/>
                  <a:pt x="1029" y="267"/>
                  <a:pt x="1028" y="268"/>
                </a:cubicBezTo>
                <a:cubicBezTo>
                  <a:pt x="1028" y="269"/>
                  <a:pt x="1025" y="270"/>
                  <a:pt x="1024" y="271"/>
                </a:cubicBezTo>
                <a:cubicBezTo>
                  <a:pt x="1024" y="272"/>
                  <a:pt x="1024" y="274"/>
                  <a:pt x="1024" y="275"/>
                </a:cubicBezTo>
                <a:cubicBezTo>
                  <a:pt x="1024" y="276"/>
                  <a:pt x="1024" y="278"/>
                  <a:pt x="1023" y="279"/>
                </a:cubicBezTo>
                <a:cubicBezTo>
                  <a:pt x="1022" y="280"/>
                  <a:pt x="1019" y="281"/>
                  <a:pt x="1018" y="282"/>
                </a:cubicBezTo>
                <a:cubicBezTo>
                  <a:pt x="1017" y="283"/>
                  <a:pt x="1015" y="285"/>
                  <a:pt x="1014" y="286"/>
                </a:cubicBezTo>
                <a:cubicBezTo>
                  <a:pt x="1013" y="288"/>
                  <a:pt x="1011" y="290"/>
                  <a:pt x="1010" y="291"/>
                </a:cubicBezTo>
                <a:cubicBezTo>
                  <a:pt x="1008" y="293"/>
                  <a:pt x="1006" y="295"/>
                  <a:pt x="1004" y="295"/>
                </a:cubicBezTo>
                <a:cubicBezTo>
                  <a:pt x="1003" y="296"/>
                  <a:pt x="1000" y="297"/>
                  <a:pt x="999" y="298"/>
                </a:cubicBezTo>
                <a:cubicBezTo>
                  <a:pt x="999" y="298"/>
                  <a:pt x="998" y="300"/>
                  <a:pt x="999" y="301"/>
                </a:cubicBezTo>
                <a:cubicBezTo>
                  <a:pt x="999" y="302"/>
                  <a:pt x="999" y="304"/>
                  <a:pt x="1000" y="305"/>
                </a:cubicBezTo>
                <a:cubicBezTo>
                  <a:pt x="1001" y="306"/>
                  <a:pt x="1002" y="308"/>
                  <a:pt x="1003" y="308"/>
                </a:cubicBezTo>
                <a:cubicBezTo>
                  <a:pt x="1004" y="309"/>
                  <a:pt x="1007" y="310"/>
                  <a:pt x="1008" y="311"/>
                </a:cubicBezTo>
                <a:cubicBezTo>
                  <a:pt x="1010" y="313"/>
                  <a:pt x="1013" y="316"/>
                  <a:pt x="1015" y="318"/>
                </a:cubicBezTo>
                <a:cubicBezTo>
                  <a:pt x="1018" y="319"/>
                  <a:pt x="1024" y="322"/>
                  <a:pt x="1027" y="323"/>
                </a:cubicBezTo>
                <a:cubicBezTo>
                  <a:pt x="1028" y="324"/>
                  <a:pt x="1029" y="324"/>
                  <a:pt x="1031" y="325"/>
                </a:cubicBezTo>
                <a:close/>
              </a:path>
            </a:pathLst>
          </a:custGeom>
          <a:solidFill>
            <a:srgbClr val="8C8C8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3" name="Freeform 24"/>
          <p:cNvSpPr>
            <a:spLocks/>
          </p:cNvSpPr>
          <p:nvPr/>
        </p:nvSpPr>
        <p:spPr bwMode="auto">
          <a:xfrm>
            <a:off x="8226264" y="4740350"/>
            <a:ext cx="795216" cy="860477"/>
          </a:xfrm>
          <a:custGeom>
            <a:avLst/>
            <a:gdLst/>
            <a:ahLst/>
            <a:cxnLst>
              <a:cxn ang="0">
                <a:pos x="286" y="306"/>
              </a:cxn>
              <a:cxn ang="0">
                <a:pos x="261" y="306"/>
              </a:cxn>
              <a:cxn ang="0">
                <a:pos x="242" y="308"/>
              </a:cxn>
              <a:cxn ang="0">
                <a:pos x="216" y="295"/>
              </a:cxn>
              <a:cxn ang="0">
                <a:pos x="201" y="303"/>
              </a:cxn>
              <a:cxn ang="0">
                <a:pos x="186" y="289"/>
              </a:cxn>
              <a:cxn ang="0">
                <a:pos x="160" y="291"/>
              </a:cxn>
              <a:cxn ang="0">
                <a:pos x="134" y="303"/>
              </a:cxn>
              <a:cxn ang="0">
                <a:pos x="117" y="312"/>
              </a:cxn>
              <a:cxn ang="0">
                <a:pos x="95" y="314"/>
              </a:cxn>
              <a:cxn ang="0">
                <a:pos x="82" y="296"/>
              </a:cxn>
              <a:cxn ang="0">
                <a:pos x="70" y="296"/>
              </a:cxn>
              <a:cxn ang="0">
                <a:pos x="58" y="275"/>
              </a:cxn>
              <a:cxn ang="0">
                <a:pos x="51" y="258"/>
              </a:cxn>
              <a:cxn ang="0">
                <a:pos x="47" y="239"/>
              </a:cxn>
              <a:cxn ang="0">
                <a:pos x="48" y="221"/>
              </a:cxn>
              <a:cxn ang="0">
                <a:pos x="49" y="200"/>
              </a:cxn>
              <a:cxn ang="0">
                <a:pos x="62" y="185"/>
              </a:cxn>
              <a:cxn ang="0">
                <a:pos x="56" y="177"/>
              </a:cxn>
              <a:cxn ang="0">
                <a:pos x="38" y="170"/>
              </a:cxn>
              <a:cxn ang="0">
                <a:pos x="25" y="164"/>
              </a:cxn>
              <a:cxn ang="0">
                <a:pos x="11" y="146"/>
              </a:cxn>
              <a:cxn ang="0">
                <a:pos x="3" y="124"/>
              </a:cxn>
              <a:cxn ang="0">
                <a:pos x="11" y="109"/>
              </a:cxn>
              <a:cxn ang="0">
                <a:pos x="30" y="94"/>
              </a:cxn>
              <a:cxn ang="0">
                <a:pos x="42" y="84"/>
              </a:cxn>
              <a:cxn ang="0">
                <a:pos x="65" y="77"/>
              </a:cxn>
              <a:cxn ang="0">
                <a:pos x="77" y="70"/>
              </a:cxn>
              <a:cxn ang="0">
                <a:pos x="90" y="78"/>
              </a:cxn>
              <a:cxn ang="0">
                <a:pos x="108" y="75"/>
              </a:cxn>
              <a:cxn ang="0">
                <a:pos x="127" y="66"/>
              </a:cxn>
              <a:cxn ang="0">
                <a:pos x="147" y="70"/>
              </a:cxn>
              <a:cxn ang="0">
                <a:pos x="154" y="87"/>
              </a:cxn>
              <a:cxn ang="0">
                <a:pos x="174" y="84"/>
              </a:cxn>
              <a:cxn ang="0">
                <a:pos x="188" y="76"/>
              </a:cxn>
              <a:cxn ang="0">
                <a:pos x="193" y="52"/>
              </a:cxn>
              <a:cxn ang="0">
                <a:pos x="203" y="31"/>
              </a:cxn>
              <a:cxn ang="0">
                <a:pos x="210" y="18"/>
              </a:cxn>
              <a:cxn ang="0">
                <a:pos x="219" y="4"/>
              </a:cxn>
              <a:cxn ang="0">
                <a:pos x="235" y="11"/>
              </a:cxn>
              <a:cxn ang="0">
                <a:pos x="255" y="2"/>
              </a:cxn>
              <a:cxn ang="0">
                <a:pos x="278" y="5"/>
              </a:cxn>
              <a:cxn ang="0">
                <a:pos x="290" y="29"/>
              </a:cxn>
              <a:cxn ang="0">
                <a:pos x="292" y="45"/>
              </a:cxn>
              <a:cxn ang="0">
                <a:pos x="284" y="63"/>
              </a:cxn>
              <a:cxn ang="0">
                <a:pos x="275" y="79"/>
              </a:cxn>
              <a:cxn ang="0">
                <a:pos x="263" y="97"/>
              </a:cxn>
              <a:cxn ang="0">
                <a:pos x="276" y="112"/>
              </a:cxn>
              <a:cxn ang="0">
                <a:pos x="277" y="134"/>
              </a:cxn>
              <a:cxn ang="0">
                <a:pos x="260" y="161"/>
              </a:cxn>
              <a:cxn ang="0">
                <a:pos x="258" y="176"/>
              </a:cxn>
              <a:cxn ang="0">
                <a:pos x="263" y="195"/>
              </a:cxn>
              <a:cxn ang="0">
                <a:pos x="270" y="217"/>
              </a:cxn>
              <a:cxn ang="0">
                <a:pos x="281" y="234"/>
              </a:cxn>
              <a:cxn ang="0">
                <a:pos x="288" y="247"/>
              </a:cxn>
              <a:cxn ang="0">
                <a:pos x="271" y="267"/>
              </a:cxn>
              <a:cxn ang="0">
                <a:pos x="273" y="289"/>
              </a:cxn>
              <a:cxn ang="0">
                <a:pos x="287" y="297"/>
              </a:cxn>
              <a:cxn ang="0">
                <a:pos x="289" y="276"/>
              </a:cxn>
              <a:cxn ang="0">
                <a:pos x="293" y="278"/>
              </a:cxn>
            </a:cxnLst>
            <a:rect l="0" t="0" r="r" b="b"/>
            <a:pathLst>
              <a:path w="294" h="318">
                <a:moveTo>
                  <a:pt x="293" y="293"/>
                </a:moveTo>
                <a:cubicBezTo>
                  <a:pt x="293" y="294"/>
                  <a:pt x="294" y="296"/>
                  <a:pt x="294" y="298"/>
                </a:cubicBezTo>
                <a:cubicBezTo>
                  <a:pt x="294" y="299"/>
                  <a:pt x="292" y="302"/>
                  <a:pt x="291" y="303"/>
                </a:cubicBezTo>
                <a:cubicBezTo>
                  <a:pt x="290" y="304"/>
                  <a:pt x="287" y="305"/>
                  <a:pt x="286" y="306"/>
                </a:cubicBezTo>
                <a:cubicBezTo>
                  <a:pt x="284" y="306"/>
                  <a:pt x="280" y="306"/>
                  <a:pt x="278" y="307"/>
                </a:cubicBezTo>
                <a:cubicBezTo>
                  <a:pt x="276" y="307"/>
                  <a:pt x="273" y="307"/>
                  <a:pt x="271" y="307"/>
                </a:cubicBezTo>
                <a:cubicBezTo>
                  <a:pt x="270" y="308"/>
                  <a:pt x="268" y="308"/>
                  <a:pt x="266" y="308"/>
                </a:cubicBezTo>
                <a:cubicBezTo>
                  <a:pt x="265" y="308"/>
                  <a:pt x="262" y="307"/>
                  <a:pt x="261" y="306"/>
                </a:cubicBezTo>
                <a:cubicBezTo>
                  <a:pt x="260" y="306"/>
                  <a:pt x="257" y="306"/>
                  <a:pt x="256" y="307"/>
                </a:cubicBezTo>
                <a:cubicBezTo>
                  <a:pt x="254" y="307"/>
                  <a:pt x="252" y="309"/>
                  <a:pt x="250" y="309"/>
                </a:cubicBezTo>
                <a:cubicBezTo>
                  <a:pt x="249" y="310"/>
                  <a:pt x="245" y="312"/>
                  <a:pt x="244" y="311"/>
                </a:cubicBezTo>
                <a:cubicBezTo>
                  <a:pt x="243" y="311"/>
                  <a:pt x="242" y="309"/>
                  <a:pt x="242" y="308"/>
                </a:cubicBezTo>
                <a:cubicBezTo>
                  <a:pt x="241" y="306"/>
                  <a:pt x="241" y="301"/>
                  <a:pt x="239" y="299"/>
                </a:cubicBezTo>
                <a:cubicBezTo>
                  <a:pt x="238" y="298"/>
                  <a:pt x="235" y="298"/>
                  <a:pt x="234" y="297"/>
                </a:cubicBezTo>
                <a:cubicBezTo>
                  <a:pt x="231" y="297"/>
                  <a:pt x="226" y="296"/>
                  <a:pt x="224" y="295"/>
                </a:cubicBezTo>
                <a:cubicBezTo>
                  <a:pt x="222" y="295"/>
                  <a:pt x="218" y="295"/>
                  <a:pt x="216" y="295"/>
                </a:cubicBezTo>
                <a:cubicBezTo>
                  <a:pt x="214" y="295"/>
                  <a:pt x="211" y="295"/>
                  <a:pt x="210" y="296"/>
                </a:cubicBezTo>
                <a:cubicBezTo>
                  <a:pt x="209" y="296"/>
                  <a:pt x="209" y="299"/>
                  <a:pt x="209" y="300"/>
                </a:cubicBezTo>
                <a:cubicBezTo>
                  <a:pt x="208" y="301"/>
                  <a:pt x="208" y="305"/>
                  <a:pt x="207" y="305"/>
                </a:cubicBezTo>
                <a:cubicBezTo>
                  <a:pt x="205" y="306"/>
                  <a:pt x="203" y="304"/>
                  <a:pt x="201" y="303"/>
                </a:cubicBezTo>
                <a:cubicBezTo>
                  <a:pt x="200" y="302"/>
                  <a:pt x="198" y="299"/>
                  <a:pt x="197" y="298"/>
                </a:cubicBezTo>
                <a:cubicBezTo>
                  <a:pt x="196" y="297"/>
                  <a:pt x="196" y="295"/>
                  <a:pt x="195" y="294"/>
                </a:cubicBezTo>
                <a:cubicBezTo>
                  <a:pt x="194" y="293"/>
                  <a:pt x="192" y="291"/>
                  <a:pt x="191" y="291"/>
                </a:cubicBezTo>
                <a:cubicBezTo>
                  <a:pt x="190" y="290"/>
                  <a:pt x="188" y="289"/>
                  <a:pt x="186" y="289"/>
                </a:cubicBezTo>
                <a:cubicBezTo>
                  <a:pt x="185" y="289"/>
                  <a:pt x="183" y="290"/>
                  <a:pt x="182" y="290"/>
                </a:cubicBezTo>
                <a:cubicBezTo>
                  <a:pt x="180" y="291"/>
                  <a:pt x="176" y="291"/>
                  <a:pt x="175" y="291"/>
                </a:cubicBezTo>
                <a:cubicBezTo>
                  <a:pt x="173" y="291"/>
                  <a:pt x="169" y="289"/>
                  <a:pt x="167" y="289"/>
                </a:cubicBezTo>
                <a:cubicBezTo>
                  <a:pt x="166" y="289"/>
                  <a:pt x="162" y="290"/>
                  <a:pt x="160" y="291"/>
                </a:cubicBezTo>
                <a:cubicBezTo>
                  <a:pt x="159" y="292"/>
                  <a:pt x="156" y="295"/>
                  <a:pt x="155" y="296"/>
                </a:cubicBezTo>
                <a:cubicBezTo>
                  <a:pt x="152" y="297"/>
                  <a:pt x="147" y="297"/>
                  <a:pt x="145" y="298"/>
                </a:cubicBezTo>
                <a:cubicBezTo>
                  <a:pt x="143" y="298"/>
                  <a:pt x="138" y="298"/>
                  <a:pt x="137" y="299"/>
                </a:cubicBezTo>
                <a:cubicBezTo>
                  <a:pt x="136" y="300"/>
                  <a:pt x="135" y="302"/>
                  <a:pt x="134" y="303"/>
                </a:cubicBezTo>
                <a:cubicBezTo>
                  <a:pt x="133" y="305"/>
                  <a:pt x="132" y="308"/>
                  <a:pt x="131" y="310"/>
                </a:cubicBezTo>
                <a:cubicBezTo>
                  <a:pt x="131" y="311"/>
                  <a:pt x="129" y="313"/>
                  <a:pt x="128" y="314"/>
                </a:cubicBezTo>
                <a:cubicBezTo>
                  <a:pt x="127" y="314"/>
                  <a:pt x="124" y="312"/>
                  <a:pt x="123" y="312"/>
                </a:cubicBezTo>
                <a:cubicBezTo>
                  <a:pt x="121" y="312"/>
                  <a:pt x="118" y="312"/>
                  <a:pt x="117" y="312"/>
                </a:cubicBezTo>
                <a:cubicBezTo>
                  <a:pt x="115" y="312"/>
                  <a:pt x="110" y="313"/>
                  <a:pt x="108" y="314"/>
                </a:cubicBezTo>
                <a:cubicBezTo>
                  <a:pt x="105" y="314"/>
                  <a:pt x="101" y="316"/>
                  <a:pt x="99" y="317"/>
                </a:cubicBezTo>
                <a:cubicBezTo>
                  <a:pt x="99" y="317"/>
                  <a:pt x="98" y="318"/>
                  <a:pt x="97" y="318"/>
                </a:cubicBezTo>
                <a:cubicBezTo>
                  <a:pt x="96" y="317"/>
                  <a:pt x="96" y="315"/>
                  <a:pt x="95" y="314"/>
                </a:cubicBezTo>
                <a:cubicBezTo>
                  <a:pt x="94" y="313"/>
                  <a:pt x="92" y="311"/>
                  <a:pt x="91" y="310"/>
                </a:cubicBezTo>
                <a:cubicBezTo>
                  <a:pt x="90" y="308"/>
                  <a:pt x="88" y="306"/>
                  <a:pt x="87" y="304"/>
                </a:cubicBezTo>
                <a:cubicBezTo>
                  <a:pt x="86" y="303"/>
                  <a:pt x="85" y="301"/>
                  <a:pt x="84" y="300"/>
                </a:cubicBezTo>
                <a:cubicBezTo>
                  <a:pt x="83" y="299"/>
                  <a:pt x="82" y="297"/>
                  <a:pt x="82" y="296"/>
                </a:cubicBezTo>
                <a:cubicBezTo>
                  <a:pt x="81" y="295"/>
                  <a:pt x="78" y="294"/>
                  <a:pt x="77" y="293"/>
                </a:cubicBezTo>
                <a:cubicBezTo>
                  <a:pt x="77" y="293"/>
                  <a:pt x="75" y="291"/>
                  <a:pt x="74" y="291"/>
                </a:cubicBezTo>
                <a:cubicBezTo>
                  <a:pt x="73" y="291"/>
                  <a:pt x="72" y="292"/>
                  <a:pt x="71" y="292"/>
                </a:cubicBezTo>
                <a:cubicBezTo>
                  <a:pt x="70" y="293"/>
                  <a:pt x="70" y="295"/>
                  <a:pt x="70" y="296"/>
                </a:cubicBezTo>
                <a:cubicBezTo>
                  <a:pt x="69" y="296"/>
                  <a:pt x="66" y="295"/>
                  <a:pt x="66" y="294"/>
                </a:cubicBezTo>
                <a:cubicBezTo>
                  <a:pt x="64" y="293"/>
                  <a:pt x="62" y="289"/>
                  <a:pt x="62" y="287"/>
                </a:cubicBezTo>
                <a:cubicBezTo>
                  <a:pt x="61" y="286"/>
                  <a:pt x="61" y="283"/>
                  <a:pt x="61" y="282"/>
                </a:cubicBezTo>
                <a:cubicBezTo>
                  <a:pt x="60" y="280"/>
                  <a:pt x="59" y="276"/>
                  <a:pt x="58" y="275"/>
                </a:cubicBezTo>
                <a:cubicBezTo>
                  <a:pt x="58" y="274"/>
                  <a:pt x="57" y="272"/>
                  <a:pt x="57" y="271"/>
                </a:cubicBezTo>
                <a:cubicBezTo>
                  <a:pt x="56" y="270"/>
                  <a:pt x="53" y="268"/>
                  <a:pt x="52" y="267"/>
                </a:cubicBezTo>
                <a:cubicBezTo>
                  <a:pt x="52" y="267"/>
                  <a:pt x="50" y="265"/>
                  <a:pt x="50" y="264"/>
                </a:cubicBezTo>
                <a:cubicBezTo>
                  <a:pt x="49" y="263"/>
                  <a:pt x="51" y="260"/>
                  <a:pt x="51" y="258"/>
                </a:cubicBezTo>
                <a:cubicBezTo>
                  <a:pt x="51" y="257"/>
                  <a:pt x="50" y="254"/>
                  <a:pt x="50" y="253"/>
                </a:cubicBezTo>
                <a:cubicBezTo>
                  <a:pt x="50" y="252"/>
                  <a:pt x="49" y="251"/>
                  <a:pt x="49" y="250"/>
                </a:cubicBezTo>
                <a:cubicBezTo>
                  <a:pt x="49" y="249"/>
                  <a:pt x="49" y="247"/>
                  <a:pt x="49" y="246"/>
                </a:cubicBezTo>
                <a:cubicBezTo>
                  <a:pt x="49" y="245"/>
                  <a:pt x="48" y="241"/>
                  <a:pt x="47" y="239"/>
                </a:cubicBezTo>
                <a:cubicBezTo>
                  <a:pt x="47" y="238"/>
                  <a:pt x="45" y="235"/>
                  <a:pt x="44" y="234"/>
                </a:cubicBezTo>
                <a:cubicBezTo>
                  <a:pt x="44" y="232"/>
                  <a:pt x="42" y="228"/>
                  <a:pt x="43" y="227"/>
                </a:cubicBezTo>
                <a:cubicBezTo>
                  <a:pt x="44" y="226"/>
                  <a:pt x="46" y="226"/>
                  <a:pt x="47" y="226"/>
                </a:cubicBezTo>
                <a:cubicBezTo>
                  <a:pt x="48" y="225"/>
                  <a:pt x="48" y="223"/>
                  <a:pt x="48" y="221"/>
                </a:cubicBezTo>
                <a:cubicBezTo>
                  <a:pt x="48" y="220"/>
                  <a:pt x="48" y="217"/>
                  <a:pt x="48" y="216"/>
                </a:cubicBezTo>
                <a:cubicBezTo>
                  <a:pt x="49" y="214"/>
                  <a:pt x="51" y="213"/>
                  <a:pt x="51" y="212"/>
                </a:cubicBezTo>
                <a:cubicBezTo>
                  <a:pt x="52" y="210"/>
                  <a:pt x="51" y="207"/>
                  <a:pt x="51" y="205"/>
                </a:cubicBezTo>
                <a:cubicBezTo>
                  <a:pt x="51" y="204"/>
                  <a:pt x="49" y="202"/>
                  <a:pt x="49" y="200"/>
                </a:cubicBezTo>
                <a:cubicBezTo>
                  <a:pt x="50" y="199"/>
                  <a:pt x="52" y="197"/>
                  <a:pt x="52" y="196"/>
                </a:cubicBezTo>
                <a:cubicBezTo>
                  <a:pt x="52" y="195"/>
                  <a:pt x="51" y="192"/>
                  <a:pt x="51" y="191"/>
                </a:cubicBezTo>
                <a:cubicBezTo>
                  <a:pt x="52" y="189"/>
                  <a:pt x="55" y="187"/>
                  <a:pt x="56" y="186"/>
                </a:cubicBezTo>
                <a:cubicBezTo>
                  <a:pt x="58" y="185"/>
                  <a:pt x="61" y="186"/>
                  <a:pt x="62" y="185"/>
                </a:cubicBezTo>
                <a:cubicBezTo>
                  <a:pt x="63" y="184"/>
                  <a:pt x="65" y="182"/>
                  <a:pt x="65" y="181"/>
                </a:cubicBezTo>
                <a:cubicBezTo>
                  <a:pt x="64" y="180"/>
                  <a:pt x="63" y="179"/>
                  <a:pt x="62" y="178"/>
                </a:cubicBezTo>
                <a:cubicBezTo>
                  <a:pt x="61" y="177"/>
                  <a:pt x="60" y="175"/>
                  <a:pt x="59" y="175"/>
                </a:cubicBezTo>
                <a:cubicBezTo>
                  <a:pt x="58" y="175"/>
                  <a:pt x="56" y="176"/>
                  <a:pt x="56" y="177"/>
                </a:cubicBezTo>
                <a:cubicBezTo>
                  <a:pt x="54" y="177"/>
                  <a:pt x="52" y="176"/>
                  <a:pt x="50" y="175"/>
                </a:cubicBezTo>
                <a:cubicBezTo>
                  <a:pt x="49" y="175"/>
                  <a:pt x="47" y="172"/>
                  <a:pt x="46" y="172"/>
                </a:cubicBezTo>
                <a:cubicBezTo>
                  <a:pt x="45" y="172"/>
                  <a:pt x="42" y="173"/>
                  <a:pt x="41" y="173"/>
                </a:cubicBezTo>
                <a:cubicBezTo>
                  <a:pt x="40" y="173"/>
                  <a:pt x="39" y="171"/>
                  <a:pt x="38" y="170"/>
                </a:cubicBezTo>
                <a:cubicBezTo>
                  <a:pt x="38" y="169"/>
                  <a:pt x="38" y="166"/>
                  <a:pt x="37" y="165"/>
                </a:cubicBezTo>
                <a:cubicBezTo>
                  <a:pt x="37" y="164"/>
                  <a:pt x="34" y="165"/>
                  <a:pt x="33" y="165"/>
                </a:cubicBezTo>
                <a:cubicBezTo>
                  <a:pt x="32" y="165"/>
                  <a:pt x="29" y="166"/>
                  <a:pt x="27" y="165"/>
                </a:cubicBezTo>
                <a:cubicBezTo>
                  <a:pt x="27" y="165"/>
                  <a:pt x="25" y="164"/>
                  <a:pt x="25" y="164"/>
                </a:cubicBezTo>
                <a:cubicBezTo>
                  <a:pt x="24" y="163"/>
                  <a:pt x="22" y="159"/>
                  <a:pt x="20" y="158"/>
                </a:cubicBezTo>
                <a:cubicBezTo>
                  <a:pt x="19" y="157"/>
                  <a:pt x="17" y="154"/>
                  <a:pt x="16" y="153"/>
                </a:cubicBezTo>
                <a:cubicBezTo>
                  <a:pt x="15" y="151"/>
                  <a:pt x="15" y="148"/>
                  <a:pt x="14" y="147"/>
                </a:cubicBezTo>
                <a:cubicBezTo>
                  <a:pt x="13" y="147"/>
                  <a:pt x="12" y="146"/>
                  <a:pt x="11" y="146"/>
                </a:cubicBezTo>
                <a:cubicBezTo>
                  <a:pt x="11" y="145"/>
                  <a:pt x="11" y="142"/>
                  <a:pt x="11" y="141"/>
                </a:cubicBezTo>
                <a:cubicBezTo>
                  <a:pt x="11" y="140"/>
                  <a:pt x="10" y="137"/>
                  <a:pt x="10" y="136"/>
                </a:cubicBezTo>
                <a:cubicBezTo>
                  <a:pt x="9" y="133"/>
                  <a:pt x="9" y="126"/>
                  <a:pt x="7" y="124"/>
                </a:cubicBezTo>
                <a:cubicBezTo>
                  <a:pt x="6" y="124"/>
                  <a:pt x="4" y="124"/>
                  <a:pt x="3" y="124"/>
                </a:cubicBezTo>
                <a:cubicBezTo>
                  <a:pt x="2" y="124"/>
                  <a:pt x="1" y="124"/>
                  <a:pt x="0" y="124"/>
                </a:cubicBezTo>
                <a:cubicBezTo>
                  <a:pt x="1" y="122"/>
                  <a:pt x="4" y="119"/>
                  <a:pt x="5" y="118"/>
                </a:cubicBezTo>
                <a:cubicBezTo>
                  <a:pt x="5" y="117"/>
                  <a:pt x="7" y="114"/>
                  <a:pt x="8" y="113"/>
                </a:cubicBezTo>
                <a:cubicBezTo>
                  <a:pt x="9" y="112"/>
                  <a:pt x="10" y="109"/>
                  <a:pt x="11" y="109"/>
                </a:cubicBezTo>
                <a:cubicBezTo>
                  <a:pt x="13" y="107"/>
                  <a:pt x="18" y="106"/>
                  <a:pt x="20" y="104"/>
                </a:cubicBezTo>
                <a:cubicBezTo>
                  <a:pt x="21" y="104"/>
                  <a:pt x="23" y="103"/>
                  <a:pt x="23" y="103"/>
                </a:cubicBezTo>
                <a:cubicBezTo>
                  <a:pt x="24" y="102"/>
                  <a:pt x="25" y="100"/>
                  <a:pt x="25" y="99"/>
                </a:cubicBezTo>
                <a:cubicBezTo>
                  <a:pt x="26" y="98"/>
                  <a:pt x="29" y="95"/>
                  <a:pt x="30" y="94"/>
                </a:cubicBezTo>
                <a:cubicBezTo>
                  <a:pt x="31" y="94"/>
                  <a:pt x="33" y="93"/>
                  <a:pt x="34" y="92"/>
                </a:cubicBezTo>
                <a:cubicBezTo>
                  <a:pt x="35" y="91"/>
                  <a:pt x="35" y="88"/>
                  <a:pt x="36" y="87"/>
                </a:cubicBezTo>
                <a:cubicBezTo>
                  <a:pt x="37" y="87"/>
                  <a:pt x="39" y="87"/>
                  <a:pt x="40" y="86"/>
                </a:cubicBezTo>
                <a:cubicBezTo>
                  <a:pt x="41" y="86"/>
                  <a:pt x="42" y="84"/>
                  <a:pt x="42" y="84"/>
                </a:cubicBezTo>
                <a:cubicBezTo>
                  <a:pt x="44" y="83"/>
                  <a:pt x="49" y="84"/>
                  <a:pt x="51" y="84"/>
                </a:cubicBezTo>
                <a:cubicBezTo>
                  <a:pt x="53" y="84"/>
                  <a:pt x="56" y="83"/>
                  <a:pt x="58" y="82"/>
                </a:cubicBezTo>
                <a:cubicBezTo>
                  <a:pt x="59" y="82"/>
                  <a:pt x="61" y="79"/>
                  <a:pt x="62" y="79"/>
                </a:cubicBezTo>
                <a:cubicBezTo>
                  <a:pt x="63" y="78"/>
                  <a:pt x="64" y="77"/>
                  <a:pt x="65" y="77"/>
                </a:cubicBezTo>
                <a:cubicBezTo>
                  <a:pt x="66" y="77"/>
                  <a:pt x="67" y="77"/>
                  <a:pt x="68" y="77"/>
                </a:cubicBezTo>
                <a:cubicBezTo>
                  <a:pt x="69" y="76"/>
                  <a:pt x="70" y="74"/>
                  <a:pt x="71" y="73"/>
                </a:cubicBezTo>
                <a:cubicBezTo>
                  <a:pt x="71" y="73"/>
                  <a:pt x="73" y="72"/>
                  <a:pt x="74" y="71"/>
                </a:cubicBezTo>
                <a:cubicBezTo>
                  <a:pt x="75" y="71"/>
                  <a:pt x="77" y="70"/>
                  <a:pt x="77" y="70"/>
                </a:cubicBezTo>
                <a:cubicBezTo>
                  <a:pt x="79" y="70"/>
                  <a:pt x="81" y="71"/>
                  <a:pt x="81" y="72"/>
                </a:cubicBezTo>
                <a:cubicBezTo>
                  <a:pt x="82" y="73"/>
                  <a:pt x="82" y="75"/>
                  <a:pt x="82" y="76"/>
                </a:cubicBezTo>
                <a:cubicBezTo>
                  <a:pt x="83" y="76"/>
                  <a:pt x="83" y="78"/>
                  <a:pt x="84" y="78"/>
                </a:cubicBezTo>
                <a:cubicBezTo>
                  <a:pt x="85" y="79"/>
                  <a:pt x="88" y="78"/>
                  <a:pt x="90" y="78"/>
                </a:cubicBezTo>
                <a:cubicBezTo>
                  <a:pt x="91" y="78"/>
                  <a:pt x="93" y="78"/>
                  <a:pt x="95" y="78"/>
                </a:cubicBezTo>
                <a:cubicBezTo>
                  <a:pt x="96" y="78"/>
                  <a:pt x="98" y="79"/>
                  <a:pt x="99" y="79"/>
                </a:cubicBezTo>
                <a:cubicBezTo>
                  <a:pt x="101" y="79"/>
                  <a:pt x="103" y="78"/>
                  <a:pt x="105" y="78"/>
                </a:cubicBezTo>
                <a:cubicBezTo>
                  <a:pt x="106" y="77"/>
                  <a:pt x="107" y="75"/>
                  <a:pt x="108" y="75"/>
                </a:cubicBezTo>
                <a:cubicBezTo>
                  <a:pt x="109" y="74"/>
                  <a:pt x="111" y="73"/>
                  <a:pt x="113" y="73"/>
                </a:cubicBezTo>
                <a:cubicBezTo>
                  <a:pt x="114" y="73"/>
                  <a:pt x="117" y="73"/>
                  <a:pt x="118" y="73"/>
                </a:cubicBezTo>
                <a:cubicBezTo>
                  <a:pt x="120" y="72"/>
                  <a:pt x="123" y="71"/>
                  <a:pt x="124" y="70"/>
                </a:cubicBezTo>
                <a:cubicBezTo>
                  <a:pt x="125" y="69"/>
                  <a:pt x="126" y="67"/>
                  <a:pt x="127" y="66"/>
                </a:cubicBezTo>
                <a:cubicBezTo>
                  <a:pt x="128" y="66"/>
                  <a:pt x="130" y="66"/>
                  <a:pt x="131" y="66"/>
                </a:cubicBezTo>
                <a:cubicBezTo>
                  <a:pt x="132" y="66"/>
                  <a:pt x="134" y="64"/>
                  <a:pt x="135" y="64"/>
                </a:cubicBezTo>
                <a:cubicBezTo>
                  <a:pt x="137" y="65"/>
                  <a:pt x="140" y="66"/>
                  <a:pt x="142" y="67"/>
                </a:cubicBezTo>
                <a:cubicBezTo>
                  <a:pt x="143" y="68"/>
                  <a:pt x="146" y="68"/>
                  <a:pt x="147" y="70"/>
                </a:cubicBezTo>
                <a:cubicBezTo>
                  <a:pt x="148" y="71"/>
                  <a:pt x="150" y="74"/>
                  <a:pt x="150" y="76"/>
                </a:cubicBezTo>
                <a:cubicBezTo>
                  <a:pt x="150" y="77"/>
                  <a:pt x="147" y="78"/>
                  <a:pt x="147" y="79"/>
                </a:cubicBezTo>
                <a:cubicBezTo>
                  <a:pt x="147" y="81"/>
                  <a:pt x="148" y="83"/>
                  <a:pt x="149" y="84"/>
                </a:cubicBezTo>
                <a:cubicBezTo>
                  <a:pt x="150" y="85"/>
                  <a:pt x="153" y="86"/>
                  <a:pt x="154" y="87"/>
                </a:cubicBezTo>
                <a:cubicBezTo>
                  <a:pt x="155" y="87"/>
                  <a:pt x="159" y="87"/>
                  <a:pt x="160" y="87"/>
                </a:cubicBezTo>
                <a:cubicBezTo>
                  <a:pt x="161" y="88"/>
                  <a:pt x="163" y="89"/>
                  <a:pt x="164" y="89"/>
                </a:cubicBezTo>
                <a:cubicBezTo>
                  <a:pt x="166" y="89"/>
                  <a:pt x="169" y="88"/>
                  <a:pt x="170" y="87"/>
                </a:cubicBezTo>
                <a:cubicBezTo>
                  <a:pt x="171" y="87"/>
                  <a:pt x="173" y="85"/>
                  <a:pt x="174" y="84"/>
                </a:cubicBezTo>
                <a:cubicBezTo>
                  <a:pt x="174" y="83"/>
                  <a:pt x="174" y="82"/>
                  <a:pt x="174" y="81"/>
                </a:cubicBezTo>
                <a:cubicBezTo>
                  <a:pt x="175" y="80"/>
                  <a:pt x="178" y="81"/>
                  <a:pt x="179" y="81"/>
                </a:cubicBezTo>
                <a:cubicBezTo>
                  <a:pt x="180" y="80"/>
                  <a:pt x="184" y="80"/>
                  <a:pt x="185" y="79"/>
                </a:cubicBezTo>
                <a:cubicBezTo>
                  <a:pt x="186" y="78"/>
                  <a:pt x="187" y="77"/>
                  <a:pt x="188" y="76"/>
                </a:cubicBezTo>
                <a:cubicBezTo>
                  <a:pt x="189" y="74"/>
                  <a:pt x="189" y="71"/>
                  <a:pt x="190" y="70"/>
                </a:cubicBezTo>
                <a:cubicBezTo>
                  <a:pt x="190" y="68"/>
                  <a:pt x="189" y="65"/>
                  <a:pt x="190" y="63"/>
                </a:cubicBezTo>
                <a:cubicBezTo>
                  <a:pt x="190" y="62"/>
                  <a:pt x="192" y="60"/>
                  <a:pt x="193" y="59"/>
                </a:cubicBezTo>
                <a:cubicBezTo>
                  <a:pt x="193" y="57"/>
                  <a:pt x="193" y="54"/>
                  <a:pt x="193" y="52"/>
                </a:cubicBezTo>
                <a:cubicBezTo>
                  <a:pt x="193" y="50"/>
                  <a:pt x="195" y="46"/>
                  <a:pt x="195" y="44"/>
                </a:cubicBezTo>
                <a:cubicBezTo>
                  <a:pt x="195" y="42"/>
                  <a:pt x="194" y="39"/>
                  <a:pt x="194" y="37"/>
                </a:cubicBezTo>
                <a:cubicBezTo>
                  <a:pt x="195" y="36"/>
                  <a:pt x="197" y="33"/>
                  <a:pt x="198" y="33"/>
                </a:cubicBezTo>
                <a:cubicBezTo>
                  <a:pt x="199" y="32"/>
                  <a:pt x="202" y="32"/>
                  <a:pt x="203" y="31"/>
                </a:cubicBezTo>
                <a:cubicBezTo>
                  <a:pt x="204" y="31"/>
                  <a:pt x="205" y="28"/>
                  <a:pt x="205" y="27"/>
                </a:cubicBezTo>
                <a:cubicBezTo>
                  <a:pt x="206" y="26"/>
                  <a:pt x="205" y="24"/>
                  <a:pt x="205" y="24"/>
                </a:cubicBezTo>
                <a:cubicBezTo>
                  <a:pt x="206" y="22"/>
                  <a:pt x="208" y="21"/>
                  <a:pt x="208" y="20"/>
                </a:cubicBezTo>
                <a:cubicBezTo>
                  <a:pt x="209" y="20"/>
                  <a:pt x="210" y="19"/>
                  <a:pt x="210" y="18"/>
                </a:cubicBezTo>
                <a:cubicBezTo>
                  <a:pt x="211" y="17"/>
                  <a:pt x="210" y="14"/>
                  <a:pt x="211" y="13"/>
                </a:cubicBezTo>
                <a:cubicBezTo>
                  <a:pt x="211" y="12"/>
                  <a:pt x="211" y="11"/>
                  <a:pt x="212" y="10"/>
                </a:cubicBezTo>
                <a:cubicBezTo>
                  <a:pt x="213" y="10"/>
                  <a:pt x="215" y="9"/>
                  <a:pt x="216" y="8"/>
                </a:cubicBezTo>
                <a:cubicBezTo>
                  <a:pt x="217" y="7"/>
                  <a:pt x="218" y="5"/>
                  <a:pt x="219" y="4"/>
                </a:cubicBezTo>
                <a:cubicBezTo>
                  <a:pt x="221" y="4"/>
                  <a:pt x="225" y="4"/>
                  <a:pt x="226" y="4"/>
                </a:cubicBezTo>
                <a:cubicBezTo>
                  <a:pt x="227" y="4"/>
                  <a:pt x="230" y="4"/>
                  <a:pt x="230" y="5"/>
                </a:cubicBezTo>
                <a:cubicBezTo>
                  <a:pt x="231" y="6"/>
                  <a:pt x="231" y="8"/>
                  <a:pt x="232" y="9"/>
                </a:cubicBezTo>
                <a:cubicBezTo>
                  <a:pt x="233" y="10"/>
                  <a:pt x="234" y="11"/>
                  <a:pt x="235" y="11"/>
                </a:cubicBezTo>
                <a:cubicBezTo>
                  <a:pt x="236" y="11"/>
                  <a:pt x="237" y="9"/>
                  <a:pt x="238" y="8"/>
                </a:cubicBezTo>
                <a:cubicBezTo>
                  <a:pt x="240" y="8"/>
                  <a:pt x="243" y="9"/>
                  <a:pt x="245" y="8"/>
                </a:cubicBezTo>
                <a:cubicBezTo>
                  <a:pt x="246" y="8"/>
                  <a:pt x="247" y="6"/>
                  <a:pt x="248" y="5"/>
                </a:cubicBezTo>
                <a:cubicBezTo>
                  <a:pt x="250" y="4"/>
                  <a:pt x="253" y="3"/>
                  <a:pt x="255" y="2"/>
                </a:cubicBezTo>
                <a:cubicBezTo>
                  <a:pt x="256" y="1"/>
                  <a:pt x="260" y="0"/>
                  <a:pt x="262" y="0"/>
                </a:cubicBezTo>
                <a:cubicBezTo>
                  <a:pt x="263" y="0"/>
                  <a:pt x="266" y="2"/>
                  <a:pt x="268" y="2"/>
                </a:cubicBezTo>
                <a:cubicBezTo>
                  <a:pt x="269" y="2"/>
                  <a:pt x="272" y="2"/>
                  <a:pt x="273" y="2"/>
                </a:cubicBezTo>
                <a:cubicBezTo>
                  <a:pt x="274" y="2"/>
                  <a:pt x="277" y="4"/>
                  <a:pt x="278" y="5"/>
                </a:cubicBezTo>
                <a:cubicBezTo>
                  <a:pt x="279" y="6"/>
                  <a:pt x="281" y="8"/>
                  <a:pt x="281" y="10"/>
                </a:cubicBezTo>
                <a:cubicBezTo>
                  <a:pt x="282" y="12"/>
                  <a:pt x="283" y="17"/>
                  <a:pt x="284" y="19"/>
                </a:cubicBezTo>
                <a:cubicBezTo>
                  <a:pt x="285" y="21"/>
                  <a:pt x="285" y="24"/>
                  <a:pt x="286" y="26"/>
                </a:cubicBezTo>
                <a:cubicBezTo>
                  <a:pt x="287" y="27"/>
                  <a:pt x="289" y="28"/>
                  <a:pt x="290" y="29"/>
                </a:cubicBezTo>
                <a:cubicBezTo>
                  <a:pt x="290" y="29"/>
                  <a:pt x="291" y="30"/>
                  <a:pt x="292" y="30"/>
                </a:cubicBezTo>
                <a:cubicBezTo>
                  <a:pt x="292" y="31"/>
                  <a:pt x="292" y="33"/>
                  <a:pt x="291" y="34"/>
                </a:cubicBezTo>
                <a:cubicBezTo>
                  <a:pt x="291" y="35"/>
                  <a:pt x="291" y="38"/>
                  <a:pt x="291" y="39"/>
                </a:cubicBezTo>
                <a:cubicBezTo>
                  <a:pt x="291" y="41"/>
                  <a:pt x="292" y="44"/>
                  <a:pt x="292" y="45"/>
                </a:cubicBezTo>
                <a:cubicBezTo>
                  <a:pt x="292" y="47"/>
                  <a:pt x="292" y="50"/>
                  <a:pt x="291" y="51"/>
                </a:cubicBezTo>
                <a:cubicBezTo>
                  <a:pt x="291" y="52"/>
                  <a:pt x="290" y="55"/>
                  <a:pt x="290" y="56"/>
                </a:cubicBezTo>
                <a:cubicBezTo>
                  <a:pt x="289" y="57"/>
                  <a:pt x="288" y="59"/>
                  <a:pt x="287" y="60"/>
                </a:cubicBezTo>
                <a:cubicBezTo>
                  <a:pt x="286" y="60"/>
                  <a:pt x="284" y="62"/>
                  <a:pt x="284" y="63"/>
                </a:cubicBezTo>
                <a:cubicBezTo>
                  <a:pt x="284" y="64"/>
                  <a:pt x="285" y="66"/>
                  <a:pt x="285" y="67"/>
                </a:cubicBezTo>
                <a:cubicBezTo>
                  <a:pt x="285" y="68"/>
                  <a:pt x="285" y="71"/>
                  <a:pt x="285" y="72"/>
                </a:cubicBezTo>
                <a:cubicBezTo>
                  <a:pt x="284" y="73"/>
                  <a:pt x="281" y="75"/>
                  <a:pt x="279" y="76"/>
                </a:cubicBezTo>
                <a:cubicBezTo>
                  <a:pt x="278" y="77"/>
                  <a:pt x="276" y="79"/>
                  <a:pt x="275" y="79"/>
                </a:cubicBezTo>
                <a:cubicBezTo>
                  <a:pt x="274" y="80"/>
                  <a:pt x="272" y="80"/>
                  <a:pt x="271" y="81"/>
                </a:cubicBezTo>
                <a:cubicBezTo>
                  <a:pt x="269" y="82"/>
                  <a:pt x="267" y="84"/>
                  <a:pt x="266" y="85"/>
                </a:cubicBezTo>
                <a:cubicBezTo>
                  <a:pt x="266" y="86"/>
                  <a:pt x="266" y="90"/>
                  <a:pt x="266" y="91"/>
                </a:cubicBezTo>
                <a:cubicBezTo>
                  <a:pt x="265" y="93"/>
                  <a:pt x="263" y="96"/>
                  <a:pt x="263" y="97"/>
                </a:cubicBezTo>
                <a:cubicBezTo>
                  <a:pt x="263" y="99"/>
                  <a:pt x="262" y="103"/>
                  <a:pt x="263" y="105"/>
                </a:cubicBezTo>
                <a:cubicBezTo>
                  <a:pt x="264" y="106"/>
                  <a:pt x="265" y="108"/>
                  <a:pt x="266" y="109"/>
                </a:cubicBezTo>
                <a:cubicBezTo>
                  <a:pt x="268" y="110"/>
                  <a:pt x="271" y="109"/>
                  <a:pt x="272" y="109"/>
                </a:cubicBezTo>
                <a:cubicBezTo>
                  <a:pt x="273" y="110"/>
                  <a:pt x="275" y="111"/>
                  <a:pt x="276" y="112"/>
                </a:cubicBezTo>
                <a:cubicBezTo>
                  <a:pt x="277" y="114"/>
                  <a:pt x="277" y="117"/>
                  <a:pt x="277" y="118"/>
                </a:cubicBezTo>
                <a:cubicBezTo>
                  <a:pt x="277" y="119"/>
                  <a:pt x="279" y="121"/>
                  <a:pt x="279" y="122"/>
                </a:cubicBezTo>
                <a:cubicBezTo>
                  <a:pt x="279" y="124"/>
                  <a:pt x="280" y="128"/>
                  <a:pt x="279" y="130"/>
                </a:cubicBezTo>
                <a:cubicBezTo>
                  <a:pt x="279" y="131"/>
                  <a:pt x="277" y="133"/>
                  <a:pt x="277" y="134"/>
                </a:cubicBezTo>
                <a:cubicBezTo>
                  <a:pt x="276" y="136"/>
                  <a:pt x="276" y="140"/>
                  <a:pt x="275" y="142"/>
                </a:cubicBezTo>
                <a:cubicBezTo>
                  <a:pt x="274" y="144"/>
                  <a:pt x="272" y="147"/>
                  <a:pt x="271" y="149"/>
                </a:cubicBezTo>
                <a:cubicBezTo>
                  <a:pt x="271" y="150"/>
                  <a:pt x="269" y="152"/>
                  <a:pt x="268" y="153"/>
                </a:cubicBezTo>
                <a:cubicBezTo>
                  <a:pt x="267" y="155"/>
                  <a:pt x="262" y="159"/>
                  <a:pt x="260" y="161"/>
                </a:cubicBezTo>
                <a:cubicBezTo>
                  <a:pt x="260" y="161"/>
                  <a:pt x="258" y="162"/>
                  <a:pt x="258" y="163"/>
                </a:cubicBezTo>
                <a:cubicBezTo>
                  <a:pt x="257" y="164"/>
                  <a:pt x="257" y="166"/>
                  <a:pt x="257" y="167"/>
                </a:cubicBezTo>
                <a:cubicBezTo>
                  <a:pt x="258" y="168"/>
                  <a:pt x="258" y="171"/>
                  <a:pt x="258" y="172"/>
                </a:cubicBezTo>
                <a:cubicBezTo>
                  <a:pt x="258" y="173"/>
                  <a:pt x="258" y="175"/>
                  <a:pt x="258" y="176"/>
                </a:cubicBezTo>
                <a:cubicBezTo>
                  <a:pt x="258" y="177"/>
                  <a:pt x="259" y="178"/>
                  <a:pt x="260" y="180"/>
                </a:cubicBezTo>
                <a:cubicBezTo>
                  <a:pt x="260" y="181"/>
                  <a:pt x="260" y="183"/>
                  <a:pt x="261" y="184"/>
                </a:cubicBezTo>
                <a:cubicBezTo>
                  <a:pt x="261" y="185"/>
                  <a:pt x="263" y="188"/>
                  <a:pt x="263" y="189"/>
                </a:cubicBezTo>
                <a:cubicBezTo>
                  <a:pt x="264" y="190"/>
                  <a:pt x="263" y="193"/>
                  <a:pt x="263" y="195"/>
                </a:cubicBezTo>
                <a:cubicBezTo>
                  <a:pt x="263" y="196"/>
                  <a:pt x="264" y="199"/>
                  <a:pt x="265" y="200"/>
                </a:cubicBezTo>
                <a:cubicBezTo>
                  <a:pt x="265" y="201"/>
                  <a:pt x="267" y="204"/>
                  <a:pt x="268" y="205"/>
                </a:cubicBezTo>
                <a:cubicBezTo>
                  <a:pt x="268" y="207"/>
                  <a:pt x="268" y="210"/>
                  <a:pt x="268" y="211"/>
                </a:cubicBezTo>
                <a:cubicBezTo>
                  <a:pt x="268" y="213"/>
                  <a:pt x="269" y="216"/>
                  <a:pt x="270" y="217"/>
                </a:cubicBezTo>
                <a:cubicBezTo>
                  <a:pt x="271" y="218"/>
                  <a:pt x="272" y="220"/>
                  <a:pt x="273" y="221"/>
                </a:cubicBezTo>
                <a:cubicBezTo>
                  <a:pt x="274" y="222"/>
                  <a:pt x="275" y="224"/>
                  <a:pt x="276" y="225"/>
                </a:cubicBezTo>
                <a:cubicBezTo>
                  <a:pt x="277" y="226"/>
                  <a:pt x="277" y="228"/>
                  <a:pt x="277" y="229"/>
                </a:cubicBezTo>
                <a:cubicBezTo>
                  <a:pt x="278" y="231"/>
                  <a:pt x="280" y="233"/>
                  <a:pt x="281" y="234"/>
                </a:cubicBezTo>
                <a:cubicBezTo>
                  <a:pt x="281" y="235"/>
                  <a:pt x="283" y="236"/>
                  <a:pt x="284" y="237"/>
                </a:cubicBezTo>
                <a:cubicBezTo>
                  <a:pt x="285" y="238"/>
                  <a:pt x="287" y="239"/>
                  <a:pt x="287" y="240"/>
                </a:cubicBezTo>
                <a:cubicBezTo>
                  <a:pt x="288" y="241"/>
                  <a:pt x="288" y="243"/>
                  <a:pt x="288" y="244"/>
                </a:cubicBezTo>
                <a:cubicBezTo>
                  <a:pt x="288" y="244"/>
                  <a:pt x="288" y="246"/>
                  <a:pt x="288" y="247"/>
                </a:cubicBezTo>
                <a:cubicBezTo>
                  <a:pt x="287" y="247"/>
                  <a:pt x="287" y="247"/>
                  <a:pt x="286" y="247"/>
                </a:cubicBezTo>
                <a:cubicBezTo>
                  <a:pt x="285" y="248"/>
                  <a:pt x="282" y="250"/>
                  <a:pt x="281" y="251"/>
                </a:cubicBezTo>
                <a:cubicBezTo>
                  <a:pt x="279" y="253"/>
                  <a:pt x="277" y="259"/>
                  <a:pt x="276" y="261"/>
                </a:cubicBezTo>
                <a:cubicBezTo>
                  <a:pt x="275" y="263"/>
                  <a:pt x="272" y="265"/>
                  <a:pt x="271" y="267"/>
                </a:cubicBezTo>
                <a:cubicBezTo>
                  <a:pt x="270" y="268"/>
                  <a:pt x="269" y="269"/>
                  <a:pt x="269" y="270"/>
                </a:cubicBezTo>
                <a:cubicBezTo>
                  <a:pt x="268" y="272"/>
                  <a:pt x="269" y="275"/>
                  <a:pt x="269" y="277"/>
                </a:cubicBezTo>
                <a:cubicBezTo>
                  <a:pt x="269" y="278"/>
                  <a:pt x="270" y="280"/>
                  <a:pt x="270" y="282"/>
                </a:cubicBezTo>
                <a:cubicBezTo>
                  <a:pt x="271" y="283"/>
                  <a:pt x="272" y="287"/>
                  <a:pt x="273" y="289"/>
                </a:cubicBezTo>
                <a:cubicBezTo>
                  <a:pt x="274" y="289"/>
                  <a:pt x="276" y="290"/>
                  <a:pt x="277" y="291"/>
                </a:cubicBezTo>
                <a:cubicBezTo>
                  <a:pt x="278" y="292"/>
                  <a:pt x="280" y="293"/>
                  <a:pt x="281" y="294"/>
                </a:cubicBezTo>
                <a:cubicBezTo>
                  <a:pt x="282" y="295"/>
                  <a:pt x="284" y="296"/>
                  <a:pt x="285" y="296"/>
                </a:cubicBezTo>
                <a:cubicBezTo>
                  <a:pt x="285" y="296"/>
                  <a:pt x="287" y="297"/>
                  <a:pt x="287" y="297"/>
                </a:cubicBezTo>
                <a:cubicBezTo>
                  <a:pt x="288" y="296"/>
                  <a:pt x="288" y="293"/>
                  <a:pt x="288" y="291"/>
                </a:cubicBezTo>
                <a:cubicBezTo>
                  <a:pt x="288" y="290"/>
                  <a:pt x="288" y="288"/>
                  <a:pt x="287" y="287"/>
                </a:cubicBezTo>
                <a:cubicBezTo>
                  <a:pt x="287" y="286"/>
                  <a:pt x="287" y="283"/>
                  <a:pt x="287" y="281"/>
                </a:cubicBezTo>
                <a:cubicBezTo>
                  <a:pt x="287" y="280"/>
                  <a:pt x="289" y="277"/>
                  <a:pt x="289" y="276"/>
                </a:cubicBezTo>
                <a:cubicBezTo>
                  <a:pt x="290" y="275"/>
                  <a:pt x="290" y="271"/>
                  <a:pt x="291" y="270"/>
                </a:cubicBezTo>
                <a:cubicBezTo>
                  <a:pt x="292" y="270"/>
                  <a:pt x="293" y="270"/>
                  <a:pt x="293" y="270"/>
                </a:cubicBezTo>
                <a:cubicBezTo>
                  <a:pt x="294" y="271"/>
                  <a:pt x="294" y="274"/>
                  <a:pt x="294" y="275"/>
                </a:cubicBezTo>
                <a:cubicBezTo>
                  <a:pt x="294" y="276"/>
                  <a:pt x="293" y="277"/>
                  <a:pt x="293" y="278"/>
                </a:cubicBezTo>
                <a:cubicBezTo>
                  <a:pt x="292" y="279"/>
                  <a:pt x="292" y="283"/>
                  <a:pt x="292" y="284"/>
                </a:cubicBezTo>
                <a:cubicBezTo>
                  <a:pt x="292" y="286"/>
                  <a:pt x="292" y="291"/>
                  <a:pt x="293" y="293"/>
                </a:cubicBezTo>
                <a:close/>
              </a:path>
            </a:pathLst>
          </a:custGeom>
          <a:solidFill>
            <a:srgbClr val="90909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4" name="Freeform 14"/>
          <p:cNvSpPr>
            <a:spLocks/>
          </p:cNvSpPr>
          <p:nvPr/>
        </p:nvSpPr>
        <p:spPr bwMode="auto">
          <a:xfrm>
            <a:off x="8888541" y="3519729"/>
            <a:ext cx="1191614" cy="1921572"/>
          </a:xfrm>
          <a:custGeom>
            <a:avLst/>
            <a:gdLst/>
            <a:ahLst/>
            <a:cxnLst>
              <a:cxn ang="0">
                <a:pos x="410" y="46"/>
              </a:cxn>
              <a:cxn ang="0">
                <a:pos x="425" y="69"/>
              </a:cxn>
              <a:cxn ang="0">
                <a:pos x="438" y="93"/>
              </a:cxn>
              <a:cxn ang="0">
                <a:pos x="379" y="153"/>
              </a:cxn>
              <a:cxn ang="0">
                <a:pos x="344" y="184"/>
              </a:cxn>
              <a:cxn ang="0">
                <a:pos x="313" y="216"/>
              </a:cxn>
              <a:cxn ang="0">
                <a:pos x="272" y="259"/>
              </a:cxn>
              <a:cxn ang="0">
                <a:pos x="226" y="311"/>
              </a:cxn>
              <a:cxn ang="0">
                <a:pos x="212" y="349"/>
              </a:cxn>
              <a:cxn ang="0">
                <a:pos x="227" y="390"/>
              </a:cxn>
              <a:cxn ang="0">
                <a:pos x="254" y="476"/>
              </a:cxn>
              <a:cxn ang="0">
                <a:pos x="288" y="507"/>
              </a:cxn>
              <a:cxn ang="0">
                <a:pos x="274" y="527"/>
              </a:cxn>
              <a:cxn ang="0">
                <a:pos x="249" y="539"/>
              </a:cxn>
              <a:cxn ang="0">
                <a:pos x="221" y="556"/>
              </a:cxn>
              <a:cxn ang="0">
                <a:pos x="153" y="569"/>
              </a:cxn>
              <a:cxn ang="0">
                <a:pos x="126" y="589"/>
              </a:cxn>
              <a:cxn ang="0">
                <a:pos x="103" y="619"/>
              </a:cxn>
              <a:cxn ang="0">
                <a:pos x="71" y="666"/>
              </a:cxn>
              <a:cxn ang="0">
                <a:pos x="48" y="710"/>
              </a:cxn>
              <a:cxn ang="0">
                <a:pos x="42" y="691"/>
              </a:cxn>
              <a:cxn ang="0">
                <a:pos x="23" y="662"/>
              </a:cxn>
              <a:cxn ang="0">
                <a:pos x="13" y="627"/>
              </a:cxn>
              <a:cxn ang="0">
                <a:pos x="30" y="593"/>
              </a:cxn>
              <a:cxn ang="0">
                <a:pos x="21" y="560"/>
              </a:cxn>
              <a:cxn ang="0">
                <a:pos x="34" y="527"/>
              </a:cxn>
              <a:cxn ang="0">
                <a:pos x="47" y="496"/>
              </a:cxn>
              <a:cxn ang="0">
                <a:pos x="65" y="486"/>
              </a:cxn>
              <a:cxn ang="0">
                <a:pos x="76" y="454"/>
              </a:cxn>
              <a:cxn ang="0">
                <a:pos x="78" y="418"/>
              </a:cxn>
              <a:cxn ang="0">
                <a:pos x="38" y="403"/>
              </a:cxn>
              <a:cxn ang="0">
                <a:pos x="34" y="357"/>
              </a:cxn>
              <a:cxn ang="0">
                <a:pos x="53" y="330"/>
              </a:cxn>
              <a:cxn ang="0">
                <a:pos x="43" y="307"/>
              </a:cxn>
              <a:cxn ang="0">
                <a:pos x="17" y="287"/>
              </a:cxn>
              <a:cxn ang="0">
                <a:pos x="3" y="276"/>
              </a:cxn>
              <a:cxn ang="0">
                <a:pos x="9" y="249"/>
              </a:cxn>
              <a:cxn ang="0">
                <a:pos x="33" y="218"/>
              </a:cxn>
              <a:cxn ang="0">
                <a:pos x="63" y="216"/>
              </a:cxn>
              <a:cxn ang="0">
                <a:pos x="80" y="189"/>
              </a:cxn>
              <a:cxn ang="0">
                <a:pos x="96" y="155"/>
              </a:cxn>
              <a:cxn ang="0">
                <a:pos x="121" y="159"/>
              </a:cxn>
              <a:cxn ang="0">
                <a:pos x="146" y="176"/>
              </a:cxn>
              <a:cxn ang="0">
                <a:pos x="152" y="195"/>
              </a:cxn>
              <a:cxn ang="0">
                <a:pos x="159" y="184"/>
              </a:cxn>
              <a:cxn ang="0">
                <a:pos x="163" y="164"/>
              </a:cxn>
              <a:cxn ang="0">
                <a:pos x="187" y="156"/>
              </a:cxn>
              <a:cxn ang="0">
                <a:pos x="208" y="151"/>
              </a:cxn>
              <a:cxn ang="0">
                <a:pos x="220" y="137"/>
              </a:cxn>
              <a:cxn ang="0">
                <a:pos x="230" y="114"/>
              </a:cxn>
              <a:cxn ang="0">
                <a:pos x="259" y="112"/>
              </a:cxn>
              <a:cxn ang="0">
                <a:pos x="287" y="93"/>
              </a:cxn>
              <a:cxn ang="0">
                <a:pos x="284" y="69"/>
              </a:cxn>
              <a:cxn ang="0">
                <a:pos x="294" y="51"/>
              </a:cxn>
              <a:cxn ang="0">
                <a:pos x="285" y="36"/>
              </a:cxn>
              <a:cxn ang="0">
                <a:pos x="302" y="21"/>
              </a:cxn>
              <a:cxn ang="0">
                <a:pos x="323" y="3"/>
              </a:cxn>
              <a:cxn ang="0">
                <a:pos x="352" y="17"/>
              </a:cxn>
              <a:cxn ang="0">
                <a:pos x="371" y="27"/>
              </a:cxn>
            </a:cxnLst>
            <a:rect l="0" t="0" r="r" b="b"/>
            <a:pathLst>
              <a:path w="440" h="710">
                <a:moveTo>
                  <a:pt x="390" y="27"/>
                </a:moveTo>
                <a:cubicBezTo>
                  <a:pt x="390" y="27"/>
                  <a:pt x="391" y="27"/>
                  <a:pt x="391" y="27"/>
                </a:cubicBezTo>
                <a:cubicBezTo>
                  <a:pt x="393" y="26"/>
                  <a:pt x="396" y="27"/>
                  <a:pt x="397" y="28"/>
                </a:cubicBezTo>
                <a:cubicBezTo>
                  <a:pt x="398" y="29"/>
                  <a:pt x="400" y="30"/>
                  <a:pt x="401" y="31"/>
                </a:cubicBezTo>
                <a:cubicBezTo>
                  <a:pt x="402" y="32"/>
                  <a:pt x="403" y="35"/>
                  <a:pt x="404" y="36"/>
                </a:cubicBezTo>
                <a:cubicBezTo>
                  <a:pt x="405" y="37"/>
                  <a:pt x="408" y="38"/>
                  <a:pt x="408" y="39"/>
                </a:cubicBezTo>
                <a:cubicBezTo>
                  <a:pt x="410" y="40"/>
                  <a:pt x="411" y="44"/>
                  <a:pt x="410" y="46"/>
                </a:cubicBezTo>
                <a:cubicBezTo>
                  <a:pt x="410" y="47"/>
                  <a:pt x="406" y="47"/>
                  <a:pt x="406" y="49"/>
                </a:cubicBezTo>
                <a:cubicBezTo>
                  <a:pt x="405" y="50"/>
                  <a:pt x="405" y="52"/>
                  <a:pt x="405" y="53"/>
                </a:cubicBezTo>
                <a:cubicBezTo>
                  <a:pt x="405" y="54"/>
                  <a:pt x="406" y="57"/>
                  <a:pt x="407" y="58"/>
                </a:cubicBezTo>
                <a:cubicBezTo>
                  <a:pt x="409" y="59"/>
                  <a:pt x="412" y="60"/>
                  <a:pt x="414" y="61"/>
                </a:cubicBezTo>
                <a:cubicBezTo>
                  <a:pt x="415" y="62"/>
                  <a:pt x="418" y="64"/>
                  <a:pt x="420" y="64"/>
                </a:cubicBezTo>
                <a:cubicBezTo>
                  <a:pt x="420" y="65"/>
                  <a:pt x="422" y="65"/>
                  <a:pt x="422" y="66"/>
                </a:cubicBezTo>
                <a:cubicBezTo>
                  <a:pt x="423" y="66"/>
                  <a:pt x="425" y="68"/>
                  <a:pt x="425" y="69"/>
                </a:cubicBezTo>
                <a:cubicBezTo>
                  <a:pt x="426" y="70"/>
                  <a:pt x="428" y="72"/>
                  <a:pt x="428" y="73"/>
                </a:cubicBezTo>
                <a:cubicBezTo>
                  <a:pt x="429" y="74"/>
                  <a:pt x="429" y="77"/>
                  <a:pt x="429" y="78"/>
                </a:cubicBezTo>
                <a:cubicBezTo>
                  <a:pt x="430" y="80"/>
                  <a:pt x="430" y="82"/>
                  <a:pt x="431" y="83"/>
                </a:cubicBezTo>
                <a:cubicBezTo>
                  <a:pt x="432" y="85"/>
                  <a:pt x="434" y="86"/>
                  <a:pt x="435" y="87"/>
                </a:cubicBezTo>
                <a:cubicBezTo>
                  <a:pt x="436" y="88"/>
                  <a:pt x="438" y="89"/>
                  <a:pt x="439" y="89"/>
                </a:cubicBezTo>
                <a:cubicBezTo>
                  <a:pt x="439" y="89"/>
                  <a:pt x="440" y="90"/>
                  <a:pt x="440" y="90"/>
                </a:cubicBezTo>
                <a:cubicBezTo>
                  <a:pt x="439" y="91"/>
                  <a:pt x="439" y="92"/>
                  <a:pt x="438" y="93"/>
                </a:cubicBezTo>
                <a:cubicBezTo>
                  <a:pt x="437" y="94"/>
                  <a:pt x="434" y="98"/>
                  <a:pt x="432" y="99"/>
                </a:cubicBezTo>
                <a:cubicBezTo>
                  <a:pt x="430" y="102"/>
                  <a:pt x="424" y="108"/>
                  <a:pt x="422" y="111"/>
                </a:cubicBezTo>
                <a:cubicBezTo>
                  <a:pt x="419" y="114"/>
                  <a:pt x="414" y="120"/>
                  <a:pt x="412" y="123"/>
                </a:cubicBezTo>
                <a:cubicBezTo>
                  <a:pt x="409" y="126"/>
                  <a:pt x="402" y="133"/>
                  <a:pt x="399" y="136"/>
                </a:cubicBezTo>
                <a:cubicBezTo>
                  <a:pt x="397" y="138"/>
                  <a:pt x="392" y="141"/>
                  <a:pt x="389" y="143"/>
                </a:cubicBezTo>
                <a:cubicBezTo>
                  <a:pt x="387" y="145"/>
                  <a:pt x="384" y="147"/>
                  <a:pt x="382" y="149"/>
                </a:cubicBezTo>
                <a:cubicBezTo>
                  <a:pt x="381" y="150"/>
                  <a:pt x="380" y="152"/>
                  <a:pt x="379" y="153"/>
                </a:cubicBezTo>
                <a:cubicBezTo>
                  <a:pt x="378" y="154"/>
                  <a:pt x="376" y="157"/>
                  <a:pt x="374" y="158"/>
                </a:cubicBezTo>
                <a:cubicBezTo>
                  <a:pt x="373" y="159"/>
                  <a:pt x="370" y="159"/>
                  <a:pt x="369" y="160"/>
                </a:cubicBezTo>
                <a:cubicBezTo>
                  <a:pt x="367" y="160"/>
                  <a:pt x="364" y="162"/>
                  <a:pt x="362" y="163"/>
                </a:cubicBezTo>
                <a:cubicBezTo>
                  <a:pt x="361" y="165"/>
                  <a:pt x="358" y="167"/>
                  <a:pt x="357" y="169"/>
                </a:cubicBezTo>
                <a:cubicBezTo>
                  <a:pt x="356" y="170"/>
                  <a:pt x="355" y="173"/>
                  <a:pt x="354" y="174"/>
                </a:cubicBezTo>
                <a:cubicBezTo>
                  <a:pt x="353" y="176"/>
                  <a:pt x="349" y="178"/>
                  <a:pt x="348" y="180"/>
                </a:cubicBezTo>
                <a:cubicBezTo>
                  <a:pt x="347" y="181"/>
                  <a:pt x="345" y="183"/>
                  <a:pt x="344" y="184"/>
                </a:cubicBezTo>
                <a:cubicBezTo>
                  <a:pt x="343" y="185"/>
                  <a:pt x="340" y="187"/>
                  <a:pt x="339" y="188"/>
                </a:cubicBezTo>
                <a:cubicBezTo>
                  <a:pt x="338" y="188"/>
                  <a:pt x="334" y="188"/>
                  <a:pt x="333" y="189"/>
                </a:cubicBezTo>
                <a:cubicBezTo>
                  <a:pt x="332" y="189"/>
                  <a:pt x="330" y="191"/>
                  <a:pt x="329" y="192"/>
                </a:cubicBezTo>
                <a:cubicBezTo>
                  <a:pt x="327" y="193"/>
                  <a:pt x="324" y="197"/>
                  <a:pt x="323" y="200"/>
                </a:cubicBezTo>
                <a:cubicBezTo>
                  <a:pt x="322" y="201"/>
                  <a:pt x="322" y="204"/>
                  <a:pt x="322" y="205"/>
                </a:cubicBezTo>
                <a:cubicBezTo>
                  <a:pt x="321" y="207"/>
                  <a:pt x="320" y="210"/>
                  <a:pt x="319" y="211"/>
                </a:cubicBezTo>
                <a:cubicBezTo>
                  <a:pt x="318" y="212"/>
                  <a:pt x="315" y="215"/>
                  <a:pt x="313" y="216"/>
                </a:cubicBezTo>
                <a:cubicBezTo>
                  <a:pt x="312" y="218"/>
                  <a:pt x="308" y="222"/>
                  <a:pt x="306" y="223"/>
                </a:cubicBezTo>
                <a:cubicBezTo>
                  <a:pt x="303" y="226"/>
                  <a:pt x="297" y="230"/>
                  <a:pt x="294" y="232"/>
                </a:cubicBezTo>
                <a:cubicBezTo>
                  <a:pt x="292" y="234"/>
                  <a:pt x="286" y="238"/>
                  <a:pt x="284" y="240"/>
                </a:cubicBezTo>
                <a:cubicBezTo>
                  <a:pt x="282" y="242"/>
                  <a:pt x="279" y="245"/>
                  <a:pt x="278" y="246"/>
                </a:cubicBezTo>
                <a:cubicBezTo>
                  <a:pt x="277" y="247"/>
                  <a:pt x="276" y="249"/>
                  <a:pt x="275" y="250"/>
                </a:cubicBezTo>
                <a:cubicBezTo>
                  <a:pt x="275" y="251"/>
                  <a:pt x="274" y="252"/>
                  <a:pt x="274" y="253"/>
                </a:cubicBezTo>
                <a:cubicBezTo>
                  <a:pt x="273" y="255"/>
                  <a:pt x="273" y="257"/>
                  <a:pt x="272" y="259"/>
                </a:cubicBezTo>
                <a:cubicBezTo>
                  <a:pt x="271" y="260"/>
                  <a:pt x="268" y="263"/>
                  <a:pt x="267" y="265"/>
                </a:cubicBezTo>
                <a:cubicBezTo>
                  <a:pt x="266" y="266"/>
                  <a:pt x="263" y="269"/>
                  <a:pt x="262" y="270"/>
                </a:cubicBezTo>
                <a:cubicBezTo>
                  <a:pt x="260" y="272"/>
                  <a:pt x="257" y="276"/>
                  <a:pt x="255" y="278"/>
                </a:cubicBezTo>
                <a:cubicBezTo>
                  <a:pt x="253" y="280"/>
                  <a:pt x="250" y="283"/>
                  <a:pt x="248" y="284"/>
                </a:cubicBezTo>
                <a:cubicBezTo>
                  <a:pt x="247" y="286"/>
                  <a:pt x="242" y="290"/>
                  <a:pt x="240" y="292"/>
                </a:cubicBezTo>
                <a:cubicBezTo>
                  <a:pt x="239" y="293"/>
                  <a:pt x="235" y="297"/>
                  <a:pt x="234" y="299"/>
                </a:cubicBezTo>
                <a:cubicBezTo>
                  <a:pt x="232" y="302"/>
                  <a:pt x="228" y="308"/>
                  <a:pt x="226" y="311"/>
                </a:cubicBezTo>
                <a:cubicBezTo>
                  <a:pt x="224" y="314"/>
                  <a:pt x="222" y="322"/>
                  <a:pt x="222" y="326"/>
                </a:cubicBezTo>
                <a:cubicBezTo>
                  <a:pt x="221" y="329"/>
                  <a:pt x="221" y="334"/>
                  <a:pt x="220" y="337"/>
                </a:cubicBezTo>
                <a:cubicBezTo>
                  <a:pt x="220" y="337"/>
                  <a:pt x="219" y="339"/>
                  <a:pt x="218" y="339"/>
                </a:cubicBezTo>
                <a:cubicBezTo>
                  <a:pt x="217" y="340"/>
                  <a:pt x="215" y="340"/>
                  <a:pt x="214" y="341"/>
                </a:cubicBezTo>
                <a:cubicBezTo>
                  <a:pt x="213" y="342"/>
                  <a:pt x="213" y="344"/>
                  <a:pt x="212" y="345"/>
                </a:cubicBezTo>
                <a:cubicBezTo>
                  <a:pt x="212" y="346"/>
                  <a:pt x="209" y="347"/>
                  <a:pt x="210" y="348"/>
                </a:cubicBezTo>
                <a:cubicBezTo>
                  <a:pt x="210" y="349"/>
                  <a:pt x="211" y="349"/>
                  <a:pt x="212" y="349"/>
                </a:cubicBezTo>
                <a:cubicBezTo>
                  <a:pt x="213" y="350"/>
                  <a:pt x="216" y="349"/>
                  <a:pt x="217" y="350"/>
                </a:cubicBezTo>
                <a:cubicBezTo>
                  <a:pt x="218" y="350"/>
                  <a:pt x="220" y="350"/>
                  <a:pt x="221" y="351"/>
                </a:cubicBezTo>
                <a:cubicBezTo>
                  <a:pt x="222" y="352"/>
                  <a:pt x="223" y="354"/>
                  <a:pt x="224" y="355"/>
                </a:cubicBezTo>
                <a:cubicBezTo>
                  <a:pt x="225" y="358"/>
                  <a:pt x="225" y="363"/>
                  <a:pt x="226" y="366"/>
                </a:cubicBezTo>
                <a:cubicBezTo>
                  <a:pt x="227" y="369"/>
                  <a:pt x="229" y="375"/>
                  <a:pt x="230" y="379"/>
                </a:cubicBezTo>
                <a:cubicBezTo>
                  <a:pt x="230" y="381"/>
                  <a:pt x="231" y="385"/>
                  <a:pt x="230" y="386"/>
                </a:cubicBezTo>
                <a:cubicBezTo>
                  <a:pt x="230" y="388"/>
                  <a:pt x="228" y="389"/>
                  <a:pt x="227" y="390"/>
                </a:cubicBezTo>
                <a:cubicBezTo>
                  <a:pt x="226" y="391"/>
                  <a:pt x="225" y="393"/>
                  <a:pt x="224" y="395"/>
                </a:cubicBezTo>
                <a:cubicBezTo>
                  <a:pt x="223" y="397"/>
                  <a:pt x="223" y="402"/>
                  <a:pt x="223" y="404"/>
                </a:cubicBezTo>
                <a:cubicBezTo>
                  <a:pt x="224" y="409"/>
                  <a:pt x="226" y="418"/>
                  <a:pt x="227" y="422"/>
                </a:cubicBezTo>
                <a:cubicBezTo>
                  <a:pt x="228" y="426"/>
                  <a:pt x="232" y="434"/>
                  <a:pt x="234" y="438"/>
                </a:cubicBezTo>
                <a:cubicBezTo>
                  <a:pt x="235" y="443"/>
                  <a:pt x="239" y="451"/>
                  <a:pt x="241" y="455"/>
                </a:cubicBezTo>
                <a:cubicBezTo>
                  <a:pt x="242" y="459"/>
                  <a:pt x="245" y="466"/>
                  <a:pt x="247" y="469"/>
                </a:cubicBezTo>
                <a:cubicBezTo>
                  <a:pt x="248" y="471"/>
                  <a:pt x="252" y="475"/>
                  <a:pt x="254" y="476"/>
                </a:cubicBezTo>
                <a:cubicBezTo>
                  <a:pt x="255" y="477"/>
                  <a:pt x="257" y="479"/>
                  <a:pt x="258" y="480"/>
                </a:cubicBezTo>
                <a:cubicBezTo>
                  <a:pt x="260" y="481"/>
                  <a:pt x="265" y="481"/>
                  <a:pt x="267" y="482"/>
                </a:cubicBezTo>
                <a:cubicBezTo>
                  <a:pt x="269" y="483"/>
                  <a:pt x="273" y="486"/>
                  <a:pt x="274" y="487"/>
                </a:cubicBezTo>
                <a:cubicBezTo>
                  <a:pt x="275" y="488"/>
                  <a:pt x="275" y="491"/>
                  <a:pt x="276" y="492"/>
                </a:cubicBezTo>
                <a:cubicBezTo>
                  <a:pt x="277" y="494"/>
                  <a:pt x="282" y="493"/>
                  <a:pt x="284" y="495"/>
                </a:cubicBezTo>
                <a:cubicBezTo>
                  <a:pt x="286" y="496"/>
                  <a:pt x="287" y="500"/>
                  <a:pt x="287" y="502"/>
                </a:cubicBezTo>
                <a:cubicBezTo>
                  <a:pt x="288" y="503"/>
                  <a:pt x="288" y="506"/>
                  <a:pt x="288" y="507"/>
                </a:cubicBezTo>
                <a:cubicBezTo>
                  <a:pt x="288" y="508"/>
                  <a:pt x="287" y="510"/>
                  <a:pt x="288" y="511"/>
                </a:cubicBezTo>
                <a:cubicBezTo>
                  <a:pt x="289" y="513"/>
                  <a:pt x="294" y="513"/>
                  <a:pt x="295" y="515"/>
                </a:cubicBezTo>
                <a:cubicBezTo>
                  <a:pt x="295" y="516"/>
                  <a:pt x="292" y="519"/>
                  <a:pt x="290" y="520"/>
                </a:cubicBezTo>
                <a:cubicBezTo>
                  <a:pt x="289" y="521"/>
                  <a:pt x="286" y="520"/>
                  <a:pt x="285" y="521"/>
                </a:cubicBezTo>
                <a:cubicBezTo>
                  <a:pt x="284" y="521"/>
                  <a:pt x="281" y="521"/>
                  <a:pt x="280" y="521"/>
                </a:cubicBezTo>
                <a:cubicBezTo>
                  <a:pt x="278" y="522"/>
                  <a:pt x="277" y="524"/>
                  <a:pt x="276" y="525"/>
                </a:cubicBezTo>
                <a:cubicBezTo>
                  <a:pt x="276" y="525"/>
                  <a:pt x="275" y="527"/>
                  <a:pt x="274" y="527"/>
                </a:cubicBezTo>
                <a:cubicBezTo>
                  <a:pt x="273" y="528"/>
                  <a:pt x="270" y="529"/>
                  <a:pt x="269" y="529"/>
                </a:cubicBezTo>
                <a:cubicBezTo>
                  <a:pt x="267" y="530"/>
                  <a:pt x="264" y="529"/>
                  <a:pt x="263" y="530"/>
                </a:cubicBezTo>
                <a:cubicBezTo>
                  <a:pt x="262" y="530"/>
                  <a:pt x="260" y="531"/>
                  <a:pt x="259" y="532"/>
                </a:cubicBezTo>
                <a:cubicBezTo>
                  <a:pt x="259" y="533"/>
                  <a:pt x="259" y="535"/>
                  <a:pt x="258" y="536"/>
                </a:cubicBezTo>
                <a:cubicBezTo>
                  <a:pt x="258" y="537"/>
                  <a:pt x="257" y="538"/>
                  <a:pt x="256" y="539"/>
                </a:cubicBezTo>
                <a:cubicBezTo>
                  <a:pt x="255" y="539"/>
                  <a:pt x="253" y="537"/>
                  <a:pt x="252" y="537"/>
                </a:cubicBezTo>
                <a:cubicBezTo>
                  <a:pt x="251" y="537"/>
                  <a:pt x="250" y="539"/>
                  <a:pt x="249" y="539"/>
                </a:cubicBezTo>
                <a:cubicBezTo>
                  <a:pt x="248" y="539"/>
                  <a:pt x="246" y="540"/>
                  <a:pt x="245" y="539"/>
                </a:cubicBezTo>
                <a:cubicBezTo>
                  <a:pt x="244" y="539"/>
                  <a:pt x="242" y="537"/>
                  <a:pt x="241" y="537"/>
                </a:cubicBezTo>
                <a:cubicBezTo>
                  <a:pt x="240" y="537"/>
                  <a:pt x="239" y="537"/>
                  <a:pt x="238" y="538"/>
                </a:cubicBezTo>
                <a:cubicBezTo>
                  <a:pt x="236" y="538"/>
                  <a:pt x="234" y="539"/>
                  <a:pt x="232" y="540"/>
                </a:cubicBezTo>
                <a:cubicBezTo>
                  <a:pt x="231" y="541"/>
                  <a:pt x="230" y="543"/>
                  <a:pt x="229" y="544"/>
                </a:cubicBezTo>
                <a:cubicBezTo>
                  <a:pt x="228" y="546"/>
                  <a:pt x="227" y="549"/>
                  <a:pt x="226" y="551"/>
                </a:cubicBezTo>
                <a:cubicBezTo>
                  <a:pt x="225" y="552"/>
                  <a:pt x="223" y="555"/>
                  <a:pt x="221" y="556"/>
                </a:cubicBezTo>
                <a:cubicBezTo>
                  <a:pt x="219" y="557"/>
                  <a:pt x="214" y="557"/>
                  <a:pt x="212" y="557"/>
                </a:cubicBezTo>
                <a:cubicBezTo>
                  <a:pt x="209" y="558"/>
                  <a:pt x="203" y="558"/>
                  <a:pt x="199" y="558"/>
                </a:cubicBezTo>
                <a:cubicBezTo>
                  <a:pt x="196" y="558"/>
                  <a:pt x="189" y="558"/>
                  <a:pt x="186" y="558"/>
                </a:cubicBezTo>
                <a:cubicBezTo>
                  <a:pt x="183" y="558"/>
                  <a:pt x="179" y="559"/>
                  <a:pt x="176" y="560"/>
                </a:cubicBezTo>
                <a:cubicBezTo>
                  <a:pt x="174" y="560"/>
                  <a:pt x="170" y="562"/>
                  <a:pt x="168" y="563"/>
                </a:cubicBezTo>
                <a:cubicBezTo>
                  <a:pt x="166" y="564"/>
                  <a:pt x="161" y="565"/>
                  <a:pt x="159" y="566"/>
                </a:cubicBezTo>
                <a:cubicBezTo>
                  <a:pt x="158" y="567"/>
                  <a:pt x="154" y="568"/>
                  <a:pt x="153" y="569"/>
                </a:cubicBezTo>
                <a:cubicBezTo>
                  <a:pt x="152" y="570"/>
                  <a:pt x="149" y="572"/>
                  <a:pt x="148" y="574"/>
                </a:cubicBezTo>
                <a:cubicBezTo>
                  <a:pt x="148" y="575"/>
                  <a:pt x="149" y="578"/>
                  <a:pt x="149" y="579"/>
                </a:cubicBezTo>
                <a:cubicBezTo>
                  <a:pt x="149" y="581"/>
                  <a:pt x="150" y="584"/>
                  <a:pt x="149" y="585"/>
                </a:cubicBezTo>
                <a:cubicBezTo>
                  <a:pt x="148" y="586"/>
                  <a:pt x="145" y="587"/>
                  <a:pt x="143" y="587"/>
                </a:cubicBezTo>
                <a:cubicBezTo>
                  <a:pt x="142" y="587"/>
                  <a:pt x="139" y="584"/>
                  <a:pt x="138" y="584"/>
                </a:cubicBezTo>
                <a:cubicBezTo>
                  <a:pt x="136" y="584"/>
                  <a:pt x="133" y="586"/>
                  <a:pt x="131" y="587"/>
                </a:cubicBezTo>
                <a:cubicBezTo>
                  <a:pt x="130" y="588"/>
                  <a:pt x="127" y="589"/>
                  <a:pt x="126" y="589"/>
                </a:cubicBezTo>
                <a:cubicBezTo>
                  <a:pt x="125" y="590"/>
                  <a:pt x="123" y="592"/>
                  <a:pt x="122" y="593"/>
                </a:cubicBezTo>
                <a:cubicBezTo>
                  <a:pt x="121" y="595"/>
                  <a:pt x="121" y="598"/>
                  <a:pt x="120" y="600"/>
                </a:cubicBezTo>
                <a:cubicBezTo>
                  <a:pt x="120" y="602"/>
                  <a:pt x="121" y="608"/>
                  <a:pt x="121" y="610"/>
                </a:cubicBezTo>
                <a:cubicBezTo>
                  <a:pt x="120" y="612"/>
                  <a:pt x="119" y="616"/>
                  <a:pt x="118" y="617"/>
                </a:cubicBezTo>
                <a:cubicBezTo>
                  <a:pt x="117" y="618"/>
                  <a:pt x="116" y="620"/>
                  <a:pt x="115" y="620"/>
                </a:cubicBezTo>
                <a:cubicBezTo>
                  <a:pt x="113" y="621"/>
                  <a:pt x="110" y="619"/>
                  <a:pt x="109" y="619"/>
                </a:cubicBezTo>
                <a:cubicBezTo>
                  <a:pt x="107" y="619"/>
                  <a:pt x="105" y="619"/>
                  <a:pt x="103" y="619"/>
                </a:cubicBezTo>
                <a:cubicBezTo>
                  <a:pt x="102" y="619"/>
                  <a:pt x="99" y="620"/>
                  <a:pt x="97" y="621"/>
                </a:cubicBezTo>
                <a:cubicBezTo>
                  <a:pt x="96" y="623"/>
                  <a:pt x="93" y="626"/>
                  <a:pt x="92" y="628"/>
                </a:cubicBezTo>
                <a:cubicBezTo>
                  <a:pt x="90" y="629"/>
                  <a:pt x="86" y="632"/>
                  <a:pt x="85" y="634"/>
                </a:cubicBezTo>
                <a:cubicBezTo>
                  <a:pt x="84" y="637"/>
                  <a:pt x="84" y="644"/>
                  <a:pt x="83" y="647"/>
                </a:cubicBezTo>
                <a:cubicBezTo>
                  <a:pt x="83" y="649"/>
                  <a:pt x="83" y="652"/>
                  <a:pt x="82" y="654"/>
                </a:cubicBezTo>
                <a:cubicBezTo>
                  <a:pt x="82" y="655"/>
                  <a:pt x="79" y="657"/>
                  <a:pt x="78" y="658"/>
                </a:cubicBezTo>
                <a:cubicBezTo>
                  <a:pt x="76" y="660"/>
                  <a:pt x="73" y="664"/>
                  <a:pt x="71" y="666"/>
                </a:cubicBezTo>
                <a:cubicBezTo>
                  <a:pt x="69" y="668"/>
                  <a:pt x="66" y="671"/>
                  <a:pt x="64" y="673"/>
                </a:cubicBezTo>
                <a:cubicBezTo>
                  <a:pt x="62" y="675"/>
                  <a:pt x="58" y="679"/>
                  <a:pt x="57" y="681"/>
                </a:cubicBezTo>
                <a:cubicBezTo>
                  <a:pt x="55" y="683"/>
                  <a:pt x="53" y="685"/>
                  <a:pt x="52" y="687"/>
                </a:cubicBezTo>
                <a:cubicBezTo>
                  <a:pt x="51" y="689"/>
                  <a:pt x="49" y="693"/>
                  <a:pt x="49" y="695"/>
                </a:cubicBezTo>
                <a:cubicBezTo>
                  <a:pt x="49" y="696"/>
                  <a:pt x="50" y="698"/>
                  <a:pt x="50" y="699"/>
                </a:cubicBezTo>
                <a:cubicBezTo>
                  <a:pt x="50" y="700"/>
                  <a:pt x="51" y="703"/>
                  <a:pt x="50" y="705"/>
                </a:cubicBezTo>
                <a:cubicBezTo>
                  <a:pt x="50" y="706"/>
                  <a:pt x="49" y="709"/>
                  <a:pt x="48" y="710"/>
                </a:cubicBezTo>
                <a:cubicBezTo>
                  <a:pt x="48" y="710"/>
                  <a:pt x="46" y="710"/>
                  <a:pt x="45" y="710"/>
                </a:cubicBezTo>
                <a:cubicBezTo>
                  <a:pt x="44" y="709"/>
                  <a:pt x="44" y="707"/>
                  <a:pt x="45" y="706"/>
                </a:cubicBezTo>
                <a:cubicBezTo>
                  <a:pt x="45" y="705"/>
                  <a:pt x="46" y="704"/>
                  <a:pt x="46" y="703"/>
                </a:cubicBezTo>
                <a:cubicBezTo>
                  <a:pt x="46" y="701"/>
                  <a:pt x="47" y="698"/>
                  <a:pt x="46" y="698"/>
                </a:cubicBezTo>
                <a:cubicBezTo>
                  <a:pt x="45" y="697"/>
                  <a:pt x="44" y="697"/>
                  <a:pt x="43" y="698"/>
                </a:cubicBezTo>
                <a:cubicBezTo>
                  <a:pt x="43" y="697"/>
                  <a:pt x="43" y="695"/>
                  <a:pt x="43" y="695"/>
                </a:cubicBezTo>
                <a:cubicBezTo>
                  <a:pt x="43" y="694"/>
                  <a:pt x="43" y="692"/>
                  <a:pt x="42" y="691"/>
                </a:cubicBezTo>
                <a:cubicBezTo>
                  <a:pt x="42" y="690"/>
                  <a:pt x="40" y="689"/>
                  <a:pt x="39" y="688"/>
                </a:cubicBezTo>
                <a:cubicBezTo>
                  <a:pt x="38" y="687"/>
                  <a:pt x="36" y="686"/>
                  <a:pt x="36" y="685"/>
                </a:cubicBezTo>
                <a:cubicBezTo>
                  <a:pt x="35" y="684"/>
                  <a:pt x="33" y="682"/>
                  <a:pt x="32" y="680"/>
                </a:cubicBezTo>
                <a:cubicBezTo>
                  <a:pt x="32" y="679"/>
                  <a:pt x="32" y="677"/>
                  <a:pt x="31" y="676"/>
                </a:cubicBezTo>
                <a:cubicBezTo>
                  <a:pt x="30" y="675"/>
                  <a:pt x="29" y="673"/>
                  <a:pt x="28" y="672"/>
                </a:cubicBezTo>
                <a:cubicBezTo>
                  <a:pt x="27" y="671"/>
                  <a:pt x="26" y="669"/>
                  <a:pt x="25" y="668"/>
                </a:cubicBezTo>
                <a:cubicBezTo>
                  <a:pt x="24" y="667"/>
                  <a:pt x="23" y="664"/>
                  <a:pt x="23" y="662"/>
                </a:cubicBezTo>
                <a:cubicBezTo>
                  <a:pt x="23" y="661"/>
                  <a:pt x="23" y="658"/>
                  <a:pt x="23" y="656"/>
                </a:cubicBezTo>
                <a:cubicBezTo>
                  <a:pt x="22" y="655"/>
                  <a:pt x="20" y="652"/>
                  <a:pt x="20" y="651"/>
                </a:cubicBezTo>
                <a:cubicBezTo>
                  <a:pt x="19" y="650"/>
                  <a:pt x="18" y="647"/>
                  <a:pt x="18" y="646"/>
                </a:cubicBezTo>
                <a:cubicBezTo>
                  <a:pt x="18" y="644"/>
                  <a:pt x="19" y="641"/>
                  <a:pt x="18" y="640"/>
                </a:cubicBezTo>
                <a:cubicBezTo>
                  <a:pt x="18" y="639"/>
                  <a:pt x="16" y="636"/>
                  <a:pt x="16" y="635"/>
                </a:cubicBezTo>
                <a:cubicBezTo>
                  <a:pt x="15" y="634"/>
                  <a:pt x="15" y="632"/>
                  <a:pt x="15" y="631"/>
                </a:cubicBezTo>
                <a:cubicBezTo>
                  <a:pt x="14" y="629"/>
                  <a:pt x="13" y="628"/>
                  <a:pt x="13" y="627"/>
                </a:cubicBezTo>
                <a:cubicBezTo>
                  <a:pt x="13" y="626"/>
                  <a:pt x="13" y="624"/>
                  <a:pt x="13" y="623"/>
                </a:cubicBezTo>
                <a:cubicBezTo>
                  <a:pt x="13" y="622"/>
                  <a:pt x="13" y="619"/>
                  <a:pt x="12" y="618"/>
                </a:cubicBezTo>
                <a:cubicBezTo>
                  <a:pt x="12" y="617"/>
                  <a:pt x="12" y="615"/>
                  <a:pt x="13" y="614"/>
                </a:cubicBezTo>
                <a:cubicBezTo>
                  <a:pt x="13" y="613"/>
                  <a:pt x="15" y="612"/>
                  <a:pt x="15" y="612"/>
                </a:cubicBezTo>
                <a:cubicBezTo>
                  <a:pt x="17" y="610"/>
                  <a:pt x="22" y="606"/>
                  <a:pt x="23" y="604"/>
                </a:cubicBezTo>
                <a:cubicBezTo>
                  <a:pt x="24" y="603"/>
                  <a:pt x="26" y="601"/>
                  <a:pt x="26" y="600"/>
                </a:cubicBezTo>
                <a:cubicBezTo>
                  <a:pt x="27" y="598"/>
                  <a:pt x="29" y="595"/>
                  <a:pt x="30" y="593"/>
                </a:cubicBezTo>
                <a:cubicBezTo>
                  <a:pt x="31" y="591"/>
                  <a:pt x="31" y="587"/>
                  <a:pt x="32" y="585"/>
                </a:cubicBezTo>
                <a:cubicBezTo>
                  <a:pt x="32" y="584"/>
                  <a:pt x="34" y="582"/>
                  <a:pt x="34" y="581"/>
                </a:cubicBezTo>
                <a:cubicBezTo>
                  <a:pt x="35" y="579"/>
                  <a:pt x="34" y="575"/>
                  <a:pt x="34" y="573"/>
                </a:cubicBezTo>
                <a:cubicBezTo>
                  <a:pt x="34" y="572"/>
                  <a:pt x="32" y="570"/>
                  <a:pt x="32" y="569"/>
                </a:cubicBezTo>
                <a:cubicBezTo>
                  <a:pt x="32" y="568"/>
                  <a:pt x="32" y="565"/>
                  <a:pt x="31" y="563"/>
                </a:cubicBezTo>
                <a:cubicBezTo>
                  <a:pt x="30" y="562"/>
                  <a:pt x="28" y="561"/>
                  <a:pt x="27" y="560"/>
                </a:cubicBezTo>
                <a:cubicBezTo>
                  <a:pt x="26" y="560"/>
                  <a:pt x="23" y="561"/>
                  <a:pt x="21" y="560"/>
                </a:cubicBezTo>
                <a:cubicBezTo>
                  <a:pt x="20" y="559"/>
                  <a:pt x="19" y="557"/>
                  <a:pt x="18" y="556"/>
                </a:cubicBezTo>
                <a:cubicBezTo>
                  <a:pt x="17" y="554"/>
                  <a:pt x="18" y="550"/>
                  <a:pt x="18" y="548"/>
                </a:cubicBezTo>
                <a:cubicBezTo>
                  <a:pt x="18" y="547"/>
                  <a:pt x="20" y="544"/>
                  <a:pt x="21" y="542"/>
                </a:cubicBezTo>
                <a:cubicBezTo>
                  <a:pt x="21" y="541"/>
                  <a:pt x="21" y="537"/>
                  <a:pt x="21" y="536"/>
                </a:cubicBezTo>
                <a:cubicBezTo>
                  <a:pt x="22" y="535"/>
                  <a:pt x="24" y="533"/>
                  <a:pt x="26" y="532"/>
                </a:cubicBezTo>
                <a:cubicBezTo>
                  <a:pt x="27" y="531"/>
                  <a:pt x="29" y="531"/>
                  <a:pt x="30" y="530"/>
                </a:cubicBezTo>
                <a:cubicBezTo>
                  <a:pt x="31" y="530"/>
                  <a:pt x="33" y="528"/>
                  <a:pt x="34" y="527"/>
                </a:cubicBezTo>
                <a:cubicBezTo>
                  <a:pt x="36" y="526"/>
                  <a:pt x="39" y="524"/>
                  <a:pt x="40" y="523"/>
                </a:cubicBezTo>
                <a:cubicBezTo>
                  <a:pt x="40" y="522"/>
                  <a:pt x="40" y="519"/>
                  <a:pt x="40" y="518"/>
                </a:cubicBezTo>
                <a:cubicBezTo>
                  <a:pt x="40" y="517"/>
                  <a:pt x="39" y="515"/>
                  <a:pt x="39" y="514"/>
                </a:cubicBezTo>
                <a:cubicBezTo>
                  <a:pt x="39" y="513"/>
                  <a:pt x="41" y="511"/>
                  <a:pt x="42" y="511"/>
                </a:cubicBezTo>
                <a:cubicBezTo>
                  <a:pt x="43" y="510"/>
                  <a:pt x="44" y="508"/>
                  <a:pt x="45" y="507"/>
                </a:cubicBezTo>
                <a:cubicBezTo>
                  <a:pt x="45" y="506"/>
                  <a:pt x="46" y="503"/>
                  <a:pt x="46" y="502"/>
                </a:cubicBezTo>
                <a:cubicBezTo>
                  <a:pt x="47" y="501"/>
                  <a:pt x="47" y="498"/>
                  <a:pt x="47" y="496"/>
                </a:cubicBezTo>
                <a:cubicBezTo>
                  <a:pt x="47" y="495"/>
                  <a:pt x="46" y="492"/>
                  <a:pt x="46" y="490"/>
                </a:cubicBezTo>
                <a:cubicBezTo>
                  <a:pt x="46" y="489"/>
                  <a:pt x="46" y="486"/>
                  <a:pt x="46" y="485"/>
                </a:cubicBezTo>
                <a:cubicBezTo>
                  <a:pt x="47" y="484"/>
                  <a:pt x="47" y="482"/>
                  <a:pt x="47" y="481"/>
                </a:cubicBezTo>
                <a:cubicBezTo>
                  <a:pt x="49" y="482"/>
                  <a:pt x="51" y="483"/>
                  <a:pt x="52" y="483"/>
                </a:cubicBezTo>
                <a:cubicBezTo>
                  <a:pt x="53" y="484"/>
                  <a:pt x="55" y="484"/>
                  <a:pt x="55" y="484"/>
                </a:cubicBezTo>
                <a:cubicBezTo>
                  <a:pt x="57" y="485"/>
                  <a:pt x="59" y="486"/>
                  <a:pt x="60" y="486"/>
                </a:cubicBezTo>
                <a:cubicBezTo>
                  <a:pt x="61" y="487"/>
                  <a:pt x="64" y="486"/>
                  <a:pt x="65" y="486"/>
                </a:cubicBezTo>
                <a:cubicBezTo>
                  <a:pt x="67" y="485"/>
                  <a:pt x="70" y="483"/>
                  <a:pt x="71" y="482"/>
                </a:cubicBezTo>
                <a:cubicBezTo>
                  <a:pt x="71" y="481"/>
                  <a:pt x="72" y="478"/>
                  <a:pt x="72" y="477"/>
                </a:cubicBezTo>
                <a:cubicBezTo>
                  <a:pt x="72" y="474"/>
                  <a:pt x="68" y="469"/>
                  <a:pt x="67" y="466"/>
                </a:cubicBezTo>
                <a:cubicBezTo>
                  <a:pt x="67" y="465"/>
                  <a:pt x="66" y="462"/>
                  <a:pt x="66" y="460"/>
                </a:cubicBezTo>
                <a:cubicBezTo>
                  <a:pt x="66" y="459"/>
                  <a:pt x="67" y="457"/>
                  <a:pt x="68" y="457"/>
                </a:cubicBezTo>
                <a:cubicBezTo>
                  <a:pt x="69" y="456"/>
                  <a:pt x="71" y="455"/>
                  <a:pt x="72" y="455"/>
                </a:cubicBezTo>
                <a:cubicBezTo>
                  <a:pt x="73" y="454"/>
                  <a:pt x="76" y="454"/>
                  <a:pt x="76" y="454"/>
                </a:cubicBezTo>
                <a:cubicBezTo>
                  <a:pt x="77" y="453"/>
                  <a:pt x="78" y="449"/>
                  <a:pt x="78" y="448"/>
                </a:cubicBezTo>
                <a:cubicBezTo>
                  <a:pt x="78" y="446"/>
                  <a:pt x="77" y="443"/>
                  <a:pt x="77" y="441"/>
                </a:cubicBezTo>
                <a:cubicBezTo>
                  <a:pt x="77" y="440"/>
                  <a:pt x="76" y="438"/>
                  <a:pt x="77" y="437"/>
                </a:cubicBezTo>
                <a:cubicBezTo>
                  <a:pt x="77" y="435"/>
                  <a:pt x="80" y="434"/>
                  <a:pt x="80" y="433"/>
                </a:cubicBezTo>
                <a:cubicBezTo>
                  <a:pt x="81" y="431"/>
                  <a:pt x="80" y="428"/>
                  <a:pt x="80" y="427"/>
                </a:cubicBezTo>
                <a:cubicBezTo>
                  <a:pt x="79" y="426"/>
                  <a:pt x="77" y="424"/>
                  <a:pt x="77" y="422"/>
                </a:cubicBezTo>
                <a:cubicBezTo>
                  <a:pt x="76" y="421"/>
                  <a:pt x="78" y="419"/>
                  <a:pt x="78" y="418"/>
                </a:cubicBezTo>
                <a:cubicBezTo>
                  <a:pt x="77" y="417"/>
                  <a:pt x="77" y="414"/>
                  <a:pt x="76" y="413"/>
                </a:cubicBezTo>
                <a:cubicBezTo>
                  <a:pt x="75" y="413"/>
                  <a:pt x="73" y="412"/>
                  <a:pt x="72" y="412"/>
                </a:cubicBezTo>
                <a:cubicBezTo>
                  <a:pt x="71" y="412"/>
                  <a:pt x="67" y="412"/>
                  <a:pt x="65" y="412"/>
                </a:cubicBezTo>
                <a:cubicBezTo>
                  <a:pt x="63" y="412"/>
                  <a:pt x="58" y="412"/>
                  <a:pt x="56" y="412"/>
                </a:cubicBezTo>
                <a:cubicBezTo>
                  <a:pt x="54" y="412"/>
                  <a:pt x="50" y="412"/>
                  <a:pt x="48" y="412"/>
                </a:cubicBezTo>
                <a:cubicBezTo>
                  <a:pt x="47" y="411"/>
                  <a:pt x="44" y="410"/>
                  <a:pt x="43" y="409"/>
                </a:cubicBezTo>
                <a:cubicBezTo>
                  <a:pt x="42" y="408"/>
                  <a:pt x="39" y="405"/>
                  <a:pt x="38" y="403"/>
                </a:cubicBezTo>
                <a:cubicBezTo>
                  <a:pt x="37" y="401"/>
                  <a:pt x="38" y="397"/>
                  <a:pt x="37" y="395"/>
                </a:cubicBezTo>
                <a:cubicBezTo>
                  <a:pt x="37" y="393"/>
                  <a:pt x="33" y="390"/>
                  <a:pt x="32" y="388"/>
                </a:cubicBezTo>
                <a:cubicBezTo>
                  <a:pt x="31" y="385"/>
                  <a:pt x="29" y="381"/>
                  <a:pt x="28" y="379"/>
                </a:cubicBezTo>
                <a:cubicBezTo>
                  <a:pt x="28" y="377"/>
                  <a:pt x="26" y="373"/>
                  <a:pt x="26" y="371"/>
                </a:cubicBezTo>
                <a:cubicBezTo>
                  <a:pt x="26" y="370"/>
                  <a:pt x="27" y="367"/>
                  <a:pt x="28" y="366"/>
                </a:cubicBezTo>
                <a:cubicBezTo>
                  <a:pt x="28" y="365"/>
                  <a:pt x="29" y="363"/>
                  <a:pt x="30" y="362"/>
                </a:cubicBezTo>
                <a:cubicBezTo>
                  <a:pt x="31" y="360"/>
                  <a:pt x="33" y="358"/>
                  <a:pt x="34" y="357"/>
                </a:cubicBezTo>
                <a:cubicBezTo>
                  <a:pt x="35" y="356"/>
                  <a:pt x="38" y="352"/>
                  <a:pt x="39" y="351"/>
                </a:cubicBezTo>
                <a:cubicBezTo>
                  <a:pt x="40" y="350"/>
                  <a:pt x="43" y="349"/>
                  <a:pt x="44" y="349"/>
                </a:cubicBezTo>
                <a:cubicBezTo>
                  <a:pt x="44" y="348"/>
                  <a:pt x="45" y="347"/>
                  <a:pt x="46" y="346"/>
                </a:cubicBezTo>
                <a:cubicBezTo>
                  <a:pt x="46" y="345"/>
                  <a:pt x="47" y="342"/>
                  <a:pt x="47" y="341"/>
                </a:cubicBezTo>
                <a:cubicBezTo>
                  <a:pt x="48" y="340"/>
                  <a:pt x="49" y="338"/>
                  <a:pt x="49" y="338"/>
                </a:cubicBezTo>
                <a:cubicBezTo>
                  <a:pt x="50" y="337"/>
                  <a:pt x="52" y="335"/>
                  <a:pt x="52" y="334"/>
                </a:cubicBezTo>
                <a:cubicBezTo>
                  <a:pt x="53" y="333"/>
                  <a:pt x="53" y="331"/>
                  <a:pt x="53" y="330"/>
                </a:cubicBezTo>
                <a:cubicBezTo>
                  <a:pt x="54" y="329"/>
                  <a:pt x="54" y="326"/>
                  <a:pt x="55" y="324"/>
                </a:cubicBezTo>
                <a:cubicBezTo>
                  <a:pt x="56" y="324"/>
                  <a:pt x="58" y="323"/>
                  <a:pt x="58" y="323"/>
                </a:cubicBezTo>
                <a:cubicBezTo>
                  <a:pt x="59" y="321"/>
                  <a:pt x="59" y="318"/>
                  <a:pt x="58" y="316"/>
                </a:cubicBezTo>
                <a:cubicBezTo>
                  <a:pt x="58" y="315"/>
                  <a:pt x="56" y="313"/>
                  <a:pt x="55" y="311"/>
                </a:cubicBezTo>
                <a:cubicBezTo>
                  <a:pt x="54" y="311"/>
                  <a:pt x="53" y="309"/>
                  <a:pt x="52" y="309"/>
                </a:cubicBezTo>
                <a:cubicBezTo>
                  <a:pt x="50" y="308"/>
                  <a:pt x="47" y="309"/>
                  <a:pt x="46" y="308"/>
                </a:cubicBezTo>
                <a:cubicBezTo>
                  <a:pt x="45" y="308"/>
                  <a:pt x="44" y="307"/>
                  <a:pt x="43" y="307"/>
                </a:cubicBezTo>
                <a:cubicBezTo>
                  <a:pt x="42" y="306"/>
                  <a:pt x="39" y="306"/>
                  <a:pt x="37" y="305"/>
                </a:cubicBezTo>
                <a:cubicBezTo>
                  <a:pt x="37" y="305"/>
                  <a:pt x="36" y="303"/>
                  <a:pt x="35" y="302"/>
                </a:cubicBezTo>
                <a:cubicBezTo>
                  <a:pt x="34" y="301"/>
                  <a:pt x="32" y="301"/>
                  <a:pt x="31" y="301"/>
                </a:cubicBezTo>
                <a:cubicBezTo>
                  <a:pt x="30" y="301"/>
                  <a:pt x="27" y="300"/>
                  <a:pt x="26" y="299"/>
                </a:cubicBezTo>
                <a:cubicBezTo>
                  <a:pt x="25" y="298"/>
                  <a:pt x="23" y="295"/>
                  <a:pt x="22" y="293"/>
                </a:cubicBezTo>
                <a:cubicBezTo>
                  <a:pt x="21" y="293"/>
                  <a:pt x="21" y="290"/>
                  <a:pt x="20" y="289"/>
                </a:cubicBezTo>
                <a:cubicBezTo>
                  <a:pt x="20" y="289"/>
                  <a:pt x="18" y="287"/>
                  <a:pt x="17" y="287"/>
                </a:cubicBezTo>
                <a:cubicBezTo>
                  <a:pt x="16" y="287"/>
                  <a:pt x="14" y="286"/>
                  <a:pt x="13" y="287"/>
                </a:cubicBezTo>
                <a:cubicBezTo>
                  <a:pt x="12" y="287"/>
                  <a:pt x="12" y="289"/>
                  <a:pt x="11" y="289"/>
                </a:cubicBezTo>
                <a:cubicBezTo>
                  <a:pt x="10" y="289"/>
                  <a:pt x="8" y="289"/>
                  <a:pt x="7" y="288"/>
                </a:cubicBezTo>
                <a:cubicBezTo>
                  <a:pt x="6" y="287"/>
                  <a:pt x="6" y="285"/>
                  <a:pt x="7" y="284"/>
                </a:cubicBezTo>
                <a:cubicBezTo>
                  <a:pt x="7" y="283"/>
                  <a:pt x="9" y="281"/>
                  <a:pt x="9" y="279"/>
                </a:cubicBezTo>
                <a:cubicBezTo>
                  <a:pt x="8" y="279"/>
                  <a:pt x="7" y="278"/>
                  <a:pt x="6" y="277"/>
                </a:cubicBezTo>
                <a:cubicBezTo>
                  <a:pt x="5" y="277"/>
                  <a:pt x="3" y="277"/>
                  <a:pt x="3" y="276"/>
                </a:cubicBezTo>
                <a:cubicBezTo>
                  <a:pt x="2" y="276"/>
                  <a:pt x="2" y="274"/>
                  <a:pt x="2" y="274"/>
                </a:cubicBezTo>
                <a:cubicBezTo>
                  <a:pt x="2" y="273"/>
                  <a:pt x="2" y="271"/>
                  <a:pt x="2" y="271"/>
                </a:cubicBezTo>
                <a:cubicBezTo>
                  <a:pt x="2" y="269"/>
                  <a:pt x="1" y="267"/>
                  <a:pt x="1" y="266"/>
                </a:cubicBezTo>
                <a:cubicBezTo>
                  <a:pt x="0" y="265"/>
                  <a:pt x="0" y="263"/>
                  <a:pt x="1" y="262"/>
                </a:cubicBezTo>
                <a:cubicBezTo>
                  <a:pt x="1" y="261"/>
                  <a:pt x="3" y="259"/>
                  <a:pt x="4" y="258"/>
                </a:cubicBezTo>
                <a:cubicBezTo>
                  <a:pt x="4" y="257"/>
                  <a:pt x="6" y="255"/>
                  <a:pt x="7" y="254"/>
                </a:cubicBezTo>
                <a:cubicBezTo>
                  <a:pt x="7" y="253"/>
                  <a:pt x="8" y="250"/>
                  <a:pt x="9" y="249"/>
                </a:cubicBezTo>
                <a:cubicBezTo>
                  <a:pt x="9" y="248"/>
                  <a:pt x="10" y="245"/>
                  <a:pt x="11" y="244"/>
                </a:cubicBezTo>
                <a:cubicBezTo>
                  <a:pt x="12" y="243"/>
                  <a:pt x="14" y="241"/>
                  <a:pt x="15" y="240"/>
                </a:cubicBezTo>
                <a:cubicBezTo>
                  <a:pt x="17" y="238"/>
                  <a:pt x="18" y="235"/>
                  <a:pt x="19" y="234"/>
                </a:cubicBezTo>
                <a:cubicBezTo>
                  <a:pt x="20" y="233"/>
                  <a:pt x="23" y="231"/>
                  <a:pt x="24" y="230"/>
                </a:cubicBezTo>
                <a:cubicBezTo>
                  <a:pt x="25" y="229"/>
                  <a:pt x="27" y="226"/>
                  <a:pt x="28" y="225"/>
                </a:cubicBezTo>
                <a:cubicBezTo>
                  <a:pt x="28" y="224"/>
                  <a:pt x="29" y="221"/>
                  <a:pt x="29" y="220"/>
                </a:cubicBezTo>
                <a:cubicBezTo>
                  <a:pt x="30" y="219"/>
                  <a:pt x="32" y="218"/>
                  <a:pt x="33" y="218"/>
                </a:cubicBezTo>
                <a:cubicBezTo>
                  <a:pt x="34" y="217"/>
                  <a:pt x="37" y="217"/>
                  <a:pt x="38" y="216"/>
                </a:cubicBezTo>
                <a:cubicBezTo>
                  <a:pt x="39" y="216"/>
                  <a:pt x="41" y="215"/>
                  <a:pt x="42" y="215"/>
                </a:cubicBezTo>
                <a:cubicBezTo>
                  <a:pt x="44" y="215"/>
                  <a:pt x="46" y="216"/>
                  <a:pt x="47" y="216"/>
                </a:cubicBezTo>
                <a:cubicBezTo>
                  <a:pt x="48" y="217"/>
                  <a:pt x="50" y="219"/>
                  <a:pt x="51" y="220"/>
                </a:cubicBezTo>
                <a:cubicBezTo>
                  <a:pt x="52" y="221"/>
                  <a:pt x="55" y="221"/>
                  <a:pt x="57" y="220"/>
                </a:cubicBezTo>
                <a:cubicBezTo>
                  <a:pt x="58" y="220"/>
                  <a:pt x="60" y="221"/>
                  <a:pt x="60" y="220"/>
                </a:cubicBezTo>
                <a:cubicBezTo>
                  <a:pt x="61" y="219"/>
                  <a:pt x="62" y="217"/>
                  <a:pt x="63" y="216"/>
                </a:cubicBezTo>
                <a:cubicBezTo>
                  <a:pt x="63" y="215"/>
                  <a:pt x="64" y="212"/>
                  <a:pt x="64" y="210"/>
                </a:cubicBezTo>
                <a:cubicBezTo>
                  <a:pt x="64" y="209"/>
                  <a:pt x="64" y="207"/>
                  <a:pt x="64" y="206"/>
                </a:cubicBezTo>
                <a:cubicBezTo>
                  <a:pt x="65" y="205"/>
                  <a:pt x="67" y="204"/>
                  <a:pt x="68" y="204"/>
                </a:cubicBezTo>
                <a:cubicBezTo>
                  <a:pt x="68" y="203"/>
                  <a:pt x="70" y="201"/>
                  <a:pt x="70" y="200"/>
                </a:cubicBezTo>
                <a:cubicBezTo>
                  <a:pt x="71" y="199"/>
                  <a:pt x="73" y="197"/>
                  <a:pt x="74" y="196"/>
                </a:cubicBezTo>
                <a:cubicBezTo>
                  <a:pt x="74" y="195"/>
                  <a:pt x="76" y="193"/>
                  <a:pt x="76" y="193"/>
                </a:cubicBezTo>
                <a:cubicBezTo>
                  <a:pt x="77" y="192"/>
                  <a:pt x="79" y="190"/>
                  <a:pt x="80" y="189"/>
                </a:cubicBezTo>
                <a:cubicBezTo>
                  <a:pt x="81" y="187"/>
                  <a:pt x="82" y="184"/>
                  <a:pt x="83" y="183"/>
                </a:cubicBezTo>
                <a:cubicBezTo>
                  <a:pt x="83" y="181"/>
                  <a:pt x="84" y="178"/>
                  <a:pt x="84" y="177"/>
                </a:cubicBezTo>
                <a:cubicBezTo>
                  <a:pt x="85" y="176"/>
                  <a:pt x="86" y="175"/>
                  <a:pt x="86" y="174"/>
                </a:cubicBezTo>
                <a:cubicBezTo>
                  <a:pt x="87" y="172"/>
                  <a:pt x="88" y="169"/>
                  <a:pt x="88" y="167"/>
                </a:cubicBezTo>
                <a:cubicBezTo>
                  <a:pt x="88" y="166"/>
                  <a:pt x="87" y="163"/>
                  <a:pt x="87" y="161"/>
                </a:cubicBezTo>
                <a:cubicBezTo>
                  <a:pt x="87" y="160"/>
                  <a:pt x="89" y="157"/>
                  <a:pt x="90" y="156"/>
                </a:cubicBezTo>
                <a:cubicBezTo>
                  <a:pt x="91" y="155"/>
                  <a:pt x="95" y="155"/>
                  <a:pt x="96" y="155"/>
                </a:cubicBezTo>
                <a:cubicBezTo>
                  <a:pt x="98" y="155"/>
                  <a:pt x="101" y="156"/>
                  <a:pt x="103" y="156"/>
                </a:cubicBezTo>
                <a:cubicBezTo>
                  <a:pt x="103" y="156"/>
                  <a:pt x="104" y="155"/>
                  <a:pt x="104" y="155"/>
                </a:cubicBezTo>
                <a:cubicBezTo>
                  <a:pt x="105" y="156"/>
                  <a:pt x="105" y="156"/>
                  <a:pt x="105" y="156"/>
                </a:cubicBezTo>
                <a:cubicBezTo>
                  <a:pt x="106" y="157"/>
                  <a:pt x="109" y="157"/>
                  <a:pt x="111" y="157"/>
                </a:cubicBezTo>
                <a:cubicBezTo>
                  <a:pt x="112" y="157"/>
                  <a:pt x="114" y="157"/>
                  <a:pt x="115" y="156"/>
                </a:cubicBezTo>
                <a:cubicBezTo>
                  <a:pt x="116" y="156"/>
                  <a:pt x="118" y="156"/>
                  <a:pt x="119" y="156"/>
                </a:cubicBezTo>
                <a:cubicBezTo>
                  <a:pt x="120" y="156"/>
                  <a:pt x="120" y="159"/>
                  <a:pt x="121" y="159"/>
                </a:cubicBezTo>
                <a:cubicBezTo>
                  <a:pt x="122" y="160"/>
                  <a:pt x="124" y="158"/>
                  <a:pt x="125" y="158"/>
                </a:cubicBezTo>
                <a:cubicBezTo>
                  <a:pt x="127" y="158"/>
                  <a:pt x="129" y="159"/>
                  <a:pt x="130" y="159"/>
                </a:cubicBezTo>
                <a:cubicBezTo>
                  <a:pt x="132" y="160"/>
                  <a:pt x="135" y="161"/>
                  <a:pt x="136" y="162"/>
                </a:cubicBezTo>
                <a:cubicBezTo>
                  <a:pt x="137" y="163"/>
                  <a:pt x="137" y="165"/>
                  <a:pt x="138" y="166"/>
                </a:cubicBezTo>
                <a:cubicBezTo>
                  <a:pt x="139" y="166"/>
                  <a:pt x="142" y="166"/>
                  <a:pt x="143" y="167"/>
                </a:cubicBezTo>
                <a:cubicBezTo>
                  <a:pt x="144" y="167"/>
                  <a:pt x="145" y="169"/>
                  <a:pt x="146" y="171"/>
                </a:cubicBezTo>
                <a:cubicBezTo>
                  <a:pt x="146" y="172"/>
                  <a:pt x="147" y="175"/>
                  <a:pt x="146" y="176"/>
                </a:cubicBezTo>
                <a:cubicBezTo>
                  <a:pt x="146" y="178"/>
                  <a:pt x="145" y="181"/>
                  <a:pt x="144" y="182"/>
                </a:cubicBezTo>
                <a:cubicBezTo>
                  <a:pt x="144" y="183"/>
                  <a:pt x="144" y="185"/>
                  <a:pt x="144" y="186"/>
                </a:cubicBezTo>
                <a:cubicBezTo>
                  <a:pt x="144" y="187"/>
                  <a:pt x="142" y="188"/>
                  <a:pt x="142" y="189"/>
                </a:cubicBezTo>
                <a:cubicBezTo>
                  <a:pt x="141" y="190"/>
                  <a:pt x="142" y="192"/>
                  <a:pt x="142" y="192"/>
                </a:cubicBezTo>
                <a:cubicBezTo>
                  <a:pt x="143" y="193"/>
                  <a:pt x="144" y="195"/>
                  <a:pt x="145" y="195"/>
                </a:cubicBezTo>
                <a:cubicBezTo>
                  <a:pt x="146" y="196"/>
                  <a:pt x="148" y="196"/>
                  <a:pt x="149" y="196"/>
                </a:cubicBezTo>
                <a:cubicBezTo>
                  <a:pt x="150" y="196"/>
                  <a:pt x="151" y="195"/>
                  <a:pt x="152" y="195"/>
                </a:cubicBezTo>
                <a:cubicBezTo>
                  <a:pt x="153" y="194"/>
                  <a:pt x="155" y="194"/>
                  <a:pt x="155" y="194"/>
                </a:cubicBezTo>
                <a:cubicBezTo>
                  <a:pt x="156" y="194"/>
                  <a:pt x="158" y="194"/>
                  <a:pt x="159" y="193"/>
                </a:cubicBezTo>
                <a:cubicBezTo>
                  <a:pt x="159" y="193"/>
                  <a:pt x="160" y="193"/>
                  <a:pt x="160" y="193"/>
                </a:cubicBezTo>
                <a:cubicBezTo>
                  <a:pt x="161" y="192"/>
                  <a:pt x="162" y="190"/>
                  <a:pt x="162" y="189"/>
                </a:cubicBezTo>
                <a:cubicBezTo>
                  <a:pt x="162" y="189"/>
                  <a:pt x="161" y="188"/>
                  <a:pt x="161" y="188"/>
                </a:cubicBezTo>
                <a:cubicBezTo>
                  <a:pt x="161" y="188"/>
                  <a:pt x="160" y="187"/>
                  <a:pt x="160" y="187"/>
                </a:cubicBezTo>
                <a:cubicBezTo>
                  <a:pt x="160" y="186"/>
                  <a:pt x="159" y="185"/>
                  <a:pt x="159" y="184"/>
                </a:cubicBezTo>
                <a:cubicBezTo>
                  <a:pt x="158" y="183"/>
                  <a:pt x="157" y="183"/>
                  <a:pt x="156" y="182"/>
                </a:cubicBezTo>
                <a:cubicBezTo>
                  <a:pt x="156" y="182"/>
                  <a:pt x="156" y="180"/>
                  <a:pt x="156" y="179"/>
                </a:cubicBezTo>
                <a:cubicBezTo>
                  <a:pt x="157" y="179"/>
                  <a:pt x="157" y="178"/>
                  <a:pt x="158" y="178"/>
                </a:cubicBezTo>
                <a:cubicBezTo>
                  <a:pt x="158" y="177"/>
                  <a:pt x="160" y="176"/>
                  <a:pt x="160" y="175"/>
                </a:cubicBezTo>
                <a:cubicBezTo>
                  <a:pt x="160" y="174"/>
                  <a:pt x="158" y="173"/>
                  <a:pt x="158" y="172"/>
                </a:cubicBezTo>
                <a:cubicBezTo>
                  <a:pt x="158" y="171"/>
                  <a:pt x="159" y="169"/>
                  <a:pt x="160" y="168"/>
                </a:cubicBezTo>
                <a:cubicBezTo>
                  <a:pt x="160" y="167"/>
                  <a:pt x="162" y="165"/>
                  <a:pt x="163" y="164"/>
                </a:cubicBezTo>
                <a:cubicBezTo>
                  <a:pt x="164" y="164"/>
                  <a:pt x="166" y="163"/>
                  <a:pt x="167" y="163"/>
                </a:cubicBezTo>
                <a:cubicBezTo>
                  <a:pt x="168" y="163"/>
                  <a:pt x="171" y="164"/>
                  <a:pt x="172" y="164"/>
                </a:cubicBezTo>
                <a:cubicBezTo>
                  <a:pt x="173" y="164"/>
                  <a:pt x="175" y="164"/>
                  <a:pt x="176" y="163"/>
                </a:cubicBezTo>
                <a:cubicBezTo>
                  <a:pt x="176" y="162"/>
                  <a:pt x="175" y="159"/>
                  <a:pt x="175" y="158"/>
                </a:cubicBezTo>
                <a:cubicBezTo>
                  <a:pt x="176" y="157"/>
                  <a:pt x="177" y="155"/>
                  <a:pt x="178" y="155"/>
                </a:cubicBezTo>
                <a:cubicBezTo>
                  <a:pt x="179" y="154"/>
                  <a:pt x="181" y="154"/>
                  <a:pt x="182" y="154"/>
                </a:cubicBezTo>
                <a:cubicBezTo>
                  <a:pt x="184" y="154"/>
                  <a:pt x="186" y="156"/>
                  <a:pt x="187" y="156"/>
                </a:cubicBezTo>
                <a:cubicBezTo>
                  <a:pt x="188" y="157"/>
                  <a:pt x="191" y="157"/>
                  <a:pt x="193" y="157"/>
                </a:cubicBezTo>
                <a:cubicBezTo>
                  <a:pt x="194" y="157"/>
                  <a:pt x="196" y="155"/>
                  <a:pt x="198" y="155"/>
                </a:cubicBezTo>
                <a:cubicBezTo>
                  <a:pt x="198" y="155"/>
                  <a:pt x="200" y="154"/>
                  <a:pt x="200" y="154"/>
                </a:cubicBezTo>
                <a:cubicBezTo>
                  <a:pt x="201" y="154"/>
                  <a:pt x="202" y="154"/>
                  <a:pt x="203" y="154"/>
                </a:cubicBezTo>
                <a:cubicBezTo>
                  <a:pt x="204" y="154"/>
                  <a:pt x="205" y="154"/>
                  <a:pt x="206" y="154"/>
                </a:cubicBezTo>
                <a:cubicBezTo>
                  <a:pt x="206" y="154"/>
                  <a:pt x="208" y="154"/>
                  <a:pt x="208" y="153"/>
                </a:cubicBezTo>
                <a:cubicBezTo>
                  <a:pt x="208" y="153"/>
                  <a:pt x="208" y="151"/>
                  <a:pt x="208" y="151"/>
                </a:cubicBezTo>
                <a:cubicBezTo>
                  <a:pt x="207" y="150"/>
                  <a:pt x="206" y="149"/>
                  <a:pt x="206" y="148"/>
                </a:cubicBezTo>
                <a:cubicBezTo>
                  <a:pt x="206" y="147"/>
                  <a:pt x="207" y="145"/>
                  <a:pt x="207" y="144"/>
                </a:cubicBezTo>
                <a:cubicBezTo>
                  <a:pt x="208" y="143"/>
                  <a:pt x="209" y="142"/>
                  <a:pt x="210" y="142"/>
                </a:cubicBezTo>
                <a:cubicBezTo>
                  <a:pt x="210" y="142"/>
                  <a:pt x="212" y="141"/>
                  <a:pt x="213" y="141"/>
                </a:cubicBezTo>
                <a:cubicBezTo>
                  <a:pt x="213" y="141"/>
                  <a:pt x="215" y="141"/>
                  <a:pt x="216" y="141"/>
                </a:cubicBezTo>
                <a:cubicBezTo>
                  <a:pt x="216" y="141"/>
                  <a:pt x="218" y="140"/>
                  <a:pt x="218" y="140"/>
                </a:cubicBezTo>
                <a:cubicBezTo>
                  <a:pt x="219" y="139"/>
                  <a:pt x="220" y="138"/>
                  <a:pt x="220" y="137"/>
                </a:cubicBezTo>
                <a:cubicBezTo>
                  <a:pt x="220" y="136"/>
                  <a:pt x="220" y="135"/>
                  <a:pt x="220" y="134"/>
                </a:cubicBezTo>
                <a:cubicBezTo>
                  <a:pt x="221" y="133"/>
                  <a:pt x="221" y="131"/>
                  <a:pt x="222" y="131"/>
                </a:cubicBezTo>
                <a:cubicBezTo>
                  <a:pt x="223" y="130"/>
                  <a:pt x="224" y="130"/>
                  <a:pt x="225" y="130"/>
                </a:cubicBezTo>
                <a:cubicBezTo>
                  <a:pt x="225" y="129"/>
                  <a:pt x="225" y="127"/>
                  <a:pt x="225" y="125"/>
                </a:cubicBezTo>
                <a:cubicBezTo>
                  <a:pt x="225" y="124"/>
                  <a:pt x="226" y="122"/>
                  <a:pt x="226" y="121"/>
                </a:cubicBezTo>
                <a:cubicBezTo>
                  <a:pt x="226" y="120"/>
                  <a:pt x="228" y="118"/>
                  <a:pt x="228" y="117"/>
                </a:cubicBezTo>
                <a:cubicBezTo>
                  <a:pt x="229" y="116"/>
                  <a:pt x="229" y="114"/>
                  <a:pt x="230" y="114"/>
                </a:cubicBezTo>
                <a:cubicBezTo>
                  <a:pt x="231" y="113"/>
                  <a:pt x="232" y="114"/>
                  <a:pt x="233" y="114"/>
                </a:cubicBezTo>
                <a:cubicBezTo>
                  <a:pt x="234" y="115"/>
                  <a:pt x="236" y="119"/>
                  <a:pt x="238" y="120"/>
                </a:cubicBezTo>
                <a:cubicBezTo>
                  <a:pt x="238" y="120"/>
                  <a:pt x="240" y="122"/>
                  <a:pt x="240" y="122"/>
                </a:cubicBezTo>
                <a:cubicBezTo>
                  <a:pt x="243" y="123"/>
                  <a:pt x="248" y="122"/>
                  <a:pt x="250" y="122"/>
                </a:cubicBezTo>
                <a:cubicBezTo>
                  <a:pt x="252" y="122"/>
                  <a:pt x="255" y="121"/>
                  <a:pt x="257" y="121"/>
                </a:cubicBezTo>
                <a:cubicBezTo>
                  <a:pt x="257" y="120"/>
                  <a:pt x="259" y="118"/>
                  <a:pt x="259" y="117"/>
                </a:cubicBezTo>
                <a:cubicBezTo>
                  <a:pt x="260" y="116"/>
                  <a:pt x="259" y="113"/>
                  <a:pt x="259" y="112"/>
                </a:cubicBezTo>
                <a:cubicBezTo>
                  <a:pt x="259" y="111"/>
                  <a:pt x="260" y="108"/>
                  <a:pt x="261" y="108"/>
                </a:cubicBezTo>
                <a:cubicBezTo>
                  <a:pt x="261" y="107"/>
                  <a:pt x="264" y="107"/>
                  <a:pt x="265" y="106"/>
                </a:cubicBezTo>
                <a:cubicBezTo>
                  <a:pt x="266" y="106"/>
                  <a:pt x="268" y="105"/>
                  <a:pt x="268" y="104"/>
                </a:cubicBezTo>
                <a:cubicBezTo>
                  <a:pt x="270" y="103"/>
                  <a:pt x="271" y="100"/>
                  <a:pt x="272" y="99"/>
                </a:cubicBezTo>
                <a:cubicBezTo>
                  <a:pt x="274" y="97"/>
                  <a:pt x="277" y="96"/>
                  <a:pt x="279" y="95"/>
                </a:cubicBezTo>
                <a:cubicBezTo>
                  <a:pt x="280" y="95"/>
                  <a:pt x="283" y="96"/>
                  <a:pt x="284" y="95"/>
                </a:cubicBezTo>
                <a:cubicBezTo>
                  <a:pt x="285" y="95"/>
                  <a:pt x="287" y="94"/>
                  <a:pt x="287" y="93"/>
                </a:cubicBezTo>
                <a:cubicBezTo>
                  <a:pt x="288" y="92"/>
                  <a:pt x="288" y="90"/>
                  <a:pt x="288" y="89"/>
                </a:cubicBezTo>
                <a:cubicBezTo>
                  <a:pt x="288" y="88"/>
                  <a:pt x="287" y="88"/>
                  <a:pt x="286" y="87"/>
                </a:cubicBezTo>
                <a:cubicBezTo>
                  <a:pt x="285" y="86"/>
                  <a:pt x="283" y="85"/>
                  <a:pt x="282" y="84"/>
                </a:cubicBezTo>
                <a:cubicBezTo>
                  <a:pt x="281" y="83"/>
                  <a:pt x="279" y="80"/>
                  <a:pt x="279" y="79"/>
                </a:cubicBezTo>
                <a:cubicBezTo>
                  <a:pt x="279" y="78"/>
                  <a:pt x="278" y="75"/>
                  <a:pt x="279" y="74"/>
                </a:cubicBezTo>
                <a:cubicBezTo>
                  <a:pt x="279" y="74"/>
                  <a:pt x="280" y="72"/>
                  <a:pt x="280" y="71"/>
                </a:cubicBezTo>
                <a:cubicBezTo>
                  <a:pt x="281" y="71"/>
                  <a:pt x="283" y="70"/>
                  <a:pt x="284" y="69"/>
                </a:cubicBezTo>
                <a:cubicBezTo>
                  <a:pt x="285" y="69"/>
                  <a:pt x="287" y="70"/>
                  <a:pt x="287" y="70"/>
                </a:cubicBezTo>
                <a:cubicBezTo>
                  <a:pt x="288" y="70"/>
                  <a:pt x="290" y="70"/>
                  <a:pt x="291" y="70"/>
                </a:cubicBezTo>
                <a:cubicBezTo>
                  <a:pt x="291" y="69"/>
                  <a:pt x="292" y="67"/>
                  <a:pt x="293" y="67"/>
                </a:cubicBezTo>
                <a:cubicBezTo>
                  <a:pt x="293" y="65"/>
                  <a:pt x="292" y="62"/>
                  <a:pt x="291" y="60"/>
                </a:cubicBezTo>
                <a:cubicBezTo>
                  <a:pt x="291" y="60"/>
                  <a:pt x="290" y="58"/>
                  <a:pt x="291" y="58"/>
                </a:cubicBezTo>
                <a:cubicBezTo>
                  <a:pt x="291" y="57"/>
                  <a:pt x="292" y="55"/>
                  <a:pt x="292" y="54"/>
                </a:cubicBezTo>
                <a:cubicBezTo>
                  <a:pt x="293" y="53"/>
                  <a:pt x="294" y="52"/>
                  <a:pt x="294" y="51"/>
                </a:cubicBezTo>
                <a:cubicBezTo>
                  <a:pt x="295" y="49"/>
                  <a:pt x="294" y="46"/>
                  <a:pt x="294" y="44"/>
                </a:cubicBezTo>
                <a:cubicBezTo>
                  <a:pt x="294" y="44"/>
                  <a:pt x="295" y="43"/>
                  <a:pt x="296" y="42"/>
                </a:cubicBezTo>
                <a:cubicBezTo>
                  <a:pt x="296" y="41"/>
                  <a:pt x="297" y="40"/>
                  <a:pt x="297" y="39"/>
                </a:cubicBezTo>
                <a:cubicBezTo>
                  <a:pt x="297" y="39"/>
                  <a:pt x="297" y="38"/>
                  <a:pt x="297" y="37"/>
                </a:cubicBezTo>
                <a:cubicBezTo>
                  <a:pt x="296" y="37"/>
                  <a:pt x="294" y="36"/>
                  <a:pt x="293" y="36"/>
                </a:cubicBezTo>
                <a:cubicBezTo>
                  <a:pt x="292" y="36"/>
                  <a:pt x="289" y="36"/>
                  <a:pt x="288" y="36"/>
                </a:cubicBezTo>
                <a:cubicBezTo>
                  <a:pt x="287" y="36"/>
                  <a:pt x="285" y="36"/>
                  <a:pt x="285" y="36"/>
                </a:cubicBezTo>
                <a:cubicBezTo>
                  <a:pt x="284" y="35"/>
                  <a:pt x="283" y="33"/>
                  <a:pt x="282" y="32"/>
                </a:cubicBezTo>
                <a:cubicBezTo>
                  <a:pt x="282" y="31"/>
                  <a:pt x="282" y="29"/>
                  <a:pt x="283" y="28"/>
                </a:cubicBezTo>
                <a:cubicBezTo>
                  <a:pt x="283" y="27"/>
                  <a:pt x="284" y="26"/>
                  <a:pt x="285" y="25"/>
                </a:cubicBezTo>
                <a:cubicBezTo>
                  <a:pt x="286" y="24"/>
                  <a:pt x="289" y="24"/>
                  <a:pt x="290" y="23"/>
                </a:cubicBezTo>
                <a:cubicBezTo>
                  <a:pt x="291" y="23"/>
                  <a:pt x="294" y="22"/>
                  <a:pt x="295" y="22"/>
                </a:cubicBezTo>
                <a:cubicBezTo>
                  <a:pt x="296" y="21"/>
                  <a:pt x="298" y="22"/>
                  <a:pt x="299" y="22"/>
                </a:cubicBezTo>
                <a:cubicBezTo>
                  <a:pt x="300" y="22"/>
                  <a:pt x="301" y="21"/>
                  <a:pt x="302" y="21"/>
                </a:cubicBezTo>
                <a:cubicBezTo>
                  <a:pt x="303" y="21"/>
                  <a:pt x="305" y="19"/>
                  <a:pt x="306" y="18"/>
                </a:cubicBezTo>
                <a:cubicBezTo>
                  <a:pt x="307" y="18"/>
                  <a:pt x="309" y="19"/>
                  <a:pt x="311" y="19"/>
                </a:cubicBezTo>
                <a:cubicBezTo>
                  <a:pt x="312" y="19"/>
                  <a:pt x="314" y="18"/>
                  <a:pt x="315" y="17"/>
                </a:cubicBezTo>
                <a:cubicBezTo>
                  <a:pt x="315" y="16"/>
                  <a:pt x="315" y="13"/>
                  <a:pt x="316" y="12"/>
                </a:cubicBezTo>
                <a:cubicBezTo>
                  <a:pt x="316" y="11"/>
                  <a:pt x="317" y="9"/>
                  <a:pt x="317" y="8"/>
                </a:cubicBezTo>
                <a:cubicBezTo>
                  <a:pt x="318" y="7"/>
                  <a:pt x="320" y="7"/>
                  <a:pt x="320" y="6"/>
                </a:cubicBezTo>
                <a:cubicBezTo>
                  <a:pt x="321" y="6"/>
                  <a:pt x="322" y="3"/>
                  <a:pt x="323" y="3"/>
                </a:cubicBezTo>
                <a:cubicBezTo>
                  <a:pt x="324" y="2"/>
                  <a:pt x="326" y="0"/>
                  <a:pt x="327" y="0"/>
                </a:cubicBezTo>
                <a:cubicBezTo>
                  <a:pt x="328" y="0"/>
                  <a:pt x="331" y="2"/>
                  <a:pt x="332" y="2"/>
                </a:cubicBezTo>
                <a:cubicBezTo>
                  <a:pt x="333" y="3"/>
                  <a:pt x="336" y="5"/>
                  <a:pt x="337" y="6"/>
                </a:cubicBezTo>
                <a:cubicBezTo>
                  <a:pt x="338" y="7"/>
                  <a:pt x="339" y="11"/>
                  <a:pt x="340" y="12"/>
                </a:cubicBezTo>
                <a:cubicBezTo>
                  <a:pt x="341" y="13"/>
                  <a:pt x="343" y="16"/>
                  <a:pt x="344" y="17"/>
                </a:cubicBezTo>
                <a:cubicBezTo>
                  <a:pt x="345" y="17"/>
                  <a:pt x="347" y="18"/>
                  <a:pt x="348" y="18"/>
                </a:cubicBezTo>
                <a:cubicBezTo>
                  <a:pt x="349" y="18"/>
                  <a:pt x="351" y="17"/>
                  <a:pt x="352" y="17"/>
                </a:cubicBezTo>
                <a:cubicBezTo>
                  <a:pt x="354" y="17"/>
                  <a:pt x="356" y="18"/>
                  <a:pt x="358" y="19"/>
                </a:cubicBezTo>
                <a:cubicBezTo>
                  <a:pt x="359" y="19"/>
                  <a:pt x="361" y="19"/>
                  <a:pt x="361" y="20"/>
                </a:cubicBezTo>
                <a:cubicBezTo>
                  <a:pt x="362" y="21"/>
                  <a:pt x="363" y="23"/>
                  <a:pt x="363" y="23"/>
                </a:cubicBezTo>
                <a:cubicBezTo>
                  <a:pt x="363" y="24"/>
                  <a:pt x="361" y="27"/>
                  <a:pt x="362" y="28"/>
                </a:cubicBezTo>
                <a:cubicBezTo>
                  <a:pt x="362" y="29"/>
                  <a:pt x="364" y="30"/>
                  <a:pt x="365" y="30"/>
                </a:cubicBezTo>
                <a:cubicBezTo>
                  <a:pt x="365" y="30"/>
                  <a:pt x="367" y="30"/>
                  <a:pt x="368" y="30"/>
                </a:cubicBezTo>
                <a:cubicBezTo>
                  <a:pt x="368" y="29"/>
                  <a:pt x="370" y="27"/>
                  <a:pt x="371" y="27"/>
                </a:cubicBezTo>
                <a:cubicBezTo>
                  <a:pt x="372" y="26"/>
                  <a:pt x="374" y="26"/>
                  <a:pt x="375" y="26"/>
                </a:cubicBezTo>
                <a:cubicBezTo>
                  <a:pt x="377" y="26"/>
                  <a:pt x="380" y="26"/>
                  <a:pt x="382" y="26"/>
                </a:cubicBezTo>
                <a:cubicBezTo>
                  <a:pt x="383" y="27"/>
                  <a:pt x="385" y="28"/>
                  <a:pt x="386" y="28"/>
                </a:cubicBezTo>
                <a:cubicBezTo>
                  <a:pt x="387" y="28"/>
                  <a:pt x="389" y="27"/>
                  <a:pt x="390" y="27"/>
                </a:cubicBezTo>
                <a:close/>
              </a:path>
            </a:pathLst>
          </a:custGeom>
          <a:solidFill>
            <a:srgbClr val="A0A0A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5" name="Freeform 21"/>
          <p:cNvSpPr>
            <a:spLocks/>
          </p:cNvSpPr>
          <p:nvPr/>
        </p:nvSpPr>
        <p:spPr bwMode="auto">
          <a:xfrm>
            <a:off x="6976640" y="2792191"/>
            <a:ext cx="2197114" cy="2284133"/>
          </a:xfrm>
          <a:custGeom>
            <a:avLst/>
            <a:gdLst/>
            <a:ahLst/>
            <a:cxnLst>
              <a:cxn ang="0">
                <a:pos x="757" y="119"/>
              </a:cxn>
              <a:cxn ang="0">
                <a:pos x="788" y="201"/>
              </a:cxn>
              <a:cxn ang="0">
                <a:pos x="758" y="256"/>
              </a:cxn>
              <a:cxn ang="0">
                <a:pos x="716" y="285"/>
              </a:cxn>
              <a:cxn ang="0">
                <a:pos x="760" y="353"/>
              </a:cxn>
              <a:cxn ang="0">
                <a:pos x="794" y="413"/>
              </a:cxn>
              <a:cxn ang="0">
                <a:pos x="790" y="452"/>
              </a:cxn>
              <a:cxn ang="0">
                <a:pos x="745" y="485"/>
              </a:cxn>
              <a:cxn ang="0">
                <a:pos x="709" y="543"/>
              </a:cxn>
              <a:cxn ang="0">
                <a:pos x="744" y="574"/>
              </a:cxn>
              <a:cxn ang="0">
                <a:pos x="746" y="620"/>
              </a:cxn>
              <a:cxn ang="0">
                <a:pos x="783" y="682"/>
              </a:cxn>
              <a:cxn ang="0">
                <a:pos x="778" y="751"/>
              </a:cxn>
              <a:cxn ang="0">
                <a:pos x="717" y="722"/>
              </a:cxn>
              <a:cxn ang="0">
                <a:pos x="667" y="744"/>
              </a:cxn>
              <a:cxn ang="0">
                <a:pos x="636" y="804"/>
              </a:cxn>
              <a:cxn ang="0">
                <a:pos x="580" y="793"/>
              </a:cxn>
              <a:cxn ang="0">
                <a:pos x="527" y="797"/>
              </a:cxn>
              <a:cxn ang="0">
                <a:pos x="467" y="838"/>
              </a:cxn>
              <a:cxn ang="0">
                <a:pos x="455" y="794"/>
              </a:cxn>
              <a:cxn ang="0">
                <a:pos x="450" y="740"/>
              </a:cxn>
              <a:cxn ang="0">
                <a:pos x="411" y="699"/>
              </a:cxn>
              <a:cxn ang="0">
                <a:pos x="350" y="694"/>
              </a:cxn>
              <a:cxn ang="0">
                <a:pos x="284" y="692"/>
              </a:cxn>
              <a:cxn ang="0">
                <a:pos x="223" y="673"/>
              </a:cxn>
              <a:cxn ang="0">
                <a:pos x="156" y="663"/>
              </a:cxn>
              <a:cxn ang="0">
                <a:pos x="97" y="648"/>
              </a:cxn>
              <a:cxn ang="0">
                <a:pos x="38" y="573"/>
              </a:cxn>
              <a:cxn ang="0">
                <a:pos x="0" y="527"/>
              </a:cxn>
              <a:cxn ang="0">
                <a:pos x="52" y="491"/>
              </a:cxn>
              <a:cxn ang="0">
                <a:pos x="47" y="457"/>
              </a:cxn>
              <a:cxn ang="0">
                <a:pos x="70" y="428"/>
              </a:cxn>
              <a:cxn ang="0">
                <a:pos x="92" y="398"/>
              </a:cxn>
              <a:cxn ang="0">
                <a:pos x="93" y="379"/>
              </a:cxn>
              <a:cxn ang="0">
                <a:pos x="32" y="310"/>
              </a:cxn>
              <a:cxn ang="0">
                <a:pos x="53" y="263"/>
              </a:cxn>
              <a:cxn ang="0">
                <a:pos x="27" y="244"/>
              </a:cxn>
              <a:cxn ang="0">
                <a:pos x="31" y="201"/>
              </a:cxn>
              <a:cxn ang="0">
                <a:pos x="71" y="188"/>
              </a:cxn>
              <a:cxn ang="0">
                <a:pos x="127" y="182"/>
              </a:cxn>
              <a:cxn ang="0">
                <a:pos x="172" y="182"/>
              </a:cxn>
              <a:cxn ang="0">
                <a:pos x="224" y="188"/>
              </a:cxn>
              <a:cxn ang="0">
                <a:pos x="260" y="198"/>
              </a:cxn>
              <a:cxn ang="0">
                <a:pos x="302" y="227"/>
              </a:cxn>
              <a:cxn ang="0">
                <a:pos x="352" y="261"/>
              </a:cxn>
              <a:cxn ang="0">
                <a:pos x="318" y="299"/>
              </a:cxn>
              <a:cxn ang="0">
                <a:pos x="345" y="302"/>
              </a:cxn>
              <a:cxn ang="0">
                <a:pos x="414" y="293"/>
              </a:cxn>
              <a:cxn ang="0">
                <a:pos x="461" y="294"/>
              </a:cxn>
              <a:cxn ang="0">
                <a:pos x="449" y="262"/>
              </a:cxn>
              <a:cxn ang="0">
                <a:pos x="458" y="202"/>
              </a:cxn>
              <a:cxn ang="0">
                <a:pos x="446" y="151"/>
              </a:cxn>
              <a:cxn ang="0">
                <a:pos x="430" y="105"/>
              </a:cxn>
              <a:cxn ang="0">
                <a:pos x="460" y="46"/>
              </a:cxn>
              <a:cxn ang="0">
                <a:pos x="473" y="8"/>
              </a:cxn>
              <a:cxn ang="0">
                <a:pos x="538" y="13"/>
              </a:cxn>
              <a:cxn ang="0">
                <a:pos x="596" y="30"/>
              </a:cxn>
              <a:cxn ang="0">
                <a:pos x="619" y="70"/>
              </a:cxn>
              <a:cxn ang="0">
                <a:pos x="661" y="100"/>
              </a:cxn>
              <a:cxn ang="0">
                <a:pos x="712" y="97"/>
              </a:cxn>
            </a:cxnLst>
            <a:rect l="0" t="0" r="r" b="b"/>
            <a:pathLst>
              <a:path w="812" h="844">
                <a:moveTo>
                  <a:pt x="714" y="91"/>
                </a:moveTo>
                <a:cubicBezTo>
                  <a:pt x="715" y="91"/>
                  <a:pt x="716" y="91"/>
                  <a:pt x="717" y="91"/>
                </a:cubicBezTo>
                <a:cubicBezTo>
                  <a:pt x="718" y="91"/>
                  <a:pt x="720" y="91"/>
                  <a:pt x="721" y="91"/>
                </a:cubicBezTo>
                <a:cubicBezTo>
                  <a:pt x="723" y="92"/>
                  <a:pt x="725" y="93"/>
                  <a:pt x="727" y="93"/>
                </a:cubicBezTo>
                <a:cubicBezTo>
                  <a:pt x="728" y="93"/>
                  <a:pt x="730" y="92"/>
                  <a:pt x="731" y="92"/>
                </a:cubicBezTo>
                <a:cubicBezTo>
                  <a:pt x="732" y="92"/>
                  <a:pt x="734" y="92"/>
                  <a:pt x="735" y="92"/>
                </a:cubicBezTo>
                <a:cubicBezTo>
                  <a:pt x="736" y="93"/>
                  <a:pt x="736" y="94"/>
                  <a:pt x="736" y="95"/>
                </a:cubicBezTo>
                <a:cubicBezTo>
                  <a:pt x="736" y="96"/>
                  <a:pt x="736" y="98"/>
                  <a:pt x="736" y="99"/>
                </a:cubicBezTo>
                <a:cubicBezTo>
                  <a:pt x="736" y="100"/>
                  <a:pt x="738" y="101"/>
                  <a:pt x="738" y="101"/>
                </a:cubicBezTo>
                <a:cubicBezTo>
                  <a:pt x="739" y="102"/>
                  <a:pt x="742" y="103"/>
                  <a:pt x="743" y="104"/>
                </a:cubicBezTo>
                <a:cubicBezTo>
                  <a:pt x="743" y="105"/>
                  <a:pt x="745" y="106"/>
                  <a:pt x="746" y="107"/>
                </a:cubicBezTo>
                <a:cubicBezTo>
                  <a:pt x="747" y="108"/>
                  <a:pt x="747" y="112"/>
                  <a:pt x="748" y="113"/>
                </a:cubicBezTo>
                <a:cubicBezTo>
                  <a:pt x="749" y="114"/>
                  <a:pt x="751" y="116"/>
                  <a:pt x="753" y="116"/>
                </a:cubicBezTo>
                <a:cubicBezTo>
                  <a:pt x="754" y="117"/>
                  <a:pt x="756" y="118"/>
                  <a:pt x="757" y="119"/>
                </a:cubicBezTo>
                <a:cubicBezTo>
                  <a:pt x="758" y="120"/>
                  <a:pt x="758" y="124"/>
                  <a:pt x="758" y="125"/>
                </a:cubicBezTo>
                <a:cubicBezTo>
                  <a:pt x="759" y="126"/>
                  <a:pt x="761" y="128"/>
                  <a:pt x="762" y="130"/>
                </a:cubicBezTo>
                <a:cubicBezTo>
                  <a:pt x="763" y="131"/>
                  <a:pt x="763" y="134"/>
                  <a:pt x="763" y="135"/>
                </a:cubicBezTo>
                <a:cubicBezTo>
                  <a:pt x="764" y="137"/>
                  <a:pt x="765" y="141"/>
                  <a:pt x="766" y="143"/>
                </a:cubicBezTo>
                <a:cubicBezTo>
                  <a:pt x="768" y="145"/>
                  <a:pt x="772" y="147"/>
                  <a:pt x="773" y="149"/>
                </a:cubicBezTo>
                <a:cubicBezTo>
                  <a:pt x="775" y="151"/>
                  <a:pt x="777" y="158"/>
                  <a:pt x="778" y="161"/>
                </a:cubicBezTo>
                <a:cubicBezTo>
                  <a:pt x="779" y="162"/>
                  <a:pt x="781" y="164"/>
                  <a:pt x="782" y="166"/>
                </a:cubicBezTo>
                <a:cubicBezTo>
                  <a:pt x="782" y="167"/>
                  <a:pt x="782" y="171"/>
                  <a:pt x="781" y="172"/>
                </a:cubicBezTo>
                <a:cubicBezTo>
                  <a:pt x="781" y="173"/>
                  <a:pt x="778" y="174"/>
                  <a:pt x="777" y="175"/>
                </a:cubicBezTo>
                <a:cubicBezTo>
                  <a:pt x="776" y="177"/>
                  <a:pt x="777" y="181"/>
                  <a:pt x="778" y="183"/>
                </a:cubicBezTo>
                <a:cubicBezTo>
                  <a:pt x="778" y="184"/>
                  <a:pt x="780" y="187"/>
                  <a:pt x="781" y="188"/>
                </a:cubicBezTo>
                <a:cubicBezTo>
                  <a:pt x="782" y="189"/>
                  <a:pt x="784" y="190"/>
                  <a:pt x="785" y="190"/>
                </a:cubicBezTo>
                <a:cubicBezTo>
                  <a:pt x="786" y="191"/>
                  <a:pt x="787" y="193"/>
                  <a:pt x="787" y="194"/>
                </a:cubicBezTo>
                <a:cubicBezTo>
                  <a:pt x="788" y="196"/>
                  <a:pt x="788" y="199"/>
                  <a:pt x="788" y="201"/>
                </a:cubicBezTo>
                <a:cubicBezTo>
                  <a:pt x="788" y="202"/>
                  <a:pt x="788" y="206"/>
                  <a:pt x="787" y="208"/>
                </a:cubicBezTo>
                <a:cubicBezTo>
                  <a:pt x="787" y="209"/>
                  <a:pt x="786" y="212"/>
                  <a:pt x="785" y="213"/>
                </a:cubicBezTo>
                <a:cubicBezTo>
                  <a:pt x="784" y="214"/>
                  <a:pt x="781" y="215"/>
                  <a:pt x="779" y="216"/>
                </a:cubicBezTo>
                <a:cubicBezTo>
                  <a:pt x="779" y="217"/>
                  <a:pt x="777" y="219"/>
                  <a:pt x="777" y="220"/>
                </a:cubicBezTo>
                <a:cubicBezTo>
                  <a:pt x="777" y="221"/>
                  <a:pt x="778" y="224"/>
                  <a:pt x="779" y="225"/>
                </a:cubicBezTo>
                <a:cubicBezTo>
                  <a:pt x="780" y="226"/>
                  <a:pt x="782" y="226"/>
                  <a:pt x="783" y="227"/>
                </a:cubicBezTo>
                <a:cubicBezTo>
                  <a:pt x="784" y="228"/>
                  <a:pt x="784" y="230"/>
                  <a:pt x="783" y="231"/>
                </a:cubicBezTo>
                <a:cubicBezTo>
                  <a:pt x="782" y="232"/>
                  <a:pt x="780" y="232"/>
                  <a:pt x="779" y="233"/>
                </a:cubicBezTo>
                <a:cubicBezTo>
                  <a:pt x="778" y="234"/>
                  <a:pt x="780" y="237"/>
                  <a:pt x="779" y="239"/>
                </a:cubicBezTo>
                <a:cubicBezTo>
                  <a:pt x="778" y="241"/>
                  <a:pt x="773" y="242"/>
                  <a:pt x="773" y="244"/>
                </a:cubicBezTo>
                <a:cubicBezTo>
                  <a:pt x="772" y="246"/>
                  <a:pt x="774" y="251"/>
                  <a:pt x="773" y="254"/>
                </a:cubicBezTo>
                <a:cubicBezTo>
                  <a:pt x="772" y="255"/>
                  <a:pt x="769" y="257"/>
                  <a:pt x="767" y="257"/>
                </a:cubicBezTo>
                <a:cubicBezTo>
                  <a:pt x="766" y="258"/>
                  <a:pt x="764" y="259"/>
                  <a:pt x="762" y="259"/>
                </a:cubicBezTo>
                <a:cubicBezTo>
                  <a:pt x="761" y="258"/>
                  <a:pt x="759" y="257"/>
                  <a:pt x="758" y="256"/>
                </a:cubicBezTo>
                <a:cubicBezTo>
                  <a:pt x="757" y="255"/>
                  <a:pt x="757" y="254"/>
                  <a:pt x="756" y="254"/>
                </a:cubicBezTo>
                <a:cubicBezTo>
                  <a:pt x="755" y="253"/>
                  <a:pt x="753" y="253"/>
                  <a:pt x="752" y="253"/>
                </a:cubicBezTo>
                <a:cubicBezTo>
                  <a:pt x="751" y="252"/>
                  <a:pt x="751" y="251"/>
                  <a:pt x="750" y="251"/>
                </a:cubicBezTo>
                <a:cubicBezTo>
                  <a:pt x="749" y="250"/>
                  <a:pt x="746" y="251"/>
                  <a:pt x="745" y="252"/>
                </a:cubicBezTo>
                <a:cubicBezTo>
                  <a:pt x="744" y="253"/>
                  <a:pt x="743" y="255"/>
                  <a:pt x="743" y="256"/>
                </a:cubicBezTo>
                <a:cubicBezTo>
                  <a:pt x="742" y="257"/>
                  <a:pt x="741" y="259"/>
                  <a:pt x="741" y="261"/>
                </a:cubicBezTo>
                <a:cubicBezTo>
                  <a:pt x="741" y="262"/>
                  <a:pt x="741" y="265"/>
                  <a:pt x="741" y="266"/>
                </a:cubicBezTo>
                <a:cubicBezTo>
                  <a:pt x="741" y="268"/>
                  <a:pt x="740" y="271"/>
                  <a:pt x="739" y="272"/>
                </a:cubicBezTo>
                <a:cubicBezTo>
                  <a:pt x="738" y="273"/>
                  <a:pt x="735" y="273"/>
                  <a:pt x="734" y="273"/>
                </a:cubicBezTo>
                <a:cubicBezTo>
                  <a:pt x="733" y="274"/>
                  <a:pt x="730" y="273"/>
                  <a:pt x="729" y="273"/>
                </a:cubicBezTo>
                <a:cubicBezTo>
                  <a:pt x="728" y="274"/>
                  <a:pt x="726" y="275"/>
                  <a:pt x="725" y="276"/>
                </a:cubicBezTo>
                <a:cubicBezTo>
                  <a:pt x="725" y="278"/>
                  <a:pt x="724" y="281"/>
                  <a:pt x="723" y="282"/>
                </a:cubicBezTo>
                <a:cubicBezTo>
                  <a:pt x="722" y="282"/>
                  <a:pt x="720" y="282"/>
                  <a:pt x="719" y="282"/>
                </a:cubicBezTo>
                <a:cubicBezTo>
                  <a:pt x="718" y="283"/>
                  <a:pt x="716" y="284"/>
                  <a:pt x="716" y="285"/>
                </a:cubicBezTo>
                <a:cubicBezTo>
                  <a:pt x="716" y="287"/>
                  <a:pt x="717" y="289"/>
                  <a:pt x="718" y="290"/>
                </a:cubicBezTo>
                <a:cubicBezTo>
                  <a:pt x="718" y="291"/>
                  <a:pt x="721" y="292"/>
                  <a:pt x="721" y="293"/>
                </a:cubicBezTo>
                <a:cubicBezTo>
                  <a:pt x="721" y="294"/>
                  <a:pt x="720" y="296"/>
                  <a:pt x="720" y="297"/>
                </a:cubicBezTo>
                <a:cubicBezTo>
                  <a:pt x="720" y="298"/>
                  <a:pt x="722" y="300"/>
                  <a:pt x="722" y="302"/>
                </a:cubicBezTo>
                <a:cubicBezTo>
                  <a:pt x="723" y="303"/>
                  <a:pt x="725" y="307"/>
                  <a:pt x="725" y="308"/>
                </a:cubicBezTo>
                <a:cubicBezTo>
                  <a:pt x="726" y="310"/>
                  <a:pt x="725" y="313"/>
                  <a:pt x="726" y="315"/>
                </a:cubicBezTo>
                <a:cubicBezTo>
                  <a:pt x="726" y="316"/>
                  <a:pt x="729" y="316"/>
                  <a:pt x="730" y="317"/>
                </a:cubicBezTo>
                <a:cubicBezTo>
                  <a:pt x="732" y="318"/>
                  <a:pt x="733" y="321"/>
                  <a:pt x="734" y="323"/>
                </a:cubicBezTo>
                <a:cubicBezTo>
                  <a:pt x="735" y="325"/>
                  <a:pt x="735" y="328"/>
                  <a:pt x="735" y="330"/>
                </a:cubicBezTo>
                <a:cubicBezTo>
                  <a:pt x="737" y="333"/>
                  <a:pt x="742" y="338"/>
                  <a:pt x="744" y="341"/>
                </a:cubicBezTo>
                <a:cubicBezTo>
                  <a:pt x="746" y="343"/>
                  <a:pt x="748" y="348"/>
                  <a:pt x="750" y="349"/>
                </a:cubicBezTo>
                <a:cubicBezTo>
                  <a:pt x="751" y="350"/>
                  <a:pt x="753" y="350"/>
                  <a:pt x="754" y="350"/>
                </a:cubicBezTo>
                <a:cubicBezTo>
                  <a:pt x="755" y="350"/>
                  <a:pt x="756" y="349"/>
                  <a:pt x="757" y="349"/>
                </a:cubicBezTo>
                <a:cubicBezTo>
                  <a:pt x="758" y="349"/>
                  <a:pt x="759" y="352"/>
                  <a:pt x="760" y="353"/>
                </a:cubicBezTo>
                <a:cubicBezTo>
                  <a:pt x="761" y="354"/>
                  <a:pt x="765" y="354"/>
                  <a:pt x="766" y="356"/>
                </a:cubicBezTo>
                <a:cubicBezTo>
                  <a:pt x="766" y="357"/>
                  <a:pt x="766" y="360"/>
                  <a:pt x="766" y="361"/>
                </a:cubicBezTo>
                <a:cubicBezTo>
                  <a:pt x="766" y="362"/>
                  <a:pt x="764" y="365"/>
                  <a:pt x="764" y="366"/>
                </a:cubicBezTo>
                <a:cubicBezTo>
                  <a:pt x="763" y="367"/>
                  <a:pt x="762" y="368"/>
                  <a:pt x="762" y="369"/>
                </a:cubicBezTo>
                <a:cubicBezTo>
                  <a:pt x="761" y="370"/>
                  <a:pt x="762" y="373"/>
                  <a:pt x="763" y="374"/>
                </a:cubicBezTo>
                <a:cubicBezTo>
                  <a:pt x="764" y="375"/>
                  <a:pt x="767" y="376"/>
                  <a:pt x="768" y="377"/>
                </a:cubicBezTo>
                <a:cubicBezTo>
                  <a:pt x="769" y="379"/>
                  <a:pt x="769" y="383"/>
                  <a:pt x="769" y="385"/>
                </a:cubicBezTo>
                <a:cubicBezTo>
                  <a:pt x="769" y="388"/>
                  <a:pt x="767" y="392"/>
                  <a:pt x="768" y="395"/>
                </a:cubicBezTo>
                <a:cubicBezTo>
                  <a:pt x="768" y="397"/>
                  <a:pt x="771" y="401"/>
                  <a:pt x="772" y="403"/>
                </a:cubicBezTo>
                <a:cubicBezTo>
                  <a:pt x="773" y="403"/>
                  <a:pt x="775" y="405"/>
                  <a:pt x="777" y="405"/>
                </a:cubicBezTo>
                <a:cubicBezTo>
                  <a:pt x="778" y="405"/>
                  <a:pt x="780" y="405"/>
                  <a:pt x="782" y="405"/>
                </a:cubicBezTo>
                <a:cubicBezTo>
                  <a:pt x="783" y="405"/>
                  <a:pt x="787" y="407"/>
                  <a:pt x="788" y="408"/>
                </a:cubicBezTo>
                <a:cubicBezTo>
                  <a:pt x="789" y="409"/>
                  <a:pt x="790" y="411"/>
                  <a:pt x="791" y="412"/>
                </a:cubicBezTo>
                <a:cubicBezTo>
                  <a:pt x="792" y="413"/>
                  <a:pt x="793" y="413"/>
                  <a:pt x="794" y="413"/>
                </a:cubicBezTo>
                <a:cubicBezTo>
                  <a:pt x="797" y="414"/>
                  <a:pt x="802" y="413"/>
                  <a:pt x="805" y="413"/>
                </a:cubicBezTo>
                <a:cubicBezTo>
                  <a:pt x="806" y="413"/>
                  <a:pt x="810" y="412"/>
                  <a:pt x="811" y="413"/>
                </a:cubicBezTo>
                <a:cubicBezTo>
                  <a:pt x="812" y="414"/>
                  <a:pt x="812" y="416"/>
                  <a:pt x="811" y="417"/>
                </a:cubicBezTo>
                <a:cubicBezTo>
                  <a:pt x="811" y="417"/>
                  <a:pt x="810" y="418"/>
                  <a:pt x="810" y="419"/>
                </a:cubicBezTo>
                <a:cubicBezTo>
                  <a:pt x="809" y="419"/>
                  <a:pt x="810" y="421"/>
                  <a:pt x="810" y="422"/>
                </a:cubicBezTo>
                <a:cubicBezTo>
                  <a:pt x="810" y="423"/>
                  <a:pt x="811" y="424"/>
                  <a:pt x="811" y="424"/>
                </a:cubicBezTo>
                <a:cubicBezTo>
                  <a:pt x="811" y="424"/>
                  <a:pt x="810" y="425"/>
                  <a:pt x="810" y="425"/>
                </a:cubicBezTo>
                <a:cubicBezTo>
                  <a:pt x="808" y="425"/>
                  <a:pt x="805" y="424"/>
                  <a:pt x="803" y="424"/>
                </a:cubicBezTo>
                <a:cubicBezTo>
                  <a:pt x="802" y="424"/>
                  <a:pt x="798" y="424"/>
                  <a:pt x="797" y="425"/>
                </a:cubicBezTo>
                <a:cubicBezTo>
                  <a:pt x="796" y="426"/>
                  <a:pt x="794" y="429"/>
                  <a:pt x="794" y="430"/>
                </a:cubicBezTo>
                <a:cubicBezTo>
                  <a:pt x="794" y="432"/>
                  <a:pt x="795" y="435"/>
                  <a:pt x="795" y="436"/>
                </a:cubicBezTo>
                <a:cubicBezTo>
                  <a:pt x="795" y="438"/>
                  <a:pt x="794" y="441"/>
                  <a:pt x="793" y="443"/>
                </a:cubicBezTo>
                <a:cubicBezTo>
                  <a:pt x="793" y="444"/>
                  <a:pt x="792" y="445"/>
                  <a:pt x="791" y="446"/>
                </a:cubicBezTo>
                <a:cubicBezTo>
                  <a:pt x="791" y="447"/>
                  <a:pt x="790" y="450"/>
                  <a:pt x="790" y="452"/>
                </a:cubicBezTo>
                <a:cubicBezTo>
                  <a:pt x="789" y="453"/>
                  <a:pt x="788" y="456"/>
                  <a:pt x="787" y="458"/>
                </a:cubicBezTo>
                <a:cubicBezTo>
                  <a:pt x="786" y="459"/>
                  <a:pt x="784" y="461"/>
                  <a:pt x="783" y="462"/>
                </a:cubicBezTo>
                <a:cubicBezTo>
                  <a:pt x="783" y="462"/>
                  <a:pt x="781" y="464"/>
                  <a:pt x="781" y="465"/>
                </a:cubicBezTo>
                <a:cubicBezTo>
                  <a:pt x="780" y="466"/>
                  <a:pt x="778" y="468"/>
                  <a:pt x="777" y="469"/>
                </a:cubicBezTo>
                <a:cubicBezTo>
                  <a:pt x="777" y="470"/>
                  <a:pt x="775" y="472"/>
                  <a:pt x="775" y="473"/>
                </a:cubicBezTo>
                <a:cubicBezTo>
                  <a:pt x="774" y="473"/>
                  <a:pt x="772" y="474"/>
                  <a:pt x="771" y="475"/>
                </a:cubicBezTo>
                <a:cubicBezTo>
                  <a:pt x="771" y="476"/>
                  <a:pt x="771" y="478"/>
                  <a:pt x="771" y="479"/>
                </a:cubicBezTo>
                <a:cubicBezTo>
                  <a:pt x="771" y="481"/>
                  <a:pt x="770" y="484"/>
                  <a:pt x="770" y="485"/>
                </a:cubicBezTo>
                <a:cubicBezTo>
                  <a:pt x="769" y="486"/>
                  <a:pt x="768" y="488"/>
                  <a:pt x="767" y="489"/>
                </a:cubicBezTo>
                <a:cubicBezTo>
                  <a:pt x="767" y="490"/>
                  <a:pt x="765" y="489"/>
                  <a:pt x="764" y="489"/>
                </a:cubicBezTo>
                <a:cubicBezTo>
                  <a:pt x="762" y="490"/>
                  <a:pt x="759" y="490"/>
                  <a:pt x="758" y="489"/>
                </a:cubicBezTo>
                <a:cubicBezTo>
                  <a:pt x="757" y="488"/>
                  <a:pt x="755" y="486"/>
                  <a:pt x="754" y="485"/>
                </a:cubicBezTo>
                <a:cubicBezTo>
                  <a:pt x="753" y="485"/>
                  <a:pt x="751" y="484"/>
                  <a:pt x="749" y="484"/>
                </a:cubicBezTo>
                <a:cubicBezTo>
                  <a:pt x="748" y="484"/>
                  <a:pt x="746" y="485"/>
                  <a:pt x="745" y="485"/>
                </a:cubicBezTo>
                <a:cubicBezTo>
                  <a:pt x="744" y="486"/>
                  <a:pt x="741" y="486"/>
                  <a:pt x="740" y="487"/>
                </a:cubicBezTo>
                <a:cubicBezTo>
                  <a:pt x="739" y="487"/>
                  <a:pt x="737" y="488"/>
                  <a:pt x="736" y="489"/>
                </a:cubicBezTo>
                <a:cubicBezTo>
                  <a:pt x="736" y="490"/>
                  <a:pt x="735" y="493"/>
                  <a:pt x="735" y="494"/>
                </a:cubicBezTo>
                <a:cubicBezTo>
                  <a:pt x="734" y="495"/>
                  <a:pt x="732" y="498"/>
                  <a:pt x="731" y="499"/>
                </a:cubicBezTo>
                <a:cubicBezTo>
                  <a:pt x="730" y="500"/>
                  <a:pt x="727" y="502"/>
                  <a:pt x="726" y="503"/>
                </a:cubicBezTo>
                <a:cubicBezTo>
                  <a:pt x="725" y="504"/>
                  <a:pt x="724" y="507"/>
                  <a:pt x="722" y="509"/>
                </a:cubicBezTo>
                <a:cubicBezTo>
                  <a:pt x="721" y="510"/>
                  <a:pt x="719" y="512"/>
                  <a:pt x="718" y="513"/>
                </a:cubicBezTo>
                <a:cubicBezTo>
                  <a:pt x="717" y="514"/>
                  <a:pt x="716" y="517"/>
                  <a:pt x="716" y="518"/>
                </a:cubicBezTo>
                <a:cubicBezTo>
                  <a:pt x="715" y="519"/>
                  <a:pt x="714" y="522"/>
                  <a:pt x="714" y="523"/>
                </a:cubicBezTo>
                <a:cubicBezTo>
                  <a:pt x="713" y="524"/>
                  <a:pt x="711" y="526"/>
                  <a:pt x="711" y="527"/>
                </a:cubicBezTo>
                <a:cubicBezTo>
                  <a:pt x="710" y="528"/>
                  <a:pt x="708" y="530"/>
                  <a:pt x="708" y="531"/>
                </a:cubicBezTo>
                <a:cubicBezTo>
                  <a:pt x="707" y="532"/>
                  <a:pt x="707" y="534"/>
                  <a:pt x="708" y="535"/>
                </a:cubicBezTo>
                <a:cubicBezTo>
                  <a:pt x="708" y="536"/>
                  <a:pt x="709" y="538"/>
                  <a:pt x="709" y="540"/>
                </a:cubicBezTo>
                <a:cubicBezTo>
                  <a:pt x="709" y="540"/>
                  <a:pt x="709" y="542"/>
                  <a:pt x="709" y="543"/>
                </a:cubicBezTo>
                <a:cubicBezTo>
                  <a:pt x="709" y="543"/>
                  <a:pt x="709" y="545"/>
                  <a:pt x="710" y="545"/>
                </a:cubicBezTo>
                <a:cubicBezTo>
                  <a:pt x="710" y="546"/>
                  <a:pt x="712" y="546"/>
                  <a:pt x="713" y="546"/>
                </a:cubicBezTo>
                <a:cubicBezTo>
                  <a:pt x="714" y="547"/>
                  <a:pt x="715" y="548"/>
                  <a:pt x="716" y="548"/>
                </a:cubicBezTo>
                <a:cubicBezTo>
                  <a:pt x="716" y="550"/>
                  <a:pt x="714" y="552"/>
                  <a:pt x="714" y="553"/>
                </a:cubicBezTo>
                <a:cubicBezTo>
                  <a:pt x="713" y="554"/>
                  <a:pt x="713" y="556"/>
                  <a:pt x="714" y="557"/>
                </a:cubicBezTo>
                <a:cubicBezTo>
                  <a:pt x="715" y="558"/>
                  <a:pt x="717" y="558"/>
                  <a:pt x="718" y="558"/>
                </a:cubicBezTo>
                <a:cubicBezTo>
                  <a:pt x="719" y="558"/>
                  <a:pt x="719" y="556"/>
                  <a:pt x="720" y="556"/>
                </a:cubicBezTo>
                <a:cubicBezTo>
                  <a:pt x="721" y="555"/>
                  <a:pt x="723" y="556"/>
                  <a:pt x="724" y="556"/>
                </a:cubicBezTo>
                <a:cubicBezTo>
                  <a:pt x="725" y="556"/>
                  <a:pt x="727" y="558"/>
                  <a:pt x="727" y="558"/>
                </a:cubicBezTo>
                <a:cubicBezTo>
                  <a:pt x="728" y="559"/>
                  <a:pt x="728" y="562"/>
                  <a:pt x="729" y="562"/>
                </a:cubicBezTo>
                <a:cubicBezTo>
                  <a:pt x="730" y="564"/>
                  <a:pt x="732" y="567"/>
                  <a:pt x="733" y="568"/>
                </a:cubicBezTo>
                <a:cubicBezTo>
                  <a:pt x="734" y="569"/>
                  <a:pt x="737" y="570"/>
                  <a:pt x="738" y="570"/>
                </a:cubicBezTo>
                <a:cubicBezTo>
                  <a:pt x="739" y="570"/>
                  <a:pt x="741" y="570"/>
                  <a:pt x="742" y="571"/>
                </a:cubicBezTo>
                <a:cubicBezTo>
                  <a:pt x="743" y="572"/>
                  <a:pt x="744" y="574"/>
                  <a:pt x="744" y="574"/>
                </a:cubicBezTo>
                <a:cubicBezTo>
                  <a:pt x="746" y="575"/>
                  <a:pt x="749" y="575"/>
                  <a:pt x="750" y="576"/>
                </a:cubicBezTo>
                <a:cubicBezTo>
                  <a:pt x="751" y="576"/>
                  <a:pt x="752" y="577"/>
                  <a:pt x="753" y="577"/>
                </a:cubicBezTo>
                <a:cubicBezTo>
                  <a:pt x="754" y="578"/>
                  <a:pt x="757" y="577"/>
                  <a:pt x="759" y="578"/>
                </a:cubicBezTo>
                <a:cubicBezTo>
                  <a:pt x="760" y="578"/>
                  <a:pt x="761" y="580"/>
                  <a:pt x="762" y="580"/>
                </a:cubicBezTo>
                <a:cubicBezTo>
                  <a:pt x="763" y="582"/>
                  <a:pt x="765" y="584"/>
                  <a:pt x="765" y="585"/>
                </a:cubicBezTo>
                <a:cubicBezTo>
                  <a:pt x="766" y="587"/>
                  <a:pt x="766" y="590"/>
                  <a:pt x="765" y="592"/>
                </a:cubicBezTo>
                <a:cubicBezTo>
                  <a:pt x="765" y="592"/>
                  <a:pt x="763" y="593"/>
                  <a:pt x="762" y="593"/>
                </a:cubicBezTo>
                <a:cubicBezTo>
                  <a:pt x="761" y="595"/>
                  <a:pt x="761" y="598"/>
                  <a:pt x="760" y="599"/>
                </a:cubicBezTo>
                <a:cubicBezTo>
                  <a:pt x="760" y="600"/>
                  <a:pt x="760" y="602"/>
                  <a:pt x="759" y="603"/>
                </a:cubicBezTo>
                <a:cubicBezTo>
                  <a:pt x="759" y="604"/>
                  <a:pt x="757" y="606"/>
                  <a:pt x="756" y="607"/>
                </a:cubicBezTo>
                <a:cubicBezTo>
                  <a:pt x="756" y="607"/>
                  <a:pt x="755" y="609"/>
                  <a:pt x="754" y="610"/>
                </a:cubicBezTo>
                <a:cubicBezTo>
                  <a:pt x="754" y="611"/>
                  <a:pt x="753" y="614"/>
                  <a:pt x="753" y="615"/>
                </a:cubicBezTo>
                <a:cubicBezTo>
                  <a:pt x="752" y="616"/>
                  <a:pt x="751" y="617"/>
                  <a:pt x="751" y="618"/>
                </a:cubicBezTo>
                <a:cubicBezTo>
                  <a:pt x="750" y="618"/>
                  <a:pt x="747" y="619"/>
                  <a:pt x="746" y="620"/>
                </a:cubicBezTo>
                <a:cubicBezTo>
                  <a:pt x="745" y="621"/>
                  <a:pt x="742" y="625"/>
                  <a:pt x="741" y="626"/>
                </a:cubicBezTo>
                <a:cubicBezTo>
                  <a:pt x="740" y="627"/>
                  <a:pt x="738" y="629"/>
                  <a:pt x="737" y="631"/>
                </a:cubicBezTo>
                <a:cubicBezTo>
                  <a:pt x="736" y="632"/>
                  <a:pt x="735" y="634"/>
                  <a:pt x="735" y="635"/>
                </a:cubicBezTo>
                <a:cubicBezTo>
                  <a:pt x="734" y="636"/>
                  <a:pt x="733" y="639"/>
                  <a:pt x="733" y="640"/>
                </a:cubicBezTo>
                <a:cubicBezTo>
                  <a:pt x="733" y="642"/>
                  <a:pt x="735" y="646"/>
                  <a:pt x="735" y="648"/>
                </a:cubicBezTo>
                <a:cubicBezTo>
                  <a:pt x="736" y="650"/>
                  <a:pt x="738" y="654"/>
                  <a:pt x="739" y="657"/>
                </a:cubicBezTo>
                <a:cubicBezTo>
                  <a:pt x="740" y="659"/>
                  <a:pt x="744" y="662"/>
                  <a:pt x="744" y="664"/>
                </a:cubicBezTo>
                <a:cubicBezTo>
                  <a:pt x="745" y="666"/>
                  <a:pt x="744" y="670"/>
                  <a:pt x="745" y="672"/>
                </a:cubicBezTo>
                <a:cubicBezTo>
                  <a:pt x="746" y="674"/>
                  <a:pt x="749" y="677"/>
                  <a:pt x="750" y="678"/>
                </a:cubicBezTo>
                <a:cubicBezTo>
                  <a:pt x="751" y="679"/>
                  <a:pt x="754" y="680"/>
                  <a:pt x="755" y="681"/>
                </a:cubicBezTo>
                <a:cubicBezTo>
                  <a:pt x="757" y="681"/>
                  <a:pt x="761" y="681"/>
                  <a:pt x="763" y="681"/>
                </a:cubicBezTo>
                <a:cubicBezTo>
                  <a:pt x="765" y="681"/>
                  <a:pt x="770" y="681"/>
                  <a:pt x="772" y="681"/>
                </a:cubicBezTo>
                <a:cubicBezTo>
                  <a:pt x="774" y="681"/>
                  <a:pt x="778" y="681"/>
                  <a:pt x="779" y="681"/>
                </a:cubicBezTo>
                <a:cubicBezTo>
                  <a:pt x="780" y="681"/>
                  <a:pt x="782" y="682"/>
                  <a:pt x="783" y="682"/>
                </a:cubicBezTo>
                <a:cubicBezTo>
                  <a:pt x="784" y="683"/>
                  <a:pt x="784" y="686"/>
                  <a:pt x="785" y="687"/>
                </a:cubicBezTo>
                <a:cubicBezTo>
                  <a:pt x="785" y="688"/>
                  <a:pt x="783" y="690"/>
                  <a:pt x="784" y="691"/>
                </a:cubicBezTo>
                <a:cubicBezTo>
                  <a:pt x="784" y="693"/>
                  <a:pt x="786" y="695"/>
                  <a:pt x="787" y="696"/>
                </a:cubicBezTo>
                <a:cubicBezTo>
                  <a:pt x="787" y="697"/>
                  <a:pt x="788" y="700"/>
                  <a:pt x="787" y="702"/>
                </a:cubicBezTo>
                <a:cubicBezTo>
                  <a:pt x="787" y="703"/>
                  <a:pt x="784" y="704"/>
                  <a:pt x="784" y="706"/>
                </a:cubicBezTo>
                <a:cubicBezTo>
                  <a:pt x="783" y="707"/>
                  <a:pt x="784" y="709"/>
                  <a:pt x="784" y="710"/>
                </a:cubicBezTo>
                <a:cubicBezTo>
                  <a:pt x="784" y="712"/>
                  <a:pt x="785" y="715"/>
                  <a:pt x="785" y="717"/>
                </a:cubicBezTo>
                <a:cubicBezTo>
                  <a:pt x="785" y="718"/>
                  <a:pt x="784" y="722"/>
                  <a:pt x="783" y="723"/>
                </a:cubicBezTo>
                <a:cubicBezTo>
                  <a:pt x="783" y="723"/>
                  <a:pt x="780" y="723"/>
                  <a:pt x="779" y="724"/>
                </a:cubicBezTo>
                <a:cubicBezTo>
                  <a:pt x="778" y="724"/>
                  <a:pt x="776" y="725"/>
                  <a:pt x="775" y="726"/>
                </a:cubicBezTo>
                <a:cubicBezTo>
                  <a:pt x="774" y="726"/>
                  <a:pt x="773" y="728"/>
                  <a:pt x="773" y="729"/>
                </a:cubicBezTo>
                <a:cubicBezTo>
                  <a:pt x="773" y="731"/>
                  <a:pt x="774" y="734"/>
                  <a:pt x="774" y="735"/>
                </a:cubicBezTo>
                <a:cubicBezTo>
                  <a:pt x="775" y="738"/>
                  <a:pt x="779" y="743"/>
                  <a:pt x="779" y="746"/>
                </a:cubicBezTo>
                <a:cubicBezTo>
                  <a:pt x="779" y="747"/>
                  <a:pt x="778" y="750"/>
                  <a:pt x="778" y="751"/>
                </a:cubicBezTo>
                <a:cubicBezTo>
                  <a:pt x="777" y="752"/>
                  <a:pt x="774" y="754"/>
                  <a:pt x="772" y="755"/>
                </a:cubicBezTo>
                <a:cubicBezTo>
                  <a:pt x="771" y="755"/>
                  <a:pt x="768" y="756"/>
                  <a:pt x="767" y="755"/>
                </a:cubicBezTo>
                <a:cubicBezTo>
                  <a:pt x="766" y="755"/>
                  <a:pt x="764" y="754"/>
                  <a:pt x="762" y="753"/>
                </a:cubicBezTo>
                <a:cubicBezTo>
                  <a:pt x="762" y="753"/>
                  <a:pt x="760" y="753"/>
                  <a:pt x="759" y="752"/>
                </a:cubicBezTo>
                <a:cubicBezTo>
                  <a:pt x="758" y="752"/>
                  <a:pt x="756" y="751"/>
                  <a:pt x="754" y="750"/>
                </a:cubicBezTo>
                <a:cubicBezTo>
                  <a:pt x="753" y="750"/>
                  <a:pt x="752" y="749"/>
                  <a:pt x="752" y="749"/>
                </a:cubicBezTo>
                <a:cubicBezTo>
                  <a:pt x="751" y="748"/>
                  <a:pt x="749" y="747"/>
                  <a:pt x="748" y="746"/>
                </a:cubicBezTo>
                <a:cubicBezTo>
                  <a:pt x="747" y="744"/>
                  <a:pt x="747" y="741"/>
                  <a:pt x="746" y="739"/>
                </a:cubicBezTo>
                <a:cubicBezTo>
                  <a:pt x="745" y="737"/>
                  <a:pt x="744" y="732"/>
                  <a:pt x="743" y="730"/>
                </a:cubicBezTo>
                <a:cubicBezTo>
                  <a:pt x="743" y="728"/>
                  <a:pt x="741" y="726"/>
                  <a:pt x="740" y="725"/>
                </a:cubicBezTo>
                <a:cubicBezTo>
                  <a:pt x="739" y="724"/>
                  <a:pt x="736" y="722"/>
                  <a:pt x="735" y="722"/>
                </a:cubicBezTo>
                <a:cubicBezTo>
                  <a:pt x="734" y="722"/>
                  <a:pt x="731" y="722"/>
                  <a:pt x="730" y="722"/>
                </a:cubicBezTo>
                <a:cubicBezTo>
                  <a:pt x="728" y="722"/>
                  <a:pt x="725" y="720"/>
                  <a:pt x="724" y="720"/>
                </a:cubicBezTo>
                <a:cubicBezTo>
                  <a:pt x="722" y="720"/>
                  <a:pt x="718" y="721"/>
                  <a:pt x="717" y="722"/>
                </a:cubicBezTo>
                <a:cubicBezTo>
                  <a:pt x="715" y="723"/>
                  <a:pt x="712" y="724"/>
                  <a:pt x="710" y="725"/>
                </a:cubicBezTo>
                <a:cubicBezTo>
                  <a:pt x="709" y="726"/>
                  <a:pt x="708" y="728"/>
                  <a:pt x="707" y="728"/>
                </a:cubicBezTo>
                <a:cubicBezTo>
                  <a:pt x="705" y="729"/>
                  <a:pt x="702" y="728"/>
                  <a:pt x="700" y="728"/>
                </a:cubicBezTo>
                <a:cubicBezTo>
                  <a:pt x="699" y="729"/>
                  <a:pt x="698" y="731"/>
                  <a:pt x="697" y="731"/>
                </a:cubicBezTo>
                <a:cubicBezTo>
                  <a:pt x="696" y="731"/>
                  <a:pt x="695" y="730"/>
                  <a:pt x="694" y="729"/>
                </a:cubicBezTo>
                <a:cubicBezTo>
                  <a:pt x="693" y="728"/>
                  <a:pt x="693" y="726"/>
                  <a:pt x="692" y="725"/>
                </a:cubicBezTo>
                <a:cubicBezTo>
                  <a:pt x="692" y="724"/>
                  <a:pt x="689" y="724"/>
                  <a:pt x="688" y="724"/>
                </a:cubicBezTo>
                <a:cubicBezTo>
                  <a:pt x="687" y="724"/>
                  <a:pt x="683" y="724"/>
                  <a:pt x="681" y="724"/>
                </a:cubicBezTo>
                <a:cubicBezTo>
                  <a:pt x="680" y="725"/>
                  <a:pt x="679" y="727"/>
                  <a:pt x="678" y="728"/>
                </a:cubicBezTo>
                <a:cubicBezTo>
                  <a:pt x="677" y="729"/>
                  <a:pt x="675" y="730"/>
                  <a:pt x="674" y="730"/>
                </a:cubicBezTo>
                <a:cubicBezTo>
                  <a:pt x="673" y="731"/>
                  <a:pt x="673" y="732"/>
                  <a:pt x="673" y="733"/>
                </a:cubicBezTo>
                <a:cubicBezTo>
                  <a:pt x="672" y="734"/>
                  <a:pt x="673" y="737"/>
                  <a:pt x="672" y="738"/>
                </a:cubicBezTo>
                <a:cubicBezTo>
                  <a:pt x="672" y="739"/>
                  <a:pt x="671" y="740"/>
                  <a:pt x="670" y="740"/>
                </a:cubicBezTo>
                <a:cubicBezTo>
                  <a:pt x="670" y="741"/>
                  <a:pt x="668" y="742"/>
                  <a:pt x="667" y="744"/>
                </a:cubicBezTo>
                <a:cubicBezTo>
                  <a:pt x="667" y="744"/>
                  <a:pt x="668" y="746"/>
                  <a:pt x="667" y="747"/>
                </a:cubicBezTo>
                <a:cubicBezTo>
                  <a:pt x="667" y="748"/>
                  <a:pt x="666" y="751"/>
                  <a:pt x="665" y="751"/>
                </a:cubicBezTo>
                <a:cubicBezTo>
                  <a:pt x="664" y="752"/>
                  <a:pt x="661" y="752"/>
                  <a:pt x="660" y="753"/>
                </a:cubicBezTo>
                <a:cubicBezTo>
                  <a:pt x="659" y="753"/>
                  <a:pt x="657" y="756"/>
                  <a:pt x="656" y="757"/>
                </a:cubicBezTo>
                <a:cubicBezTo>
                  <a:pt x="656" y="759"/>
                  <a:pt x="657" y="762"/>
                  <a:pt x="657" y="764"/>
                </a:cubicBezTo>
                <a:cubicBezTo>
                  <a:pt x="657" y="766"/>
                  <a:pt x="655" y="770"/>
                  <a:pt x="655" y="772"/>
                </a:cubicBezTo>
                <a:cubicBezTo>
                  <a:pt x="655" y="774"/>
                  <a:pt x="655" y="777"/>
                  <a:pt x="655" y="779"/>
                </a:cubicBezTo>
                <a:cubicBezTo>
                  <a:pt x="654" y="780"/>
                  <a:pt x="652" y="782"/>
                  <a:pt x="652" y="783"/>
                </a:cubicBezTo>
                <a:cubicBezTo>
                  <a:pt x="651" y="785"/>
                  <a:pt x="652" y="788"/>
                  <a:pt x="652" y="790"/>
                </a:cubicBezTo>
                <a:cubicBezTo>
                  <a:pt x="651" y="791"/>
                  <a:pt x="651" y="794"/>
                  <a:pt x="650" y="796"/>
                </a:cubicBezTo>
                <a:cubicBezTo>
                  <a:pt x="649" y="797"/>
                  <a:pt x="648" y="798"/>
                  <a:pt x="647" y="799"/>
                </a:cubicBezTo>
                <a:cubicBezTo>
                  <a:pt x="646" y="800"/>
                  <a:pt x="642" y="800"/>
                  <a:pt x="641" y="801"/>
                </a:cubicBezTo>
                <a:cubicBezTo>
                  <a:pt x="640" y="801"/>
                  <a:pt x="637" y="800"/>
                  <a:pt x="636" y="801"/>
                </a:cubicBezTo>
                <a:cubicBezTo>
                  <a:pt x="636" y="802"/>
                  <a:pt x="636" y="803"/>
                  <a:pt x="636" y="804"/>
                </a:cubicBezTo>
                <a:cubicBezTo>
                  <a:pt x="635" y="805"/>
                  <a:pt x="633" y="807"/>
                  <a:pt x="632" y="807"/>
                </a:cubicBezTo>
                <a:cubicBezTo>
                  <a:pt x="631" y="808"/>
                  <a:pt x="628" y="809"/>
                  <a:pt x="626" y="809"/>
                </a:cubicBezTo>
                <a:cubicBezTo>
                  <a:pt x="625" y="809"/>
                  <a:pt x="623" y="808"/>
                  <a:pt x="622" y="807"/>
                </a:cubicBezTo>
                <a:cubicBezTo>
                  <a:pt x="621" y="807"/>
                  <a:pt x="617" y="807"/>
                  <a:pt x="616" y="807"/>
                </a:cubicBezTo>
                <a:cubicBezTo>
                  <a:pt x="615" y="806"/>
                  <a:pt x="612" y="805"/>
                  <a:pt x="611" y="804"/>
                </a:cubicBezTo>
                <a:cubicBezTo>
                  <a:pt x="610" y="803"/>
                  <a:pt x="609" y="801"/>
                  <a:pt x="609" y="799"/>
                </a:cubicBezTo>
                <a:cubicBezTo>
                  <a:pt x="609" y="798"/>
                  <a:pt x="612" y="797"/>
                  <a:pt x="612" y="796"/>
                </a:cubicBezTo>
                <a:cubicBezTo>
                  <a:pt x="612" y="794"/>
                  <a:pt x="610" y="791"/>
                  <a:pt x="609" y="790"/>
                </a:cubicBezTo>
                <a:cubicBezTo>
                  <a:pt x="608" y="788"/>
                  <a:pt x="605" y="788"/>
                  <a:pt x="604" y="787"/>
                </a:cubicBezTo>
                <a:cubicBezTo>
                  <a:pt x="602" y="786"/>
                  <a:pt x="599" y="785"/>
                  <a:pt x="597" y="784"/>
                </a:cubicBezTo>
                <a:cubicBezTo>
                  <a:pt x="596" y="784"/>
                  <a:pt x="594" y="786"/>
                  <a:pt x="593" y="786"/>
                </a:cubicBezTo>
                <a:cubicBezTo>
                  <a:pt x="592" y="786"/>
                  <a:pt x="590" y="786"/>
                  <a:pt x="589" y="786"/>
                </a:cubicBezTo>
                <a:cubicBezTo>
                  <a:pt x="588" y="787"/>
                  <a:pt x="587" y="789"/>
                  <a:pt x="586" y="790"/>
                </a:cubicBezTo>
                <a:cubicBezTo>
                  <a:pt x="585" y="791"/>
                  <a:pt x="582" y="792"/>
                  <a:pt x="580" y="793"/>
                </a:cubicBezTo>
                <a:cubicBezTo>
                  <a:pt x="579" y="793"/>
                  <a:pt x="576" y="793"/>
                  <a:pt x="575" y="793"/>
                </a:cubicBezTo>
                <a:cubicBezTo>
                  <a:pt x="573" y="793"/>
                  <a:pt x="571" y="794"/>
                  <a:pt x="570" y="795"/>
                </a:cubicBezTo>
                <a:cubicBezTo>
                  <a:pt x="569" y="795"/>
                  <a:pt x="568" y="797"/>
                  <a:pt x="567" y="798"/>
                </a:cubicBezTo>
                <a:cubicBezTo>
                  <a:pt x="565" y="798"/>
                  <a:pt x="563" y="799"/>
                  <a:pt x="561" y="799"/>
                </a:cubicBezTo>
                <a:cubicBezTo>
                  <a:pt x="560" y="799"/>
                  <a:pt x="558" y="798"/>
                  <a:pt x="557" y="798"/>
                </a:cubicBezTo>
                <a:cubicBezTo>
                  <a:pt x="555" y="798"/>
                  <a:pt x="553" y="798"/>
                  <a:pt x="552" y="798"/>
                </a:cubicBezTo>
                <a:cubicBezTo>
                  <a:pt x="550" y="798"/>
                  <a:pt x="547" y="799"/>
                  <a:pt x="546" y="798"/>
                </a:cubicBezTo>
                <a:cubicBezTo>
                  <a:pt x="545" y="798"/>
                  <a:pt x="545" y="796"/>
                  <a:pt x="544" y="796"/>
                </a:cubicBezTo>
                <a:cubicBezTo>
                  <a:pt x="544" y="795"/>
                  <a:pt x="544" y="793"/>
                  <a:pt x="543" y="792"/>
                </a:cubicBezTo>
                <a:cubicBezTo>
                  <a:pt x="543" y="791"/>
                  <a:pt x="541" y="790"/>
                  <a:pt x="539" y="790"/>
                </a:cubicBezTo>
                <a:cubicBezTo>
                  <a:pt x="539" y="790"/>
                  <a:pt x="537" y="791"/>
                  <a:pt x="536" y="791"/>
                </a:cubicBezTo>
                <a:cubicBezTo>
                  <a:pt x="535" y="792"/>
                  <a:pt x="533" y="793"/>
                  <a:pt x="533" y="793"/>
                </a:cubicBezTo>
                <a:cubicBezTo>
                  <a:pt x="532" y="794"/>
                  <a:pt x="531" y="796"/>
                  <a:pt x="530" y="797"/>
                </a:cubicBezTo>
                <a:cubicBezTo>
                  <a:pt x="529" y="797"/>
                  <a:pt x="528" y="797"/>
                  <a:pt x="527" y="797"/>
                </a:cubicBezTo>
                <a:cubicBezTo>
                  <a:pt x="526" y="797"/>
                  <a:pt x="525" y="798"/>
                  <a:pt x="524" y="799"/>
                </a:cubicBezTo>
                <a:cubicBezTo>
                  <a:pt x="523" y="799"/>
                  <a:pt x="521" y="802"/>
                  <a:pt x="520" y="802"/>
                </a:cubicBezTo>
                <a:cubicBezTo>
                  <a:pt x="518" y="803"/>
                  <a:pt x="515" y="804"/>
                  <a:pt x="513" y="804"/>
                </a:cubicBezTo>
                <a:cubicBezTo>
                  <a:pt x="511" y="804"/>
                  <a:pt x="506" y="803"/>
                  <a:pt x="504" y="804"/>
                </a:cubicBezTo>
                <a:cubicBezTo>
                  <a:pt x="504" y="804"/>
                  <a:pt x="503" y="806"/>
                  <a:pt x="502" y="806"/>
                </a:cubicBezTo>
                <a:cubicBezTo>
                  <a:pt x="501" y="807"/>
                  <a:pt x="499" y="807"/>
                  <a:pt x="498" y="807"/>
                </a:cubicBezTo>
                <a:cubicBezTo>
                  <a:pt x="497" y="808"/>
                  <a:pt x="497" y="811"/>
                  <a:pt x="496" y="812"/>
                </a:cubicBezTo>
                <a:cubicBezTo>
                  <a:pt x="495" y="813"/>
                  <a:pt x="493" y="814"/>
                  <a:pt x="492" y="814"/>
                </a:cubicBezTo>
                <a:cubicBezTo>
                  <a:pt x="491" y="815"/>
                  <a:pt x="488" y="818"/>
                  <a:pt x="487" y="819"/>
                </a:cubicBezTo>
                <a:cubicBezTo>
                  <a:pt x="487" y="820"/>
                  <a:pt x="486" y="822"/>
                  <a:pt x="485" y="823"/>
                </a:cubicBezTo>
                <a:cubicBezTo>
                  <a:pt x="485" y="823"/>
                  <a:pt x="483" y="824"/>
                  <a:pt x="482" y="824"/>
                </a:cubicBezTo>
                <a:cubicBezTo>
                  <a:pt x="480" y="826"/>
                  <a:pt x="475" y="827"/>
                  <a:pt x="473" y="829"/>
                </a:cubicBezTo>
                <a:cubicBezTo>
                  <a:pt x="472" y="829"/>
                  <a:pt x="471" y="832"/>
                  <a:pt x="470" y="833"/>
                </a:cubicBezTo>
                <a:cubicBezTo>
                  <a:pt x="469" y="834"/>
                  <a:pt x="467" y="837"/>
                  <a:pt x="467" y="838"/>
                </a:cubicBezTo>
                <a:cubicBezTo>
                  <a:pt x="466" y="839"/>
                  <a:pt x="463" y="842"/>
                  <a:pt x="462" y="844"/>
                </a:cubicBezTo>
                <a:cubicBezTo>
                  <a:pt x="460" y="843"/>
                  <a:pt x="459" y="843"/>
                  <a:pt x="458" y="842"/>
                </a:cubicBezTo>
                <a:cubicBezTo>
                  <a:pt x="455" y="841"/>
                  <a:pt x="449" y="838"/>
                  <a:pt x="446" y="837"/>
                </a:cubicBezTo>
                <a:cubicBezTo>
                  <a:pt x="444" y="835"/>
                  <a:pt x="441" y="832"/>
                  <a:pt x="439" y="830"/>
                </a:cubicBezTo>
                <a:cubicBezTo>
                  <a:pt x="438" y="829"/>
                  <a:pt x="435" y="828"/>
                  <a:pt x="434" y="827"/>
                </a:cubicBezTo>
                <a:cubicBezTo>
                  <a:pt x="433" y="827"/>
                  <a:pt x="432" y="825"/>
                  <a:pt x="431" y="824"/>
                </a:cubicBezTo>
                <a:cubicBezTo>
                  <a:pt x="430" y="823"/>
                  <a:pt x="430" y="821"/>
                  <a:pt x="430" y="820"/>
                </a:cubicBezTo>
                <a:cubicBezTo>
                  <a:pt x="429" y="819"/>
                  <a:pt x="430" y="817"/>
                  <a:pt x="430" y="817"/>
                </a:cubicBezTo>
                <a:cubicBezTo>
                  <a:pt x="431" y="816"/>
                  <a:pt x="434" y="815"/>
                  <a:pt x="435" y="814"/>
                </a:cubicBezTo>
                <a:cubicBezTo>
                  <a:pt x="437" y="814"/>
                  <a:pt x="439" y="812"/>
                  <a:pt x="441" y="810"/>
                </a:cubicBezTo>
                <a:cubicBezTo>
                  <a:pt x="442" y="809"/>
                  <a:pt x="444" y="807"/>
                  <a:pt x="445" y="805"/>
                </a:cubicBezTo>
                <a:cubicBezTo>
                  <a:pt x="446" y="804"/>
                  <a:pt x="448" y="802"/>
                  <a:pt x="449" y="801"/>
                </a:cubicBezTo>
                <a:cubicBezTo>
                  <a:pt x="450" y="800"/>
                  <a:pt x="453" y="799"/>
                  <a:pt x="454" y="798"/>
                </a:cubicBezTo>
                <a:cubicBezTo>
                  <a:pt x="455" y="797"/>
                  <a:pt x="455" y="795"/>
                  <a:pt x="455" y="794"/>
                </a:cubicBezTo>
                <a:cubicBezTo>
                  <a:pt x="455" y="793"/>
                  <a:pt x="455" y="791"/>
                  <a:pt x="455" y="790"/>
                </a:cubicBezTo>
                <a:cubicBezTo>
                  <a:pt x="456" y="789"/>
                  <a:pt x="459" y="788"/>
                  <a:pt x="459" y="787"/>
                </a:cubicBezTo>
                <a:cubicBezTo>
                  <a:pt x="460" y="786"/>
                  <a:pt x="461" y="784"/>
                  <a:pt x="461" y="782"/>
                </a:cubicBezTo>
                <a:cubicBezTo>
                  <a:pt x="462" y="781"/>
                  <a:pt x="464" y="779"/>
                  <a:pt x="463" y="777"/>
                </a:cubicBezTo>
                <a:cubicBezTo>
                  <a:pt x="463" y="776"/>
                  <a:pt x="461" y="774"/>
                  <a:pt x="461" y="773"/>
                </a:cubicBezTo>
                <a:cubicBezTo>
                  <a:pt x="460" y="773"/>
                  <a:pt x="458" y="773"/>
                  <a:pt x="458" y="772"/>
                </a:cubicBezTo>
                <a:cubicBezTo>
                  <a:pt x="457" y="771"/>
                  <a:pt x="455" y="769"/>
                  <a:pt x="455" y="768"/>
                </a:cubicBezTo>
                <a:cubicBezTo>
                  <a:pt x="455" y="767"/>
                  <a:pt x="455" y="764"/>
                  <a:pt x="455" y="762"/>
                </a:cubicBezTo>
                <a:cubicBezTo>
                  <a:pt x="456" y="761"/>
                  <a:pt x="458" y="759"/>
                  <a:pt x="459" y="758"/>
                </a:cubicBezTo>
                <a:cubicBezTo>
                  <a:pt x="459" y="756"/>
                  <a:pt x="458" y="753"/>
                  <a:pt x="458" y="751"/>
                </a:cubicBezTo>
                <a:cubicBezTo>
                  <a:pt x="458" y="750"/>
                  <a:pt x="460" y="748"/>
                  <a:pt x="460" y="746"/>
                </a:cubicBezTo>
                <a:cubicBezTo>
                  <a:pt x="460" y="745"/>
                  <a:pt x="459" y="744"/>
                  <a:pt x="458" y="744"/>
                </a:cubicBezTo>
                <a:cubicBezTo>
                  <a:pt x="458" y="743"/>
                  <a:pt x="457" y="741"/>
                  <a:pt x="456" y="741"/>
                </a:cubicBezTo>
                <a:cubicBezTo>
                  <a:pt x="454" y="740"/>
                  <a:pt x="451" y="741"/>
                  <a:pt x="450" y="740"/>
                </a:cubicBezTo>
                <a:cubicBezTo>
                  <a:pt x="449" y="740"/>
                  <a:pt x="447" y="738"/>
                  <a:pt x="446" y="737"/>
                </a:cubicBezTo>
                <a:cubicBezTo>
                  <a:pt x="446" y="736"/>
                  <a:pt x="445" y="733"/>
                  <a:pt x="445" y="731"/>
                </a:cubicBezTo>
                <a:cubicBezTo>
                  <a:pt x="445" y="730"/>
                  <a:pt x="447" y="728"/>
                  <a:pt x="447" y="726"/>
                </a:cubicBezTo>
                <a:cubicBezTo>
                  <a:pt x="447" y="725"/>
                  <a:pt x="447" y="722"/>
                  <a:pt x="448" y="721"/>
                </a:cubicBezTo>
                <a:cubicBezTo>
                  <a:pt x="448" y="720"/>
                  <a:pt x="450" y="718"/>
                  <a:pt x="450" y="717"/>
                </a:cubicBezTo>
                <a:cubicBezTo>
                  <a:pt x="451" y="716"/>
                  <a:pt x="449" y="713"/>
                  <a:pt x="449" y="712"/>
                </a:cubicBezTo>
                <a:cubicBezTo>
                  <a:pt x="448" y="711"/>
                  <a:pt x="446" y="709"/>
                  <a:pt x="444" y="709"/>
                </a:cubicBezTo>
                <a:cubicBezTo>
                  <a:pt x="443" y="708"/>
                  <a:pt x="440" y="709"/>
                  <a:pt x="438" y="709"/>
                </a:cubicBezTo>
                <a:cubicBezTo>
                  <a:pt x="437" y="709"/>
                  <a:pt x="434" y="710"/>
                  <a:pt x="433" y="710"/>
                </a:cubicBezTo>
                <a:cubicBezTo>
                  <a:pt x="432" y="710"/>
                  <a:pt x="430" y="709"/>
                  <a:pt x="429" y="709"/>
                </a:cubicBezTo>
                <a:cubicBezTo>
                  <a:pt x="427" y="708"/>
                  <a:pt x="424" y="705"/>
                  <a:pt x="423" y="704"/>
                </a:cubicBezTo>
                <a:cubicBezTo>
                  <a:pt x="422" y="703"/>
                  <a:pt x="420" y="700"/>
                  <a:pt x="419" y="699"/>
                </a:cubicBezTo>
                <a:cubicBezTo>
                  <a:pt x="418" y="698"/>
                  <a:pt x="416" y="697"/>
                  <a:pt x="415" y="697"/>
                </a:cubicBezTo>
                <a:cubicBezTo>
                  <a:pt x="414" y="697"/>
                  <a:pt x="412" y="698"/>
                  <a:pt x="411" y="699"/>
                </a:cubicBezTo>
                <a:cubicBezTo>
                  <a:pt x="410" y="699"/>
                  <a:pt x="408" y="701"/>
                  <a:pt x="406" y="702"/>
                </a:cubicBezTo>
                <a:cubicBezTo>
                  <a:pt x="406" y="702"/>
                  <a:pt x="404" y="703"/>
                  <a:pt x="403" y="703"/>
                </a:cubicBezTo>
                <a:cubicBezTo>
                  <a:pt x="401" y="704"/>
                  <a:pt x="397" y="707"/>
                  <a:pt x="395" y="708"/>
                </a:cubicBezTo>
                <a:cubicBezTo>
                  <a:pt x="394" y="708"/>
                  <a:pt x="391" y="710"/>
                  <a:pt x="390" y="710"/>
                </a:cubicBezTo>
                <a:cubicBezTo>
                  <a:pt x="389" y="709"/>
                  <a:pt x="387" y="707"/>
                  <a:pt x="386" y="706"/>
                </a:cubicBezTo>
                <a:cubicBezTo>
                  <a:pt x="384" y="705"/>
                  <a:pt x="381" y="704"/>
                  <a:pt x="379" y="704"/>
                </a:cubicBezTo>
                <a:cubicBezTo>
                  <a:pt x="377" y="704"/>
                  <a:pt x="374" y="704"/>
                  <a:pt x="372" y="705"/>
                </a:cubicBezTo>
                <a:cubicBezTo>
                  <a:pt x="371" y="705"/>
                  <a:pt x="369" y="706"/>
                  <a:pt x="368" y="706"/>
                </a:cubicBezTo>
                <a:cubicBezTo>
                  <a:pt x="367" y="707"/>
                  <a:pt x="368" y="711"/>
                  <a:pt x="366" y="711"/>
                </a:cubicBezTo>
                <a:cubicBezTo>
                  <a:pt x="366" y="712"/>
                  <a:pt x="364" y="711"/>
                  <a:pt x="363" y="711"/>
                </a:cubicBezTo>
                <a:cubicBezTo>
                  <a:pt x="361" y="710"/>
                  <a:pt x="360" y="707"/>
                  <a:pt x="359" y="705"/>
                </a:cubicBezTo>
                <a:cubicBezTo>
                  <a:pt x="358" y="703"/>
                  <a:pt x="358" y="698"/>
                  <a:pt x="357" y="696"/>
                </a:cubicBezTo>
                <a:cubicBezTo>
                  <a:pt x="357" y="695"/>
                  <a:pt x="355" y="693"/>
                  <a:pt x="354" y="693"/>
                </a:cubicBezTo>
                <a:cubicBezTo>
                  <a:pt x="353" y="693"/>
                  <a:pt x="351" y="693"/>
                  <a:pt x="350" y="694"/>
                </a:cubicBezTo>
                <a:cubicBezTo>
                  <a:pt x="349" y="694"/>
                  <a:pt x="347" y="697"/>
                  <a:pt x="345" y="697"/>
                </a:cubicBezTo>
                <a:cubicBezTo>
                  <a:pt x="344" y="698"/>
                  <a:pt x="341" y="698"/>
                  <a:pt x="340" y="697"/>
                </a:cubicBezTo>
                <a:cubicBezTo>
                  <a:pt x="338" y="697"/>
                  <a:pt x="336" y="695"/>
                  <a:pt x="334" y="695"/>
                </a:cubicBezTo>
                <a:cubicBezTo>
                  <a:pt x="333" y="694"/>
                  <a:pt x="330" y="692"/>
                  <a:pt x="329" y="692"/>
                </a:cubicBezTo>
                <a:cubicBezTo>
                  <a:pt x="327" y="692"/>
                  <a:pt x="323" y="692"/>
                  <a:pt x="322" y="692"/>
                </a:cubicBezTo>
                <a:cubicBezTo>
                  <a:pt x="320" y="691"/>
                  <a:pt x="318" y="690"/>
                  <a:pt x="317" y="690"/>
                </a:cubicBezTo>
                <a:cubicBezTo>
                  <a:pt x="316" y="689"/>
                  <a:pt x="313" y="687"/>
                  <a:pt x="312" y="686"/>
                </a:cubicBezTo>
                <a:cubicBezTo>
                  <a:pt x="312" y="685"/>
                  <a:pt x="312" y="683"/>
                  <a:pt x="311" y="683"/>
                </a:cubicBezTo>
                <a:cubicBezTo>
                  <a:pt x="310" y="682"/>
                  <a:pt x="307" y="680"/>
                  <a:pt x="305" y="680"/>
                </a:cubicBezTo>
                <a:cubicBezTo>
                  <a:pt x="304" y="679"/>
                  <a:pt x="301" y="680"/>
                  <a:pt x="299" y="680"/>
                </a:cubicBezTo>
                <a:cubicBezTo>
                  <a:pt x="299" y="680"/>
                  <a:pt x="297" y="681"/>
                  <a:pt x="296" y="682"/>
                </a:cubicBezTo>
                <a:cubicBezTo>
                  <a:pt x="295" y="683"/>
                  <a:pt x="294" y="687"/>
                  <a:pt x="293" y="688"/>
                </a:cubicBezTo>
                <a:cubicBezTo>
                  <a:pt x="292" y="688"/>
                  <a:pt x="290" y="689"/>
                  <a:pt x="289" y="689"/>
                </a:cubicBezTo>
                <a:cubicBezTo>
                  <a:pt x="287" y="690"/>
                  <a:pt x="285" y="692"/>
                  <a:pt x="284" y="692"/>
                </a:cubicBezTo>
                <a:cubicBezTo>
                  <a:pt x="282" y="693"/>
                  <a:pt x="279" y="693"/>
                  <a:pt x="278" y="692"/>
                </a:cubicBezTo>
                <a:cubicBezTo>
                  <a:pt x="276" y="692"/>
                  <a:pt x="274" y="691"/>
                  <a:pt x="272" y="691"/>
                </a:cubicBezTo>
                <a:cubicBezTo>
                  <a:pt x="271" y="690"/>
                  <a:pt x="268" y="689"/>
                  <a:pt x="267" y="688"/>
                </a:cubicBezTo>
                <a:cubicBezTo>
                  <a:pt x="266" y="688"/>
                  <a:pt x="263" y="687"/>
                  <a:pt x="262" y="686"/>
                </a:cubicBezTo>
                <a:cubicBezTo>
                  <a:pt x="262" y="685"/>
                  <a:pt x="262" y="683"/>
                  <a:pt x="262" y="682"/>
                </a:cubicBezTo>
                <a:cubicBezTo>
                  <a:pt x="261" y="680"/>
                  <a:pt x="260" y="677"/>
                  <a:pt x="259" y="676"/>
                </a:cubicBezTo>
                <a:cubicBezTo>
                  <a:pt x="259" y="676"/>
                  <a:pt x="257" y="675"/>
                  <a:pt x="257" y="675"/>
                </a:cubicBezTo>
                <a:cubicBezTo>
                  <a:pt x="256" y="676"/>
                  <a:pt x="255" y="677"/>
                  <a:pt x="254" y="678"/>
                </a:cubicBezTo>
                <a:cubicBezTo>
                  <a:pt x="254" y="679"/>
                  <a:pt x="253" y="682"/>
                  <a:pt x="253" y="683"/>
                </a:cubicBezTo>
                <a:cubicBezTo>
                  <a:pt x="252" y="684"/>
                  <a:pt x="250" y="686"/>
                  <a:pt x="249" y="686"/>
                </a:cubicBezTo>
                <a:cubicBezTo>
                  <a:pt x="248" y="686"/>
                  <a:pt x="245" y="686"/>
                  <a:pt x="243" y="685"/>
                </a:cubicBezTo>
                <a:cubicBezTo>
                  <a:pt x="241" y="684"/>
                  <a:pt x="239" y="681"/>
                  <a:pt x="237" y="680"/>
                </a:cubicBezTo>
                <a:cubicBezTo>
                  <a:pt x="236" y="679"/>
                  <a:pt x="233" y="678"/>
                  <a:pt x="231" y="677"/>
                </a:cubicBezTo>
                <a:cubicBezTo>
                  <a:pt x="229" y="676"/>
                  <a:pt x="225" y="675"/>
                  <a:pt x="223" y="673"/>
                </a:cubicBezTo>
                <a:cubicBezTo>
                  <a:pt x="222" y="672"/>
                  <a:pt x="220" y="670"/>
                  <a:pt x="219" y="670"/>
                </a:cubicBezTo>
                <a:cubicBezTo>
                  <a:pt x="217" y="669"/>
                  <a:pt x="213" y="667"/>
                  <a:pt x="211" y="667"/>
                </a:cubicBezTo>
                <a:cubicBezTo>
                  <a:pt x="209" y="667"/>
                  <a:pt x="206" y="667"/>
                  <a:pt x="204" y="668"/>
                </a:cubicBezTo>
                <a:cubicBezTo>
                  <a:pt x="204" y="669"/>
                  <a:pt x="204" y="672"/>
                  <a:pt x="204" y="673"/>
                </a:cubicBezTo>
                <a:cubicBezTo>
                  <a:pt x="203" y="674"/>
                  <a:pt x="200" y="676"/>
                  <a:pt x="199" y="677"/>
                </a:cubicBezTo>
                <a:cubicBezTo>
                  <a:pt x="198" y="677"/>
                  <a:pt x="195" y="676"/>
                  <a:pt x="194" y="675"/>
                </a:cubicBezTo>
                <a:cubicBezTo>
                  <a:pt x="193" y="675"/>
                  <a:pt x="191" y="674"/>
                  <a:pt x="190" y="674"/>
                </a:cubicBezTo>
                <a:cubicBezTo>
                  <a:pt x="189" y="674"/>
                  <a:pt x="187" y="674"/>
                  <a:pt x="186" y="674"/>
                </a:cubicBezTo>
                <a:cubicBezTo>
                  <a:pt x="184" y="674"/>
                  <a:pt x="182" y="673"/>
                  <a:pt x="181" y="673"/>
                </a:cubicBezTo>
                <a:cubicBezTo>
                  <a:pt x="180" y="673"/>
                  <a:pt x="179" y="675"/>
                  <a:pt x="179" y="675"/>
                </a:cubicBezTo>
                <a:cubicBezTo>
                  <a:pt x="178" y="675"/>
                  <a:pt x="175" y="674"/>
                  <a:pt x="174" y="673"/>
                </a:cubicBezTo>
                <a:cubicBezTo>
                  <a:pt x="172" y="672"/>
                  <a:pt x="170" y="668"/>
                  <a:pt x="168" y="667"/>
                </a:cubicBezTo>
                <a:cubicBezTo>
                  <a:pt x="167" y="666"/>
                  <a:pt x="163" y="665"/>
                  <a:pt x="161" y="664"/>
                </a:cubicBezTo>
                <a:cubicBezTo>
                  <a:pt x="160" y="664"/>
                  <a:pt x="157" y="663"/>
                  <a:pt x="156" y="663"/>
                </a:cubicBezTo>
                <a:cubicBezTo>
                  <a:pt x="153" y="662"/>
                  <a:pt x="148" y="662"/>
                  <a:pt x="146" y="661"/>
                </a:cubicBezTo>
                <a:cubicBezTo>
                  <a:pt x="144" y="660"/>
                  <a:pt x="141" y="658"/>
                  <a:pt x="140" y="657"/>
                </a:cubicBezTo>
                <a:cubicBezTo>
                  <a:pt x="138" y="656"/>
                  <a:pt x="135" y="653"/>
                  <a:pt x="133" y="652"/>
                </a:cubicBezTo>
                <a:cubicBezTo>
                  <a:pt x="132" y="651"/>
                  <a:pt x="129" y="650"/>
                  <a:pt x="128" y="650"/>
                </a:cubicBezTo>
                <a:cubicBezTo>
                  <a:pt x="127" y="650"/>
                  <a:pt x="124" y="650"/>
                  <a:pt x="123" y="650"/>
                </a:cubicBezTo>
                <a:cubicBezTo>
                  <a:pt x="122" y="650"/>
                  <a:pt x="119" y="651"/>
                  <a:pt x="118" y="652"/>
                </a:cubicBezTo>
                <a:cubicBezTo>
                  <a:pt x="118" y="653"/>
                  <a:pt x="117" y="654"/>
                  <a:pt x="117" y="655"/>
                </a:cubicBezTo>
                <a:cubicBezTo>
                  <a:pt x="117" y="657"/>
                  <a:pt x="119" y="659"/>
                  <a:pt x="119" y="660"/>
                </a:cubicBezTo>
                <a:cubicBezTo>
                  <a:pt x="119" y="661"/>
                  <a:pt x="117" y="662"/>
                  <a:pt x="116" y="662"/>
                </a:cubicBezTo>
                <a:cubicBezTo>
                  <a:pt x="115" y="662"/>
                  <a:pt x="113" y="661"/>
                  <a:pt x="113" y="660"/>
                </a:cubicBezTo>
                <a:cubicBezTo>
                  <a:pt x="112" y="660"/>
                  <a:pt x="110" y="658"/>
                  <a:pt x="109" y="657"/>
                </a:cubicBezTo>
                <a:cubicBezTo>
                  <a:pt x="108" y="656"/>
                  <a:pt x="104" y="656"/>
                  <a:pt x="103" y="654"/>
                </a:cubicBezTo>
                <a:cubicBezTo>
                  <a:pt x="102" y="654"/>
                  <a:pt x="101" y="652"/>
                  <a:pt x="100" y="651"/>
                </a:cubicBezTo>
                <a:cubicBezTo>
                  <a:pt x="99" y="650"/>
                  <a:pt x="98" y="648"/>
                  <a:pt x="97" y="648"/>
                </a:cubicBezTo>
                <a:cubicBezTo>
                  <a:pt x="96" y="646"/>
                  <a:pt x="93" y="643"/>
                  <a:pt x="91" y="642"/>
                </a:cubicBezTo>
                <a:cubicBezTo>
                  <a:pt x="90" y="640"/>
                  <a:pt x="86" y="639"/>
                  <a:pt x="85" y="638"/>
                </a:cubicBezTo>
                <a:cubicBezTo>
                  <a:pt x="84" y="637"/>
                  <a:pt x="82" y="634"/>
                  <a:pt x="82" y="633"/>
                </a:cubicBezTo>
                <a:cubicBezTo>
                  <a:pt x="81" y="631"/>
                  <a:pt x="82" y="627"/>
                  <a:pt x="81" y="625"/>
                </a:cubicBezTo>
                <a:cubicBezTo>
                  <a:pt x="80" y="624"/>
                  <a:pt x="78" y="621"/>
                  <a:pt x="77" y="620"/>
                </a:cubicBezTo>
                <a:cubicBezTo>
                  <a:pt x="76" y="619"/>
                  <a:pt x="75" y="617"/>
                  <a:pt x="74" y="616"/>
                </a:cubicBezTo>
                <a:cubicBezTo>
                  <a:pt x="73" y="614"/>
                  <a:pt x="72" y="611"/>
                  <a:pt x="71" y="610"/>
                </a:cubicBezTo>
                <a:cubicBezTo>
                  <a:pt x="70" y="609"/>
                  <a:pt x="68" y="609"/>
                  <a:pt x="67" y="608"/>
                </a:cubicBezTo>
                <a:cubicBezTo>
                  <a:pt x="66" y="607"/>
                  <a:pt x="65" y="607"/>
                  <a:pt x="64" y="606"/>
                </a:cubicBezTo>
                <a:cubicBezTo>
                  <a:pt x="64" y="605"/>
                  <a:pt x="63" y="604"/>
                  <a:pt x="63" y="603"/>
                </a:cubicBezTo>
                <a:cubicBezTo>
                  <a:pt x="62" y="602"/>
                  <a:pt x="61" y="599"/>
                  <a:pt x="60" y="597"/>
                </a:cubicBezTo>
                <a:cubicBezTo>
                  <a:pt x="58" y="595"/>
                  <a:pt x="55" y="591"/>
                  <a:pt x="54" y="589"/>
                </a:cubicBezTo>
                <a:cubicBezTo>
                  <a:pt x="51" y="586"/>
                  <a:pt x="47" y="582"/>
                  <a:pt x="45" y="579"/>
                </a:cubicBezTo>
                <a:cubicBezTo>
                  <a:pt x="43" y="578"/>
                  <a:pt x="41" y="573"/>
                  <a:pt x="38" y="573"/>
                </a:cubicBezTo>
                <a:cubicBezTo>
                  <a:pt x="37" y="572"/>
                  <a:pt x="33" y="573"/>
                  <a:pt x="32" y="572"/>
                </a:cubicBezTo>
                <a:cubicBezTo>
                  <a:pt x="30" y="572"/>
                  <a:pt x="28" y="570"/>
                  <a:pt x="27" y="569"/>
                </a:cubicBezTo>
                <a:cubicBezTo>
                  <a:pt x="25" y="567"/>
                  <a:pt x="24" y="564"/>
                  <a:pt x="23" y="562"/>
                </a:cubicBezTo>
                <a:cubicBezTo>
                  <a:pt x="22" y="561"/>
                  <a:pt x="20" y="557"/>
                  <a:pt x="21" y="555"/>
                </a:cubicBezTo>
                <a:cubicBezTo>
                  <a:pt x="22" y="554"/>
                  <a:pt x="26" y="555"/>
                  <a:pt x="26" y="553"/>
                </a:cubicBezTo>
                <a:cubicBezTo>
                  <a:pt x="27" y="552"/>
                  <a:pt x="27" y="549"/>
                  <a:pt x="26" y="548"/>
                </a:cubicBezTo>
                <a:cubicBezTo>
                  <a:pt x="25" y="547"/>
                  <a:pt x="23" y="545"/>
                  <a:pt x="22" y="545"/>
                </a:cubicBezTo>
                <a:cubicBezTo>
                  <a:pt x="21" y="544"/>
                  <a:pt x="18" y="543"/>
                  <a:pt x="16" y="542"/>
                </a:cubicBezTo>
                <a:cubicBezTo>
                  <a:pt x="15" y="542"/>
                  <a:pt x="13" y="543"/>
                  <a:pt x="12" y="542"/>
                </a:cubicBezTo>
                <a:cubicBezTo>
                  <a:pt x="10" y="542"/>
                  <a:pt x="7" y="541"/>
                  <a:pt x="6" y="540"/>
                </a:cubicBezTo>
                <a:cubicBezTo>
                  <a:pt x="5" y="539"/>
                  <a:pt x="4" y="536"/>
                  <a:pt x="4" y="535"/>
                </a:cubicBezTo>
                <a:cubicBezTo>
                  <a:pt x="4" y="534"/>
                  <a:pt x="5" y="531"/>
                  <a:pt x="4" y="530"/>
                </a:cubicBezTo>
                <a:cubicBezTo>
                  <a:pt x="4" y="529"/>
                  <a:pt x="1" y="529"/>
                  <a:pt x="1" y="528"/>
                </a:cubicBezTo>
                <a:cubicBezTo>
                  <a:pt x="1" y="527"/>
                  <a:pt x="1" y="527"/>
                  <a:pt x="0" y="527"/>
                </a:cubicBezTo>
                <a:cubicBezTo>
                  <a:pt x="1" y="527"/>
                  <a:pt x="2" y="527"/>
                  <a:pt x="3" y="527"/>
                </a:cubicBezTo>
                <a:cubicBezTo>
                  <a:pt x="4" y="527"/>
                  <a:pt x="7" y="527"/>
                  <a:pt x="9" y="527"/>
                </a:cubicBezTo>
                <a:cubicBezTo>
                  <a:pt x="10" y="527"/>
                  <a:pt x="13" y="525"/>
                  <a:pt x="14" y="524"/>
                </a:cubicBezTo>
                <a:cubicBezTo>
                  <a:pt x="15" y="523"/>
                  <a:pt x="16" y="520"/>
                  <a:pt x="17" y="518"/>
                </a:cubicBezTo>
                <a:cubicBezTo>
                  <a:pt x="18" y="517"/>
                  <a:pt x="20" y="515"/>
                  <a:pt x="20" y="513"/>
                </a:cubicBezTo>
                <a:cubicBezTo>
                  <a:pt x="21" y="512"/>
                  <a:pt x="21" y="509"/>
                  <a:pt x="21" y="508"/>
                </a:cubicBezTo>
                <a:cubicBezTo>
                  <a:pt x="22" y="507"/>
                  <a:pt x="23" y="506"/>
                  <a:pt x="23" y="505"/>
                </a:cubicBezTo>
                <a:cubicBezTo>
                  <a:pt x="25" y="504"/>
                  <a:pt x="26" y="500"/>
                  <a:pt x="28" y="498"/>
                </a:cubicBezTo>
                <a:cubicBezTo>
                  <a:pt x="29" y="497"/>
                  <a:pt x="31" y="496"/>
                  <a:pt x="32" y="496"/>
                </a:cubicBezTo>
                <a:cubicBezTo>
                  <a:pt x="33" y="496"/>
                  <a:pt x="36" y="496"/>
                  <a:pt x="38" y="496"/>
                </a:cubicBezTo>
                <a:cubicBezTo>
                  <a:pt x="39" y="496"/>
                  <a:pt x="41" y="497"/>
                  <a:pt x="42" y="498"/>
                </a:cubicBezTo>
                <a:cubicBezTo>
                  <a:pt x="43" y="498"/>
                  <a:pt x="46" y="498"/>
                  <a:pt x="46" y="498"/>
                </a:cubicBezTo>
                <a:cubicBezTo>
                  <a:pt x="48" y="497"/>
                  <a:pt x="48" y="494"/>
                  <a:pt x="49" y="493"/>
                </a:cubicBezTo>
                <a:cubicBezTo>
                  <a:pt x="50" y="493"/>
                  <a:pt x="52" y="492"/>
                  <a:pt x="52" y="491"/>
                </a:cubicBezTo>
                <a:cubicBezTo>
                  <a:pt x="53" y="490"/>
                  <a:pt x="53" y="488"/>
                  <a:pt x="52" y="486"/>
                </a:cubicBezTo>
                <a:cubicBezTo>
                  <a:pt x="52" y="485"/>
                  <a:pt x="51" y="483"/>
                  <a:pt x="50" y="482"/>
                </a:cubicBezTo>
                <a:cubicBezTo>
                  <a:pt x="48" y="482"/>
                  <a:pt x="45" y="481"/>
                  <a:pt x="44" y="481"/>
                </a:cubicBezTo>
                <a:cubicBezTo>
                  <a:pt x="43" y="480"/>
                  <a:pt x="40" y="479"/>
                  <a:pt x="39" y="478"/>
                </a:cubicBezTo>
                <a:cubicBezTo>
                  <a:pt x="39" y="477"/>
                  <a:pt x="38" y="475"/>
                  <a:pt x="37" y="474"/>
                </a:cubicBezTo>
                <a:cubicBezTo>
                  <a:pt x="37" y="473"/>
                  <a:pt x="36" y="472"/>
                  <a:pt x="36" y="471"/>
                </a:cubicBezTo>
                <a:cubicBezTo>
                  <a:pt x="36" y="470"/>
                  <a:pt x="38" y="469"/>
                  <a:pt x="38" y="469"/>
                </a:cubicBezTo>
                <a:cubicBezTo>
                  <a:pt x="38" y="468"/>
                  <a:pt x="37" y="466"/>
                  <a:pt x="37" y="465"/>
                </a:cubicBezTo>
                <a:cubicBezTo>
                  <a:pt x="37" y="464"/>
                  <a:pt x="37" y="462"/>
                  <a:pt x="37" y="461"/>
                </a:cubicBezTo>
                <a:cubicBezTo>
                  <a:pt x="37" y="460"/>
                  <a:pt x="36" y="457"/>
                  <a:pt x="37" y="455"/>
                </a:cubicBezTo>
                <a:cubicBezTo>
                  <a:pt x="37" y="454"/>
                  <a:pt x="38" y="453"/>
                  <a:pt x="39" y="452"/>
                </a:cubicBezTo>
                <a:cubicBezTo>
                  <a:pt x="40" y="452"/>
                  <a:pt x="42" y="453"/>
                  <a:pt x="42" y="453"/>
                </a:cubicBezTo>
                <a:cubicBezTo>
                  <a:pt x="43" y="453"/>
                  <a:pt x="46" y="454"/>
                  <a:pt x="47" y="454"/>
                </a:cubicBezTo>
                <a:cubicBezTo>
                  <a:pt x="47" y="455"/>
                  <a:pt x="46" y="457"/>
                  <a:pt x="47" y="457"/>
                </a:cubicBezTo>
                <a:cubicBezTo>
                  <a:pt x="47" y="459"/>
                  <a:pt x="49" y="461"/>
                  <a:pt x="50" y="461"/>
                </a:cubicBezTo>
                <a:cubicBezTo>
                  <a:pt x="51" y="462"/>
                  <a:pt x="54" y="463"/>
                  <a:pt x="55" y="462"/>
                </a:cubicBezTo>
                <a:cubicBezTo>
                  <a:pt x="56" y="462"/>
                  <a:pt x="57" y="461"/>
                  <a:pt x="58" y="460"/>
                </a:cubicBezTo>
                <a:cubicBezTo>
                  <a:pt x="59" y="460"/>
                  <a:pt x="60" y="461"/>
                  <a:pt x="60" y="461"/>
                </a:cubicBezTo>
                <a:cubicBezTo>
                  <a:pt x="61" y="460"/>
                  <a:pt x="63" y="458"/>
                  <a:pt x="63" y="457"/>
                </a:cubicBezTo>
                <a:cubicBezTo>
                  <a:pt x="63" y="457"/>
                  <a:pt x="62" y="455"/>
                  <a:pt x="62" y="454"/>
                </a:cubicBezTo>
                <a:cubicBezTo>
                  <a:pt x="61" y="453"/>
                  <a:pt x="59" y="453"/>
                  <a:pt x="58" y="452"/>
                </a:cubicBezTo>
                <a:cubicBezTo>
                  <a:pt x="57" y="452"/>
                  <a:pt x="55" y="451"/>
                  <a:pt x="55" y="450"/>
                </a:cubicBezTo>
                <a:cubicBezTo>
                  <a:pt x="55" y="449"/>
                  <a:pt x="55" y="447"/>
                  <a:pt x="55" y="446"/>
                </a:cubicBezTo>
                <a:cubicBezTo>
                  <a:pt x="56" y="445"/>
                  <a:pt x="58" y="444"/>
                  <a:pt x="59" y="443"/>
                </a:cubicBezTo>
                <a:cubicBezTo>
                  <a:pt x="60" y="442"/>
                  <a:pt x="62" y="441"/>
                  <a:pt x="63" y="440"/>
                </a:cubicBezTo>
                <a:cubicBezTo>
                  <a:pt x="63" y="438"/>
                  <a:pt x="63" y="436"/>
                  <a:pt x="64" y="435"/>
                </a:cubicBezTo>
                <a:cubicBezTo>
                  <a:pt x="65" y="434"/>
                  <a:pt x="67" y="433"/>
                  <a:pt x="68" y="432"/>
                </a:cubicBezTo>
                <a:cubicBezTo>
                  <a:pt x="68" y="431"/>
                  <a:pt x="69" y="429"/>
                  <a:pt x="70" y="428"/>
                </a:cubicBezTo>
                <a:cubicBezTo>
                  <a:pt x="70" y="428"/>
                  <a:pt x="72" y="427"/>
                  <a:pt x="72" y="427"/>
                </a:cubicBezTo>
                <a:cubicBezTo>
                  <a:pt x="73" y="426"/>
                  <a:pt x="75" y="425"/>
                  <a:pt x="76" y="425"/>
                </a:cubicBezTo>
                <a:cubicBezTo>
                  <a:pt x="78" y="425"/>
                  <a:pt x="81" y="425"/>
                  <a:pt x="82" y="426"/>
                </a:cubicBezTo>
                <a:cubicBezTo>
                  <a:pt x="83" y="426"/>
                  <a:pt x="85" y="429"/>
                  <a:pt x="86" y="429"/>
                </a:cubicBezTo>
                <a:cubicBezTo>
                  <a:pt x="87" y="430"/>
                  <a:pt x="90" y="431"/>
                  <a:pt x="91" y="431"/>
                </a:cubicBezTo>
                <a:cubicBezTo>
                  <a:pt x="92" y="431"/>
                  <a:pt x="95" y="431"/>
                  <a:pt x="96" y="430"/>
                </a:cubicBezTo>
                <a:cubicBezTo>
                  <a:pt x="97" y="430"/>
                  <a:pt x="97" y="428"/>
                  <a:pt x="97" y="427"/>
                </a:cubicBezTo>
                <a:cubicBezTo>
                  <a:pt x="97" y="426"/>
                  <a:pt x="97" y="424"/>
                  <a:pt x="96" y="423"/>
                </a:cubicBezTo>
                <a:cubicBezTo>
                  <a:pt x="96" y="423"/>
                  <a:pt x="95" y="422"/>
                  <a:pt x="95" y="421"/>
                </a:cubicBezTo>
                <a:cubicBezTo>
                  <a:pt x="94" y="420"/>
                  <a:pt x="96" y="417"/>
                  <a:pt x="96" y="416"/>
                </a:cubicBezTo>
                <a:cubicBezTo>
                  <a:pt x="96" y="414"/>
                  <a:pt x="97" y="411"/>
                  <a:pt x="96" y="410"/>
                </a:cubicBezTo>
                <a:cubicBezTo>
                  <a:pt x="96" y="409"/>
                  <a:pt x="93" y="408"/>
                  <a:pt x="93" y="407"/>
                </a:cubicBezTo>
                <a:cubicBezTo>
                  <a:pt x="92" y="406"/>
                  <a:pt x="92" y="404"/>
                  <a:pt x="92" y="403"/>
                </a:cubicBezTo>
                <a:cubicBezTo>
                  <a:pt x="92" y="402"/>
                  <a:pt x="92" y="399"/>
                  <a:pt x="92" y="398"/>
                </a:cubicBezTo>
                <a:cubicBezTo>
                  <a:pt x="93" y="398"/>
                  <a:pt x="95" y="396"/>
                  <a:pt x="96" y="396"/>
                </a:cubicBezTo>
                <a:cubicBezTo>
                  <a:pt x="97" y="396"/>
                  <a:pt x="99" y="396"/>
                  <a:pt x="100" y="396"/>
                </a:cubicBezTo>
                <a:cubicBezTo>
                  <a:pt x="101" y="396"/>
                  <a:pt x="104" y="395"/>
                  <a:pt x="105" y="395"/>
                </a:cubicBezTo>
                <a:cubicBezTo>
                  <a:pt x="106" y="394"/>
                  <a:pt x="108" y="390"/>
                  <a:pt x="109" y="389"/>
                </a:cubicBezTo>
                <a:cubicBezTo>
                  <a:pt x="109" y="388"/>
                  <a:pt x="110" y="386"/>
                  <a:pt x="111" y="385"/>
                </a:cubicBezTo>
                <a:cubicBezTo>
                  <a:pt x="112" y="384"/>
                  <a:pt x="114" y="384"/>
                  <a:pt x="114" y="383"/>
                </a:cubicBezTo>
                <a:cubicBezTo>
                  <a:pt x="115" y="382"/>
                  <a:pt x="116" y="380"/>
                  <a:pt x="116" y="379"/>
                </a:cubicBezTo>
                <a:cubicBezTo>
                  <a:pt x="116" y="378"/>
                  <a:pt x="116" y="375"/>
                  <a:pt x="115" y="374"/>
                </a:cubicBezTo>
                <a:cubicBezTo>
                  <a:pt x="114" y="373"/>
                  <a:pt x="113" y="373"/>
                  <a:pt x="112" y="373"/>
                </a:cubicBezTo>
                <a:cubicBezTo>
                  <a:pt x="112" y="373"/>
                  <a:pt x="110" y="374"/>
                  <a:pt x="110" y="374"/>
                </a:cubicBezTo>
                <a:cubicBezTo>
                  <a:pt x="109" y="374"/>
                  <a:pt x="106" y="373"/>
                  <a:pt x="105" y="374"/>
                </a:cubicBezTo>
                <a:cubicBezTo>
                  <a:pt x="103" y="374"/>
                  <a:pt x="101" y="376"/>
                  <a:pt x="100" y="376"/>
                </a:cubicBezTo>
                <a:cubicBezTo>
                  <a:pt x="99" y="377"/>
                  <a:pt x="98" y="379"/>
                  <a:pt x="97" y="379"/>
                </a:cubicBezTo>
                <a:cubicBezTo>
                  <a:pt x="96" y="379"/>
                  <a:pt x="94" y="379"/>
                  <a:pt x="93" y="379"/>
                </a:cubicBezTo>
                <a:cubicBezTo>
                  <a:pt x="92" y="379"/>
                  <a:pt x="89" y="379"/>
                  <a:pt x="88" y="379"/>
                </a:cubicBezTo>
                <a:cubicBezTo>
                  <a:pt x="87" y="379"/>
                  <a:pt x="85" y="380"/>
                  <a:pt x="84" y="380"/>
                </a:cubicBezTo>
                <a:cubicBezTo>
                  <a:pt x="82" y="380"/>
                  <a:pt x="80" y="380"/>
                  <a:pt x="79" y="380"/>
                </a:cubicBezTo>
                <a:cubicBezTo>
                  <a:pt x="77" y="379"/>
                  <a:pt x="73" y="376"/>
                  <a:pt x="72" y="375"/>
                </a:cubicBezTo>
                <a:cubicBezTo>
                  <a:pt x="70" y="374"/>
                  <a:pt x="66" y="371"/>
                  <a:pt x="66" y="369"/>
                </a:cubicBezTo>
                <a:cubicBezTo>
                  <a:pt x="65" y="368"/>
                  <a:pt x="66" y="365"/>
                  <a:pt x="66" y="364"/>
                </a:cubicBezTo>
                <a:cubicBezTo>
                  <a:pt x="66" y="362"/>
                  <a:pt x="65" y="359"/>
                  <a:pt x="64" y="357"/>
                </a:cubicBezTo>
                <a:cubicBezTo>
                  <a:pt x="63" y="355"/>
                  <a:pt x="61" y="351"/>
                  <a:pt x="59" y="350"/>
                </a:cubicBezTo>
                <a:cubicBezTo>
                  <a:pt x="57" y="348"/>
                  <a:pt x="53" y="346"/>
                  <a:pt x="51" y="344"/>
                </a:cubicBezTo>
                <a:cubicBezTo>
                  <a:pt x="50" y="343"/>
                  <a:pt x="46" y="341"/>
                  <a:pt x="45" y="339"/>
                </a:cubicBezTo>
                <a:cubicBezTo>
                  <a:pt x="44" y="337"/>
                  <a:pt x="42" y="332"/>
                  <a:pt x="41" y="330"/>
                </a:cubicBezTo>
                <a:cubicBezTo>
                  <a:pt x="40" y="327"/>
                  <a:pt x="38" y="322"/>
                  <a:pt x="36" y="319"/>
                </a:cubicBezTo>
                <a:cubicBezTo>
                  <a:pt x="36" y="317"/>
                  <a:pt x="33" y="315"/>
                  <a:pt x="33" y="313"/>
                </a:cubicBezTo>
                <a:cubicBezTo>
                  <a:pt x="32" y="313"/>
                  <a:pt x="32" y="311"/>
                  <a:pt x="32" y="310"/>
                </a:cubicBezTo>
                <a:cubicBezTo>
                  <a:pt x="32" y="308"/>
                  <a:pt x="33" y="305"/>
                  <a:pt x="34" y="304"/>
                </a:cubicBezTo>
                <a:cubicBezTo>
                  <a:pt x="35" y="303"/>
                  <a:pt x="38" y="302"/>
                  <a:pt x="39" y="301"/>
                </a:cubicBezTo>
                <a:cubicBezTo>
                  <a:pt x="40" y="300"/>
                  <a:pt x="43" y="297"/>
                  <a:pt x="44" y="296"/>
                </a:cubicBezTo>
                <a:cubicBezTo>
                  <a:pt x="45" y="294"/>
                  <a:pt x="45" y="291"/>
                  <a:pt x="45" y="289"/>
                </a:cubicBezTo>
                <a:cubicBezTo>
                  <a:pt x="46" y="288"/>
                  <a:pt x="48" y="286"/>
                  <a:pt x="49" y="284"/>
                </a:cubicBezTo>
                <a:cubicBezTo>
                  <a:pt x="49" y="284"/>
                  <a:pt x="49" y="282"/>
                  <a:pt x="49" y="281"/>
                </a:cubicBezTo>
                <a:cubicBezTo>
                  <a:pt x="49" y="279"/>
                  <a:pt x="50" y="276"/>
                  <a:pt x="50" y="274"/>
                </a:cubicBezTo>
                <a:cubicBezTo>
                  <a:pt x="50" y="273"/>
                  <a:pt x="50" y="270"/>
                  <a:pt x="51" y="270"/>
                </a:cubicBezTo>
                <a:cubicBezTo>
                  <a:pt x="52" y="269"/>
                  <a:pt x="54" y="269"/>
                  <a:pt x="55" y="269"/>
                </a:cubicBezTo>
                <a:cubicBezTo>
                  <a:pt x="56" y="269"/>
                  <a:pt x="57" y="268"/>
                  <a:pt x="58" y="267"/>
                </a:cubicBezTo>
                <a:cubicBezTo>
                  <a:pt x="58" y="266"/>
                  <a:pt x="60" y="264"/>
                  <a:pt x="60" y="263"/>
                </a:cubicBezTo>
                <a:cubicBezTo>
                  <a:pt x="60" y="262"/>
                  <a:pt x="59" y="261"/>
                  <a:pt x="59" y="261"/>
                </a:cubicBezTo>
                <a:cubicBezTo>
                  <a:pt x="58" y="260"/>
                  <a:pt x="55" y="261"/>
                  <a:pt x="55" y="261"/>
                </a:cubicBezTo>
                <a:cubicBezTo>
                  <a:pt x="54" y="261"/>
                  <a:pt x="54" y="263"/>
                  <a:pt x="53" y="263"/>
                </a:cubicBezTo>
                <a:cubicBezTo>
                  <a:pt x="52" y="264"/>
                  <a:pt x="50" y="264"/>
                  <a:pt x="49" y="264"/>
                </a:cubicBezTo>
                <a:cubicBezTo>
                  <a:pt x="48" y="264"/>
                  <a:pt x="46" y="263"/>
                  <a:pt x="45" y="263"/>
                </a:cubicBezTo>
                <a:cubicBezTo>
                  <a:pt x="44" y="263"/>
                  <a:pt x="42" y="263"/>
                  <a:pt x="41" y="263"/>
                </a:cubicBezTo>
                <a:cubicBezTo>
                  <a:pt x="41" y="264"/>
                  <a:pt x="39" y="266"/>
                  <a:pt x="39" y="267"/>
                </a:cubicBezTo>
                <a:cubicBezTo>
                  <a:pt x="39" y="267"/>
                  <a:pt x="39" y="269"/>
                  <a:pt x="39" y="270"/>
                </a:cubicBezTo>
                <a:cubicBezTo>
                  <a:pt x="39" y="272"/>
                  <a:pt x="39" y="274"/>
                  <a:pt x="38" y="275"/>
                </a:cubicBezTo>
                <a:cubicBezTo>
                  <a:pt x="37" y="275"/>
                  <a:pt x="35" y="274"/>
                  <a:pt x="34" y="274"/>
                </a:cubicBezTo>
                <a:cubicBezTo>
                  <a:pt x="33" y="273"/>
                  <a:pt x="32" y="271"/>
                  <a:pt x="32" y="270"/>
                </a:cubicBezTo>
                <a:cubicBezTo>
                  <a:pt x="31" y="269"/>
                  <a:pt x="30" y="268"/>
                  <a:pt x="29" y="268"/>
                </a:cubicBezTo>
                <a:cubicBezTo>
                  <a:pt x="28" y="267"/>
                  <a:pt x="26" y="266"/>
                  <a:pt x="26" y="265"/>
                </a:cubicBezTo>
                <a:cubicBezTo>
                  <a:pt x="25" y="264"/>
                  <a:pt x="25" y="261"/>
                  <a:pt x="25" y="259"/>
                </a:cubicBezTo>
                <a:cubicBezTo>
                  <a:pt x="25" y="258"/>
                  <a:pt x="23" y="256"/>
                  <a:pt x="23" y="254"/>
                </a:cubicBezTo>
                <a:cubicBezTo>
                  <a:pt x="23" y="253"/>
                  <a:pt x="25" y="250"/>
                  <a:pt x="25" y="249"/>
                </a:cubicBezTo>
                <a:cubicBezTo>
                  <a:pt x="26" y="248"/>
                  <a:pt x="26" y="245"/>
                  <a:pt x="27" y="244"/>
                </a:cubicBezTo>
                <a:cubicBezTo>
                  <a:pt x="28" y="244"/>
                  <a:pt x="29" y="243"/>
                  <a:pt x="30" y="243"/>
                </a:cubicBezTo>
                <a:cubicBezTo>
                  <a:pt x="31" y="243"/>
                  <a:pt x="33" y="242"/>
                  <a:pt x="34" y="242"/>
                </a:cubicBezTo>
                <a:cubicBezTo>
                  <a:pt x="34" y="241"/>
                  <a:pt x="34" y="239"/>
                  <a:pt x="34" y="238"/>
                </a:cubicBezTo>
                <a:cubicBezTo>
                  <a:pt x="34" y="237"/>
                  <a:pt x="32" y="236"/>
                  <a:pt x="31" y="235"/>
                </a:cubicBezTo>
                <a:cubicBezTo>
                  <a:pt x="31" y="234"/>
                  <a:pt x="31" y="231"/>
                  <a:pt x="30" y="230"/>
                </a:cubicBezTo>
                <a:cubicBezTo>
                  <a:pt x="30" y="230"/>
                  <a:pt x="29" y="230"/>
                  <a:pt x="29" y="229"/>
                </a:cubicBezTo>
                <a:cubicBezTo>
                  <a:pt x="27" y="229"/>
                  <a:pt x="25" y="228"/>
                  <a:pt x="24" y="229"/>
                </a:cubicBezTo>
                <a:cubicBezTo>
                  <a:pt x="23" y="230"/>
                  <a:pt x="22" y="233"/>
                  <a:pt x="21" y="233"/>
                </a:cubicBezTo>
                <a:cubicBezTo>
                  <a:pt x="20" y="233"/>
                  <a:pt x="18" y="232"/>
                  <a:pt x="17" y="231"/>
                </a:cubicBezTo>
                <a:cubicBezTo>
                  <a:pt x="16" y="230"/>
                  <a:pt x="16" y="227"/>
                  <a:pt x="16" y="226"/>
                </a:cubicBezTo>
                <a:cubicBezTo>
                  <a:pt x="16" y="224"/>
                  <a:pt x="17" y="220"/>
                  <a:pt x="18" y="218"/>
                </a:cubicBezTo>
                <a:cubicBezTo>
                  <a:pt x="19" y="216"/>
                  <a:pt x="21" y="213"/>
                  <a:pt x="22" y="212"/>
                </a:cubicBezTo>
                <a:cubicBezTo>
                  <a:pt x="23" y="210"/>
                  <a:pt x="25" y="207"/>
                  <a:pt x="26" y="205"/>
                </a:cubicBezTo>
                <a:cubicBezTo>
                  <a:pt x="27" y="204"/>
                  <a:pt x="30" y="203"/>
                  <a:pt x="31" y="201"/>
                </a:cubicBezTo>
                <a:cubicBezTo>
                  <a:pt x="32" y="200"/>
                  <a:pt x="32" y="197"/>
                  <a:pt x="32" y="196"/>
                </a:cubicBezTo>
                <a:cubicBezTo>
                  <a:pt x="32" y="194"/>
                  <a:pt x="32" y="190"/>
                  <a:pt x="32" y="188"/>
                </a:cubicBezTo>
                <a:cubicBezTo>
                  <a:pt x="32" y="186"/>
                  <a:pt x="32" y="183"/>
                  <a:pt x="33" y="182"/>
                </a:cubicBezTo>
                <a:cubicBezTo>
                  <a:pt x="34" y="181"/>
                  <a:pt x="36" y="181"/>
                  <a:pt x="37" y="181"/>
                </a:cubicBezTo>
                <a:cubicBezTo>
                  <a:pt x="37" y="180"/>
                  <a:pt x="37" y="177"/>
                  <a:pt x="37" y="176"/>
                </a:cubicBezTo>
                <a:cubicBezTo>
                  <a:pt x="37" y="176"/>
                  <a:pt x="39" y="176"/>
                  <a:pt x="39" y="175"/>
                </a:cubicBezTo>
                <a:cubicBezTo>
                  <a:pt x="40" y="175"/>
                  <a:pt x="42" y="175"/>
                  <a:pt x="43" y="174"/>
                </a:cubicBezTo>
                <a:cubicBezTo>
                  <a:pt x="43" y="174"/>
                  <a:pt x="43" y="173"/>
                  <a:pt x="43" y="172"/>
                </a:cubicBezTo>
                <a:cubicBezTo>
                  <a:pt x="45" y="172"/>
                  <a:pt x="47" y="173"/>
                  <a:pt x="48" y="174"/>
                </a:cubicBezTo>
                <a:cubicBezTo>
                  <a:pt x="49" y="175"/>
                  <a:pt x="51" y="177"/>
                  <a:pt x="52" y="177"/>
                </a:cubicBezTo>
                <a:cubicBezTo>
                  <a:pt x="53" y="178"/>
                  <a:pt x="56" y="179"/>
                  <a:pt x="58" y="179"/>
                </a:cubicBezTo>
                <a:cubicBezTo>
                  <a:pt x="59" y="179"/>
                  <a:pt x="62" y="180"/>
                  <a:pt x="63" y="181"/>
                </a:cubicBezTo>
                <a:cubicBezTo>
                  <a:pt x="65" y="181"/>
                  <a:pt x="67" y="183"/>
                  <a:pt x="67" y="184"/>
                </a:cubicBezTo>
                <a:cubicBezTo>
                  <a:pt x="68" y="185"/>
                  <a:pt x="70" y="187"/>
                  <a:pt x="71" y="188"/>
                </a:cubicBezTo>
                <a:cubicBezTo>
                  <a:pt x="72" y="189"/>
                  <a:pt x="75" y="190"/>
                  <a:pt x="76" y="190"/>
                </a:cubicBezTo>
                <a:cubicBezTo>
                  <a:pt x="77" y="190"/>
                  <a:pt x="78" y="187"/>
                  <a:pt x="79" y="187"/>
                </a:cubicBezTo>
                <a:cubicBezTo>
                  <a:pt x="81" y="186"/>
                  <a:pt x="84" y="187"/>
                  <a:pt x="86" y="187"/>
                </a:cubicBezTo>
                <a:cubicBezTo>
                  <a:pt x="87" y="187"/>
                  <a:pt x="89" y="185"/>
                  <a:pt x="90" y="185"/>
                </a:cubicBezTo>
                <a:cubicBezTo>
                  <a:pt x="91" y="184"/>
                  <a:pt x="94" y="184"/>
                  <a:pt x="95" y="184"/>
                </a:cubicBezTo>
                <a:cubicBezTo>
                  <a:pt x="97" y="184"/>
                  <a:pt x="101" y="184"/>
                  <a:pt x="102" y="185"/>
                </a:cubicBezTo>
                <a:cubicBezTo>
                  <a:pt x="103" y="186"/>
                  <a:pt x="104" y="187"/>
                  <a:pt x="104" y="188"/>
                </a:cubicBezTo>
                <a:cubicBezTo>
                  <a:pt x="105" y="189"/>
                  <a:pt x="104" y="191"/>
                  <a:pt x="104" y="192"/>
                </a:cubicBezTo>
                <a:cubicBezTo>
                  <a:pt x="105" y="194"/>
                  <a:pt x="109" y="196"/>
                  <a:pt x="111" y="195"/>
                </a:cubicBezTo>
                <a:cubicBezTo>
                  <a:pt x="112" y="195"/>
                  <a:pt x="114" y="193"/>
                  <a:pt x="115" y="192"/>
                </a:cubicBezTo>
                <a:cubicBezTo>
                  <a:pt x="116" y="191"/>
                  <a:pt x="120" y="192"/>
                  <a:pt x="121" y="192"/>
                </a:cubicBezTo>
                <a:cubicBezTo>
                  <a:pt x="122" y="191"/>
                  <a:pt x="124" y="190"/>
                  <a:pt x="125" y="190"/>
                </a:cubicBezTo>
                <a:cubicBezTo>
                  <a:pt x="125" y="189"/>
                  <a:pt x="125" y="186"/>
                  <a:pt x="125" y="185"/>
                </a:cubicBezTo>
                <a:cubicBezTo>
                  <a:pt x="125" y="184"/>
                  <a:pt x="126" y="182"/>
                  <a:pt x="127" y="182"/>
                </a:cubicBezTo>
                <a:cubicBezTo>
                  <a:pt x="128" y="181"/>
                  <a:pt x="131" y="182"/>
                  <a:pt x="133" y="182"/>
                </a:cubicBezTo>
                <a:cubicBezTo>
                  <a:pt x="133" y="181"/>
                  <a:pt x="135" y="181"/>
                  <a:pt x="135" y="180"/>
                </a:cubicBezTo>
                <a:cubicBezTo>
                  <a:pt x="137" y="180"/>
                  <a:pt x="141" y="181"/>
                  <a:pt x="143" y="180"/>
                </a:cubicBezTo>
                <a:cubicBezTo>
                  <a:pt x="144" y="180"/>
                  <a:pt x="147" y="179"/>
                  <a:pt x="148" y="178"/>
                </a:cubicBezTo>
                <a:cubicBezTo>
                  <a:pt x="149" y="177"/>
                  <a:pt x="150" y="174"/>
                  <a:pt x="150" y="172"/>
                </a:cubicBezTo>
                <a:cubicBezTo>
                  <a:pt x="150" y="171"/>
                  <a:pt x="150" y="169"/>
                  <a:pt x="150" y="168"/>
                </a:cubicBezTo>
                <a:cubicBezTo>
                  <a:pt x="151" y="167"/>
                  <a:pt x="154" y="167"/>
                  <a:pt x="155" y="167"/>
                </a:cubicBezTo>
                <a:cubicBezTo>
                  <a:pt x="156" y="168"/>
                  <a:pt x="157" y="170"/>
                  <a:pt x="158" y="171"/>
                </a:cubicBezTo>
                <a:cubicBezTo>
                  <a:pt x="160" y="171"/>
                  <a:pt x="163" y="171"/>
                  <a:pt x="165" y="171"/>
                </a:cubicBezTo>
                <a:cubicBezTo>
                  <a:pt x="166" y="171"/>
                  <a:pt x="169" y="169"/>
                  <a:pt x="170" y="169"/>
                </a:cubicBezTo>
                <a:cubicBezTo>
                  <a:pt x="171" y="169"/>
                  <a:pt x="173" y="170"/>
                  <a:pt x="174" y="170"/>
                </a:cubicBezTo>
                <a:cubicBezTo>
                  <a:pt x="175" y="171"/>
                  <a:pt x="174" y="173"/>
                  <a:pt x="174" y="174"/>
                </a:cubicBezTo>
                <a:cubicBezTo>
                  <a:pt x="174" y="175"/>
                  <a:pt x="172" y="176"/>
                  <a:pt x="172" y="177"/>
                </a:cubicBezTo>
                <a:cubicBezTo>
                  <a:pt x="171" y="178"/>
                  <a:pt x="171" y="181"/>
                  <a:pt x="172" y="182"/>
                </a:cubicBezTo>
                <a:cubicBezTo>
                  <a:pt x="172" y="183"/>
                  <a:pt x="173" y="185"/>
                  <a:pt x="174" y="186"/>
                </a:cubicBezTo>
                <a:cubicBezTo>
                  <a:pt x="174" y="187"/>
                  <a:pt x="175" y="189"/>
                  <a:pt x="175" y="190"/>
                </a:cubicBezTo>
                <a:cubicBezTo>
                  <a:pt x="176" y="190"/>
                  <a:pt x="178" y="192"/>
                  <a:pt x="179" y="192"/>
                </a:cubicBezTo>
                <a:cubicBezTo>
                  <a:pt x="181" y="192"/>
                  <a:pt x="184" y="193"/>
                  <a:pt x="186" y="192"/>
                </a:cubicBezTo>
                <a:cubicBezTo>
                  <a:pt x="187" y="192"/>
                  <a:pt x="189" y="189"/>
                  <a:pt x="191" y="190"/>
                </a:cubicBezTo>
                <a:cubicBezTo>
                  <a:pt x="192" y="190"/>
                  <a:pt x="190" y="193"/>
                  <a:pt x="191" y="194"/>
                </a:cubicBezTo>
                <a:cubicBezTo>
                  <a:pt x="192" y="194"/>
                  <a:pt x="193" y="194"/>
                  <a:pt x="194" y="194"/>
                </a:cubicBezTo>
                <a:cubicBezTo>
                  <a:pt x="195" y="194"/>
                  <a:pt x="196" y="197"/>
                  <a:pt x="197" y="198"/>
                </a:cubicBezTo>
                <a:cubicBezTo>
                  <a:pt x="198" y="198"/>
                  <a:pt x="200" y="199"/>
                  <a:pt x="201" y="199"/>
                </a:cubicBezTo>
                <a:cubicBezTo>
                  <a:pt x="202" y="199"/>
                  <a:pt x="204" y="197"/>
                  <a:pt x="205" y="196"/>
                </a:cubicBezTo>
                <a:cubicBezTo>
                  <a:pt x="207" y="195"/>
                  <a:pt x="210" y="194"/>
                  <a:pt x="212" y="194"/>
                </a:cubicBezTo>
                <a:cubicBezTo>
                  <a:pt x="213" y="194"/>
                  <a:pt x="216" y="195"/>
                  <a:pt x="218" y="195"/>
                </a:cubicBezTo>
                <a:cubicBezTo>
                  <a:pt x="219" y="195"/>
                  <a:pt x="220" y="193"/>
                  <a:pt x="221" y="192"/>
                </a:cubicBezTo>
                <a:cubicBezTo>
                  <a:pt x="222" y="191"/>
                  <a:pt x="223" y="189"/>
                  <a:pt x="224" y="188"/>
                </a:cubicBezTo>
                <a:cubicBezTo>
                  <a:pt x="225" y="187"/>
                  <a:pt x="229" y="188"/>
                  <a:pt x="230" y="187"/>
                </a:cubicBezTo>
                <a:cubicBezTo>
                  <a:pt x="231" y="187"/>
                  <a:pt x="231" y="184"/>
                  <a:pt x="232" y="183"/>
                </a:cubicBezTo>
                <a:cubicBezTo>
                  <a:pt x="232" y="182"/>
                  <a:pt x="233" y="180"/>
                  <a:pt x="234" y="179"/>
                </a:cubicBezTo>
                <a:cubicBezTo>
                  <a:pt x="235" y="179"/>
                  <a:pt x="236" y="179"/>
                  <a:pt x="236" y="179"/>
                </a:cubicBezTo>
                <a:cubicBezTo>
                  <a:pt x="237" y="180"/>
                  <a:pt x="238" y="182"/>
                  <a:pt x="238" y="183"/>
                </a:cubicBezTo>
                <a:cubicBezTo>
                  <a:pt x="239" y="184"/>
                  <a:pt x="239" y="187"/>
                  <a:pt x="239" y="188"/>
                </a:cubicBezTo>
                <a:cubicBezTo>
                  <a:pt x="238" y="189"/>
                  <a:pt x="236" y="190"/>
                  <a:pt x="236" y="190"/>
                </a:cubicBezTo>
                <a:cubicBezTo>
                  <a:pt x="235" y="192"/>
                  <a:pt x="236" y="195"/>
                  <a:pt x="236" y="196"/>
                </a:cubicBezTo>
                <a:cubicBezTo>
                  <a:pt x="237" y="197"/>
                  <a:pt x="240" y="199"/>
                  <a:pt x="241" y="200"/>
                </a:cubicBezTo>
                <a:cubicBezTo>
                  <a:pt x="241" y="201"/>
                  <a:pt x="241" y="204"/>
                  <a:pt x="242" y="205"/>
                </a:cubicBezTo>
                <a:cubicBezTo>
                  <a:pt x="243" y="206"/>
                  <a:pt x="247" y="206"/>
                  <a:pt x="248" y="205"/>
                </a:cubicBezTo>
                <a:cubicBezTo>
                  <a:pt x="248" y="205"/>
                  <a:pt x="248" y="202"/>
                  <a:pt x="249" y="202"/>
                </a:cubicBezTo>
                <a:cubicBezTo>
                  <a:pt x="250" y="201"/>
                  <a:pt x="255" y="202"/>
                  <a:pt x="256" y="202"/>
                </a:cubicBezTo>
                <a:cubicBezTo>
                  <a:pt x="257" y="201"/>
                  <a:pt x="259" y="199"/>
                  <a:pt x="260" y="198"/>
                </a:cubicBezTo>
                <a:cubicBezTo>
                  <a:pt x="261" y="198"/>
                  <a:pt x="262" y="197"/>
                  <a:pt x="263" y="196"/>
                </a:cubicBezTo>
                <a:cubicBezTo>
                  <a:pt x="265" y="196"/>
                  <a:pt x="268" y="196"/>
                  <a:pt x="269" y="197"/>
                </a:cubicBezTo>
                <a:cubicBezTo>
                  <a:pt x="270" y="197"/>
                  <a:pt x="272" y="198"/>
                  <a:pt x="272" y="199"/>
                </a:cubicBezTo>
                <a:cubicBezTo>
                  <a:pt x="272" y="201"/>
                  <a:pt x="270" y="202"/>
                  <a:pt x="270" y="204"/>
                </a:cubicBezTo>
                <a:cubicBezTo>
                  <a:pt x="269" y="205"/>
                  <a:pt x="270" y="208"/>
                  <a:pt x="271" y="209"/>
                </a:cubicBezTo>
                <a:cubicBezTo>
                  <a:pt x="272" y="209"/>
                  <a:pt x="275" y="208"/>
                  <a:pt x="277" y="209"/>
                </a:cubicBezTo>
                <a:cubicBezTo>
                  <a:pt x="278" y="209"/>
                  <a:pt x="279" y="211"/>
                  <a:pt x="280" y="212"/>
                </a:cubicBezTo>
                <a:cubicBezTo>
                  <a:pt x="281" y="212"/>
                  <a:pt x="284" y="209"/>
                  <a:pt x="286" y="209"/>
                </a:cubicBezTo>
                <a:cubicBezTo>
                  <a:pt x="287" y="209"/>
                  <a:pt x="288" y="210"/>
                  <a:pt x="288" y="211"/>
                </a:cubicBezTo>
                <a:cubicBezTo>
                  <a:pt x="289" y="211"/>
                  <a:pt x="292" y="211"/>
                  <a:pt x="293" y="211"/>
                </a:cubicBezTo>
                <a:cubicBezTo>
                  <a:pt x="293" y="212"/>
                  <a:pt x="295" y="214"/>
                  <a:pt x="295" y="215"/>
                </a:cubicBezTo>
                <a:cubicBezTo>
                  <a:pt x="296" y="216"/>
                  <a:pt x="297" y="218"/>
                  <a:pt x="297" y="220"/>
                </a:cubicBezTo>
                <a:cubicBezTo>
                  <a:pt x="297" y="221"/>
                  <a:pt x="297" y="223"/>
                  <a:pt x="298" y="224"/>
                </a:cubicBezTo>
                <a:cubicBezTo>
                  <a:pt x="298" y="225"/>
                  <a:pt x="301" y="227"/>
                  <a:pt x="302" y="227"/>
                </a:cubicBezTo>
                <a:cubicBezTo>
                  <a:pt x="304" y="228"/>
                  <a:pt x="307" y="227"/>
                  <a:pt x="308" y="228"/>
                </a:cubicBezTo>
                <a:cubicBezTo>
                  <a:pt x="310" y="228"/>
                  <a:pt x="311" y="230"/>
                  <a:pt x="312" y="231"/>
                </a:cubicBezTo>
                <a:cubicBezTo>
                  <a:pt x="313" y="232"/>
                  <a:pt x="313" y="234"/>
                  <a:pt x="314" y="234"/>
                </a:cubicBezTo>
                <a:cubicBezTo>
                  <a:pt x="315" y="235"/>
                  <a:pt x="317" y="235"/>
                  <a:pt x="318" y="235"/>
                </a:cubicBezTo>
                <a:cubicBezTo>
                  <a:pt x="319" y="235"/>
                  <a:pt x="321" y="236"/>
                  <a:pt x="321" y="237"/>
                </a:cubicBezTo>
                <a:cubicBezTo>
                  <a:pt x="322" y="237"/>
                  <a:pt x="322" y="239"/>
                  <a:pt x="323" y="240"/>
                </a:cubicBezTo>
                <a:cubicBezTo>
                  <a:pt x="324" y="241"/>
                  <a:pt x="327" y="242"/>
                  <a:pt x="328" y="243"/>
                </a:cubicBezTo>
                <a:cubicBezTo>
                  <a:pt x="329" y="243"/>
                  <a:pt x="330" y="245"/>
                  <a:pt x="331" y="245"/>
                </a:cubicBezTo>
                <a:cubicBezTo>
                  <a:pt x="332" y="246"/>
                  <a:pt x="333" y="247"/>
                  <a:pt x="334" y="248"/>
                </a:cubicBezTo>
                <a:cubicBezTo>
                  <a:pt x="335" y="249"/>
                  <a:pt x="335" y="252"/>
                  <a:pt x="336" y="253"/>
                </a:cubicBezTo>
                <a:cubicBezTo>
                  <a:pt x="336" y="254"/>
                  <a:pt x="336" y="257"/>
                  <a:pt x="337" y="257"/>
                </a:cubicBezTo>
                <a:cubicBezTo>
                  <a:pt x="339" y="258"/>
                  <a:pt x="342" y="256"/>
                  <a:pt x="343" y="256"/>
                </a:cubicBezTo>
                <a:cubicBezTo>
                  <a:pt x="344" y="256"/>
                  <a:pt x="346" y="257"/>
                  <a:pt x="347" y="257"/>
                </a:cubicBezTo>
                <a:cubicBezTo>
                  <a:pt x="348" y="258"/>
                  <a:pt x="351" y="260"/>
                  <a:pt x="352" y="261"/>
                </a:cubicBezTo>
                <a:cubicBezTo>
                  <a:pt x="353" y="262"/>
                  <a:pt x="354" y="264"/>
                  <a:pt x="355" y="265"/>
                </a:cubicBezTo>
                <a:cubicBezTo>
                  <a:pt x="356" y="266"/>
                  <a:pt x="359" y="266"/>
                  <a:pt x="359" y="267"/>
                </a:cubicBezTo>
                <a:cubicBezTo>
                  <a:pt x="360" y="268"/>
                  <a:pt x="362" y="270"/>
                  <a:pt x="362" y="271"/>
                </a:cubicBezTo>
                <a:cubicBezTo>
                  <a:pt x="362" y="272"/>
                  <a:pt x="361" y="274"/>
                  <a:pt x="360" y="275"/>
                </a:cubicBezTo>
                <a:cubicBezTo>
                  <a:pt x="359" y="276"/>
                  <a:pt x="357" y="277"/>
                  <a:pt x="356" y="278"/>
                </a:cubicBezTo>
                <a:cubicBezTo>
                  <a:pt x="355" y="279"/>
                  <a:pt x="353" y="281"/>
                  <a:pt x="353" y="282"/>
                </a:cubicBezTo>
                <a:cubicBezTo>
                  <a:pt x="352" y="283"/>
                  <a:pt x="351" y="285"/>
                  <a:pt x="350" y="285"/>
                </a:cubicBezTo>
                <a:cubicBezTo>
                  <a:pt x="349" y="286"/>
                  <a:pt x="346" y="285"/>
                  <a:pt x="344" y="285"/>
                </a:cubicBezTo>
                <a:cubicBezTo>
                  <a:pt x="343" y="286"/>
                  <a:pt x="342" y="287"/>
                  <a:pt x="341" y="287"/>
                </a:cubicBezTo>
                <a:cubicBezTo>
                  <a:pt x="339" y="288"/>
                  <a:pt x="336" y="289"/>
                  <a:pt x="334" y="290"/>
                </a:cubicBezTo>
                <a:cubicBezTo>
                  <a:pt x="333" y="291"/>
                  <a:pt x="332" y="293"/>
                  <a:pt x="331" y="294"/>
                </a:cubicBezTo>
                <a:cubicBezTo>
                  <a:pt x="330" y="295"/>
                  <a:pt x="328" y="297"/>
                  <a:pt x="327" y="298"/>
                </a:cubicBezTo>
                <a:cubicBezTo>
                  <a:pt x="326" y="298"/>
                  <a:pt x="325" y="296"/>
                  <a:pt x="324" y="296"/>
                </a:cubicBezTo>
                <a:cubicBezTo>
                  <a:pt x="322" y="296"/>
                  <a:pt x="320" y="299"/>
                  <a:pt x="318" y="299"/>
                </a:cubicBezTo>
                <a:cubicBezTo>
                  <a:pt x="316" y="299"/>
                  <a:pt x="313" y="299"/>
                  <a:pt x="311" y="299"/>
                </a:cubicBezTo>
                <a:cubicBezTo>
                  <a:pt x="309" y="299"/>
                  <a:pt x="305" y="298"/>
                  <a:pt x="303" y="299"/>
                </a:cubicBezTo>
                <a:cubicBezTo>
                  <a:pt x="302" y="299"/>
                  <a:pt x="300" y="300"/>
                  <a:pt x="299" y="301"/>
                </a:cubicBezTo>
                <a:cubicBezTo>
                  <a:pt x="299" y="302"/>
                  <a:pt x="299" y="304"/>
                  <a:pt x="300" y="305"/>
                </a:cubicBezTo>
                <a:cubicBezTo>
                  <a:pt x="300" y="306"/>
                  <a:pt x="301" y="307"/>
                  <a:pt x="302" y="307"/>
                </a:cubicBezTo>
                <a:cubicBezTo>
                  <a:pt x="303" y="308"/>
                  <a:pt x="304" y="311"/>
                  <a:pt x="306" y="312"/>
                </a:cubicBezTo>
                <a:cubicBezTo>
                  <a:pt x="307" y="313"/>
                  <a:pt x="309" y="313"/>
                  <a:pt x="310" y="313"/>
                </a:cubicBezTo>
                <a:cubicBezTo>
                  <a:pt x="311" y="312"/>
                  <a:pt x="312" y="311"/>
                  <a:pt x="313" y="310"/>
                </a:cubicBezTo>
                <a:cubicBezTo>
                  <a:pt x="314" y="309"/>
                  <a:pt x="316" y="308"/>
                  <a:pt x="317" y="308"/>
                </a:cubicBezTo>
                <a:cubicBezTo>
                  <a:pt x="319" y="307"/>
                  <a:pt x="322" y="306"/>
                  <a:pt x="324" y="305"/>
                </a:cubicBezTo>
                <a:cubicBezTo>
                  <a:pt x="325" y="304"/>
                  <a:pt x="326" y="303"/>
                  <a:pt x="327" y="303"/>
                </a:cubicBezTo>
                <a:cubicBezTo>
                  <a:pt x="329" y="302"/>
                  <a:pt x="332" y="303"/>
                  <a:pt x="333" y="303"/>
                </a:cubicBezTo>
                <a:cubicBezTo>
                  <a:pt x="335" y="303"/>
                  <a:pt x="338" y="304"/>
                  <a:pt x="340" y="303"/>
                </a:cubicBezTo>
                <a:cubicBezTo>
                  <a:pt x="341" y="303"/>
                  <a:pt x="344" y="302"/>
                  <a:pt x="345" y="302"/>
                </a:cubicBezTo>
                <a:cubicBezTo>
                  <a:pt x="346" y="301"/>
                  <a:pt x="346" y="298"/>
                  <a:pt x="347" y="297"/>
                </a:cubicBezTo>
                <a:cubicBezTo>
                  <a:pt x="348" y="296"/>
                  <a:pt x="351" y="296"/>
                  <a:pt x="352" y="295"/>
                </a:cubicBezTo>
                <a:cubicBezTo>
                  <a:pt x="353" y="295"/>
                  <a:pt x="355" y="293"/>
                  <a:pt x="356" y="292"/>
                </a:cubicBezTo>
                <a:cubicBezTo>
                  <a:pt x="357" y="292"/>
                  <a:pt x="360" y="290"/>
                  <a:pt x="362" y="290"/>
                </a:cubicBezTo>
                <a:cubicBezTo>
                  <a:pt x="363" y="290"/>
                  <a:pt x="366" y="290"/>
                  <a:pt x="367" y="290"/>
                </a:cubicBezTo>
                <a:cubicBezTo>
                  <a:pt x="370" y="290"/>
                  <a:pt x="375" y="290"/>
                  <a:pt x="378" y="290"/>
                </a:cubicBezTo>
                <a:cubicBezTo>
                  <a:pt x="379" y="291"/>
                  <a:pt x="382" y="292"/>
                  <a:pt x="384" y="293"/>
                </a:cubicBezTo>
                <a:cubicBezTo>
                  <a:pt x="385" y="294"/>
                  <a:pt x="388" y="295"/>
                  <a:pt x="389" y="295"/>
                </a:cubicBezTo>
                <a:cubicBezTo>
                  <a:pt x="390" y="296"/>
                  <a:pt x="393" y="297"/>
                  <a:pt x="395" y="297"/>
                </a:cubicBezTo>
                <a:cubicBezTo>
                  <a:pt x="396" y="297"/>
                  <a:pt x="397" y="296"/>
                  <a:pt x="398" y="296"/>
                </a:cubicBezTo>
                <a:cubicBezTo>
                  <a:pt x="399" y="295"/>
                  <a:pt x="400" y="292"/>
                  <a:pt x="401" y="292"/>
                </a:cubicBezTo>
                <a:cubicBezTo>
                  <a:pt x="401" y="291"/>
                  <a:pt x="403" y="291"/>
                  <a:pt x="404" y="290"/>
                </a:cubicBezTo>
                <a:cubicBezTo>
                  <a:pt x="405" y="290"/>
                  <a:pt x="408" y="290"/>
                  <a:pt x="409" y="290"/>
                </a:cubicBezTo>
                <a:cubicBezTo>
                  <a:pt x="410" y="291"/>
                  <a:pt x="413" y="292"/>
                  <a:pt x="414" y="293"/>
                </a:cubicBezTo>
                <a:cubicBezTo>
                  <a:pt x="414" y="294"/>
                  <a:pt x="413" y="295"/>
                  <a:pt x="413" y="296"/>
                </a:cubicBezTo>
                <a:cubicBezTo>
                  <a:pt x="413" y="297"/>
                  <a:pt x="414" y="299"/>
                  <a:pt x="415" y="300"/>
                </a:cubicBezTo>
                <a:cubicBezTo>
                  <a:pt x="416" y="301"/>
                  <a:pt x="420" y="301"/>
                  <a:pt x="421" y="301"/>
                </a:cubicBezTo>
                <a:cubicBezTo>
                  <a:pt x="423" y="301"/>
                  <a:pt x="425" y="300"/>
                  <a:pt x="427" y="300"/>
                </a:cubicBezTo>
                <a:cubicBezTo>
                  <a:pt x="428" y="299"/>
                  <a:pt x="430" y="300"/>
                  <a:pt x="430" y="300"/>
                </a:cubicBezTo>
                <a:cubicBezTo>
                  <a:pt x="432" y="299"/>
                  <a:pt x="434" y="297"/>
                  <a:pt x="435" y="296"/>
                </a:cubicBezTo>
                <a:cubicBezTo>
                  <a:pt x="436" y="295"/>
                  <a:pt x="439" y="295"/>
                  <a:pt x="440" y="296"/>
                </a:cubicBezTo>
                <a:cubicBezTo>
                  <a:pt x="441" y="296"/>
                  <a:pt x="442" y="297"/>
                  <a:pt x="442" y="298"/>
                </a:cubicBezTo>
                <a:cubicBezTo>
                  <a:pt x="442" y="298"/>
                  <a:pt x="443" y="300"/>
                  <a:pt x="443" y="301"/>
                </a:cubicBezTo>
                <a:cubicBezTo>
                  <a:pt x="444" y="302"/>
                  <a:pt x="445" y="305"/>
                  <a:pt x="446" y="306"/>
                </a:cubicBezTo>
                <a:cubicBezTo>
                  <a:pt x="448" y="306"/>
                  <a:pt x="451" y="305"/>
                  <a:pt x="453" y="305"/>
                </a:cubicBezTo>
                <a:cubicBezTo>
                  <a:pt x="455" y="304"/>
                  <a:pt x="459" y="304"/>
                  <a:pt x="460" y="303"/>
                </a:cubicBezTo>
                <a:cubicBezTo>
                  <a:pt x="461" y="302"/>
                  <a:pt x="462" y="300"/>
                  <a:pt x="462" y="299"/>
                </a:cubicBezTo>
                <a:cubicBezTo>
                  <a:pt x="462" y="298"/>
                  <a:pt x="461" y="296"/>
                  <a:pt x="461" y="294"/>
                </a:cubicBezTo>
                <a:cubicBezTo>
                  <a:pt x="460" y="293"/>
                  <a:pt x="460" y="291"/>
                  <a:pt x="459" y="290"/>
                </a:cubicBezTo>
                <a:cubicBezTo>
                  <a:pt x="459" y="289"/>
                  <a:pt x="459" y="286"/>
                  <a:pt x="460" y="285"/>
                </a:cubicBezTo>
                <a:cubicBezTo>
                  <a:pt x="460" y="284"/>
                  <a:pt x="462" y="282"/>
                  <a:pt x="462" y="281"/>
                </a:cubicBezTo>
                <a:cubicBezTo>
                  <a:pt x="463" y="280"/>
                  <a:pt x="463" y="278"/>
                  <a:pt x="463" y="277"/>
                </a:cubicBezTo>
                <a:cubicBezTo>
                  <a:pt x="463" y="276"/>
                  <a:pt x="463" y="274"/>
                  <a:pt x="464" y="273"/>
                </a:cubicBezTo>
                <a:cubicBezTo>
                  <a:pt x="464" y="272"/>
                  <a:pt x="466" y="271"/>
                  <a:pt x="466" y="270"/>
                </a:cubicBezTo>
                <a:cubicBezTo>
                  <a:pt x="467" y="269"/>
                  <a:pt x="468" y="267"/>
                  <a:pt x="468" y="266"/>
                </a:cubicBezTo>
                <a:cubicBezTo>
                  <a:pt x="468" y="265"/>
                  <a:pt x="468" y="261"/>
                  <a:pt x="468" y="259"/>
                </a:cubicBezTo>
                <a:cubicBezTo>
                  <a:pt x="468" y="258"/>
                  <a:pt x="467" y="256"/>
                  <a:pt x="467" y="255"/>
                </a:cubicBezTo>
                <a:cubicBezTo>
                  <a:pt x="466" y="254"/>
                  <a:pt x="464" y="253"/>
                  <a:pt x="463" y="253"/>
                </a:cubicBezTo>
                <a:cubicBezTo>
                  <a:pt x="462" y="253"/>
                  <a:pt x="460" y="253"/>
                  <a:pt x="459" y="254"/>
                </a:cubicBezTo>
                <a:cubicBezTo>
                  <a:pt x="459" y="255"/>
                  <a:pt x="458" y="257"/>
                  <a:pt x="457" y="258"/>
                </a:cubicBezTo>
                <a:cubicBezTo>
                  <a:pt x="456" y="259"/>
                  <a:pt x="454" y="261"/>
                  <a:pt x="453" y="262"/>
                </a:cubicBezTo>
                <a:cubicBezTo>
                  <a:pt x="452" y="262"/>
                  <a:pt x="450" y="262"/>
                  <a:pt x="449" y="262"/>
                </a:cubicBezTo>
                <a:cubicBezTo>
                  <a:pt x="448" y="261"/>
                  <a:pt x="447" y="259"/>
                  <a:pt x="446" y="258"/>
                </a:cubicBezTo>
                <a:cubicBezTo>
                  <a:pt x="446" y="257"/>
                  <a:pt x="446" y="256"/>
                  <a:pt x="446" y="255"/>
                </a:cubicBezTo>
                <a:cubicBezTo>
                  <a:pt x="446" y="253"/>
                  <a:pt x="449" y="251"/>
                  <a:pt x="450" y="250"/>
                </a:cubicBezTo>
                <a:cubicBezTo>
                  <a:pt x="452" y="248"/>
                  <a:pt x="454" y="245"/>
                  <a:pt x="455" y="243"/>
                </a:cubicBezTo>
                <a:cubicBezTo>
                  <a:pt x="456" y="242"/>
                  <a:pt x="457" y="238"/>
                  <a:pt x="458" y="237"/>
                </a:cubicBezTo>
                <a:cubicBezTo>
                  <a:pt x="459" y="235"/>
                  <a:pt x="462" y="233"/>
                  <a:pt x="463" y="232"/>
                </a:cubicBezTo>
                <a:cubicBezTo>
                  <a:pt x="464" y="231"/>
                  <a:pt x="465" y="228"/>
                  <a:pt x="466" y="227"/>
                </a:cubicBezTo>
                <a:cubicBezTo>
                  <a:pt x="467" y="226"/>
                  <a:pt x="468" y="222"/>
                  <a:pt x="468" y="220"/>
                </a:cubicBezTo>
                <a:cubicBezTo>
                  <a:pt x="468" y="219"/>
                  <a:pt x="467" y="218"/>
                  <a:pt x="466" y="217"/>
                </a:cubicBezTo>
                <a:cubicBezTo>
                  <a:pt x="466" y="216"/>
                  <a:pt x="465" y="212"/>
                  <a:pt x="463" y="212"/>
                </a:cubicBezTo>
                <a:cubicBezTo>
                  <a:pt x="462" y="212"/>
                  <a:pt x="462" y="214"/>
                  <a:pt x="461" y="215"/>
                </a:cubicBezTo>
                <a:cubicBezTo>
                  <a:pt x="460" y="215"/>
                  <a:pt x="458" y="214"/>
                  <a:pt x="457" y="214"/>
                </a:cubicBezTo>
                <a:cubicBezTo>
                  <a:pt x="456" y="213"/>
                  <a:pt x="456" y="209"/>
                  <a:pt x="456" y="208"/>
                </a:cubicBezTo>
                <a:cubicBezTo>
                  <a:pt x="456" y="206"/>
                  <a:pt x="457" y="203"/>
                  <a:pt x="458" y="202"/>
                </a:cubicBezTo>
                <a:cubicBezTo>
                  <a:pt x="458" y="201"/>
                  <a:pt x="461" y="200"/>
                  <a:pt x="461" y="199"/>
                </a:cubicBezTo>
                <a:cubicBezTo>
                  <a:pt x="462" y="198"/>
                  <a:pt x="463" y="195"/>
                  <a:pt x="463" y="194"/>
                </a:cubicBezTo>
                <a:cubicBezTo>
                  <a:pt x="463" y="193"/>
                  <a:pt x="464" y="191"/>
                  <a:pt x="463" y="189"/>
                </a:cubicBezTo>
                <a:cubicBezTo>
                  <a:pt x="463" y="189"/>
                  <a:pt x="462" y="188"/>
                  <a:pt x="461" y="187"/>
                </a:cubicBezTo>
                <a:cubicBezTo>
                  <a:pt x="460" y="186"/>
                  <a:pt x="458" y="184"/>
                  <a:pt x="456" y="184"/>
                </a:cubicBezTo>
                <a:cubicBezTo>
                  <a:pt x="455" y="183"/>
                  <a:pt x="453" y="184"/>
                  <a:pt x="452" y="183"/>
                </a:cubicBezTo>
                <a:cubicBezTo>
                  <a:pt x="451" y="183"/>
                  <a:pt x="450" y="181"/>
                  <a:pt x="450" y="179"/>
                </a:cubicBezTo>
                <a:cubicBezTo>
                  <a:pt x="449" y="178"/>
                  <a:pt x="450" y="176"/>
                  <a:pt x="450" y="174"/>
                </a:cubicBezTo>
                <a:cubicBezTo>
                  <a:pt x="450" y="173"/>
                  <a:pt x="448" y="171"/>
                  <a:pt x="448" y="170"/>
                </a:cubicBezTo>
                <a:cubicBezTo>
                  <a:pt x="447" y="169"/>
                  <a:pt x="445" y="167"/>
                  <a:pt x="445" y="166"/>
                </a:cubicBezTo>
                <a:cubicBezTo>
                  <a:pt x="445" y="165"/>
                  <a:pt x="445" y="163"/>
                  <a:pt x="446" y="162"/>
                </a:cubicBezTo>
                <a:cubicBezTo>
                  <a:pt x="446" y="161"/>
                  <a:pt x="447" y="160"/>
                  <a:pt x="447" y="159"/>
                </a:cubicBezTo>
                <a:cubicBezTo>
                  <a:pt x="448" y="158"/>
                  <a:pt x="448" y="155"/>
                  <a:pt x="448" y="154"/>
                </a:cubicBezTo>
                <a:cubicBezTo>
                  <a:pt x="448" y="153"/>
                  <a:pt x="446" y="152"/>
                  <a:pt x="446" y="151"/>
                </a:cubicBezTo>
                <a:cubicBezTo>
                  <a:pt x="445" y="151"/>
                  <a:pt x="445" y="149"/>
                  <a:pt x="444" y="149"/>
                </a:cubicBezTo>
                <a:cubicBezTo>
                  <a:pt x="444" y="148"/>
                  <a:pt x="443" y="146"/>
                  <a:pt x="443" y="144"/>
                </a:cubicBezTo>
                <a:cubicBezTo>
                  <a:pt x="443" y="143"/>
                  <a:pt x="444" y="141"/>
                  <a:pt x="443" y="140"/>
                </a:cubicBezTo>
                <a:cubicBezTo>
                  <a:pt x="442" y="139"/>
                  <a:pt x="439" y="140"/>
                  <a:pt x="438" y="140"/>
                </a:cubicBezTo>
                <a:cubicBezTo>
                  <a:pt x="437" y="141"/>
                  <a:pt x="434" y="141"/>
                  <a:pt x="433" y="140"/>
                </a:cubicBezTo>
                <a:cubicBezTo>
                  <a:pt x="432" y="140"/>
                  <a:pt x="431" y="138"/>
                  <a:pt x="430" y="137"/>
                </a:cubicBezTo>
                <a:cubicBezTo>
                  <a:pt x="430" y="136"/>
                  <a:pt x="429" y="132"/>
                  <a:pt x="430" y="130"/>
                </a:cubicBezTo>
                <a:cubicBezTo>
                  <a:pt x="431" y="129"/>
                  <a:pt x="433" y="130"/>
                  <a:pt x="434" y="129"/>
                </a:cubicBezTo>
                <a:cubicBezTo>
                  <a:pt x="435" y="128"/>
                  <a:pt x="436" y="125"/>
                  <a:pt x="436" y="124"/>
                </a:cubicBezTo>
                <a:cubicBezTo>
                  <a:pt x="436" y="122"/>
                  <a:pt x="437" y="119"/>
                  <a:pt x="437" y="118"/>
                </a:cubicBezTo>
                <a:cubicBezTo>
                  <a:pt x="437" y="117"/>
                  <a:pt x="436" y="115"/>
                  <a:pt x="435" y="114"/>
                </a:cubicBezTo>
                <a:cubicBezTo>
                  <a:pt x="434" y="113"/>
                  <a:pt x="432" y="114"/>
                  <a:pt x="432" y="113"/>
                </a:cubicBezTo>
                <a:cubicBezTo>
                  <a:pt x="431" y="113"/>
                  <a:pt x="430" y="111"/>
                  <a:pt x="430" y="111"/>
                </a:cubicBezTo>
                <a:cubicBezTo>
                  <a:pt x="430" y="109"/>
                  <a:pt x="430" y="107"/>
                  <a:pt x="430" y="105"/>
                </a:cubicBezTo>
                <a:cubicBezTo>
                  <a:pt x="430" y="103"/>
                  <a:pt x="432" y="100"/>
                  <a:pt x="434" y="98"/>
                </a:cubicBezTo>
                <a:cubicBezTo>
                  <a:pt x="434" y="97"/>
                  <a:pt x="435" y="95"/>
                  <a:pt x="436" y="94"/>
                </a:cubicBezTo>
                <a:cubicBezTo>
                  <a:pt x="437" y="94"/>
                  <a:pt x="441" y="93"/>
                  <a:pt x="442" y="92"/>
                </a:cubicBezTo>
                <a:cubicBezTo>
                  <a:pt x="443" y="91"/>
                  <a:pt x="443" y="88"/>
                  <a:pt x="444" y="86"/>
                </a:cubicBezTo>
                <a:cubicBezTo>
                  <a:pt x="444" y="85"/>
                  <a:pt x="445" y="81"/>
                  <a:pt x="446" y="80"/>
                </a:cubicBezTo>
                <a:cubicBezTo>
                  <a:pt x="447" y="79"/>
                  <a:pt x="448" y="77"/>
                  <a:pt x="448" y="76"/>
                </a:cubicBezTo>
                <a:cubicBezTo>
                  <a:pt x="450" y="75"/>
                  <a:pt x="451" y="71"/>
                  <a:pt x="453" y="70"/>
                </a:cubicBezTo>
                <a:cubicBezTo>
                  <a:pt x="453" y="69"/>
                  <a:pt x="455" y="68"/>
                  <a:pt x="455" y="68"/>
                </a:cubicBezTo>
                <a:cubicBezTo>
                  <a:pt x="456" y="67"/>
                  <a:pt x="458" y="66"/>
                  <a:pt x="459" y="65"/>
                </a:cubicBezTo>
                <a:cubicBezTo>
                  <a:pt x="459" y="64"/>
                  <a:pt x="459" y="61"/>
                  <a:pt x="459" y="60"/>
                </a:cubicBezTo>
                <a:cubicBezTo>
                  <a:pt x="459" y="59"/>
                  <a:pt x="456" y="56"/>
                  <a:pt x="455" y="55"/>
                </a:cubicBezTo>
                <a:cubicBezTo>
                  <a:pt x="455" y="54"/>
                  <a:pt x="454" y="52"/>
                  <a:pt x="454" y="50"/>
                </a:cubicBezTo>
                <a:cubicBezTo>
                  <a:pt x="454" y="50"/>
                  <a:pt x="455" y="48"/>
                  <a:pt x="456" y="47"/>
                </a:cubicBezTo>
                <a:cubicBezTo>
                  <a:pt x="457" y="47"/>
                  <a:pt x="459" y="46"/>
                  <a:pt x="460" y="46"/>
                </a:cubicBezTo>
                <a:cubicBezTo>
                  <a:pt x="460" y="45"/>
                  <a:pt x="460" y="43"/>
                  <a:pt x="460" y="42"/>
                </a:cubicBezTo>
                <a:cubicBezTo>
                  <a:pt x="459" y="42"/>
                  <a:pt x="456" y="42"/>
                  <a:pt x="455" y="41"/>
                </a:cubicBezTo>
                <a:cubicBezTo>
                  <a:pt x="454" y="41"/>
                  <a:pt x="452" y="39"/>
                  <a:pt x="451" y="38"/>
                </a:cubicBezTo>
                <a:cubicBezTo>
                  <a:pt x="450" y="37"/>
                  <a:pt x="449" y="35"/>
                  <a:pt x="449" y="34"/>
                </a:cubicBezTo>
                <a:cubicBezTo>
                  <a:pt x="448" y="32"/>
                  <a:pt x="446" y="29"/>
                  <a:pt x="446" y="28"/>
                </a:cubicBezTo>
                <a:cubicBezTo>
                  <a:pt x="446" y="27"/>
                  <a:pt x="447" y="25"/>
                  <a:pt x="446" y="24"/>
                </a:cubicBezTo>
                <a:cubicBezTo>
                  <a:pt x="446" y="23"/>
                  <a:pt x="446" y="22"/>
                  <a:pt x="445" y="21"/>
                </a:cubicBezTo>
                <a:cubicBezTo>
                  <a:pt x="446" y="21"/>
                  <a:pt x="447" y="21"/>
                  <a:pt x="447" y="21"/>
                </a:cubicBezTo>
                <a:cubicBezTo>
                  <a:pt x="449" y="20"/>
                  <a:pt x="452" y="18"/>
                  <a:pt x="453" y="17"/>
                </a:cubicBezTo>
                <a:cubicBezTo>
                  <a:pt x="454" y="17"/>
                  <a:pt x="455" y="15"/>
                  <a:pt x="455" y="15"/>
                </a:cubicBezTo>
                <a:cubicBezTo>
                  <a:pt x="457" y="15"/>
                  <a:pt x="460" y="15"/>
                  <a:pt x="461" y="14"/>
                </a:cubicBezTo>
                <a:cubicBezTo>
                  <a:pt x="462" y="14"/>
                  <a:pt x="464" y="12"/>
                  <a:pt x="465" y="12"/>
                </a:cubicBezTo>
                <a:cubicBezTo>
                  <a:pt x="466" y="11"/>
                  <a:pt x="468" y="12"/>
                  <a:pt x="470" y="12"/>
                </a:cubicBezTo>
                <a:cubicBezTo>
                  <a:pt x="471" y="11"/>
                  <a:pt x="472" y="9"/>
                  <a:pt x="473" y="8"/>
                </a:cubicBezTo>
                <a:cubicBezTo>
                  <a:pt x="473" y="8"/>
                  <a:pt x="473" y="6"/>
                  <a:pt x="473" y="5"/>
                </a:cubicBezTo>
                <a:cubicBezTo>
                  <a:pt x="474" y="4"/>
                  <a:pt x="474" y="1"/>
                  <a:pt x="475" y="1"/>
                </a:cubicBezTo>
                <a:cubicBezTo>
                  <a:pt x="476" y="0"/>
                  <a:pt x="479" y="2"/>
                  <a:pt x="481" y="3"/>
                </a:cubicBezTo>
                <a:cubicBezTo>
                  <a:pt x="482" y="4"/>
                  <a:pt x="484" y="5"/>
                  <a:pt x="485" y="6"/>
                </a:cubicBezTo>
                <a:cubicBezTo>
                  <a:pt x="486" y="6"/>
                  <a:pt x="489" y="5"/>
                  <a:pt x="491" y="5"/>
                </a:cubicBezTo>
                <a:cubicBezTo>
                  <a:pt x="492" y="6"/>
                  <a:pt x="495" y="8"/>
                  <a:pt x="497" y="8"/>
                </a:cubicBezTo>
                <a:cubicBezTo>
                  <a:pt x="498" y="8"/>
                  <a:pt x="499" y="6"/>
                  <a:pt x="500" y="6"/>
                </a:cubicBezTo>
                <a:cubicBezTo>
                  <a:pt x="501" y="6"/>
                  <a:pt x="503" y="7"/>
                  <a:pt x="504" y="7"/>
                </a:cubicBezTo>
                <a:cubicBezTo>
                  <a:pt x="505" y="6"/>
                  <a:pt x="507" y="6"/>
                  <a:pt x="508" y="6"/>
                </a:cubicBezTo>
                <a:cubicBezTo>
                  <a:pt x="509" y="5"/>
                  <a:pt x="511" y="2"/>
                  <a:pt x="513" y="2"/>
                </a:cubicBezTo>
                <a:cubicBezTo>
                  <a:pt x="514" y="2"/>
                  <a:pt x="517" y="2"/>
                  <a:pt x="518" y="2"/>
                </a:cubicBezTo>
                <a:cubicBezTo>
                  <a:pt x="520" y="2"/>
                  <a:pt x="524" y="4"/>
                  <a:pt x="526" y="5"/>
                </a:cubicBezTo>
                <a:cubicBezTo>
                  <a:pt x="527" y="6"/>
                  <a:pt x="530" y="9"/>
                  <a:pt x="532" y="10"/>
                </a:cubicBezTo>
                <a:cubicBezTo>
                  <a:pt x="533" y="11"/>
                  <a:pt x="537" y="13"/>
                  <a:pt x="538" y="13"/>
                </a:cubicBezTo>
                <a:cubicBezTo>
                  <a:pt x="541" y="14"/>
                  <a:pt x="546" y="14"/>
                  <a:pt x="549" y="15"/>
                </a:cubicBezTo>
                <a:cubicBezTo>
                  <a:pt x="551" y="15"/>
                  <a:pt x="554" y="16"/>
                  <a:pt x="556" y="16"/>
                </a:cubicBezTo>
                <a:cubicBezTo>
                  <a:pt x="557" y="16"/>
                  <a:pt x="560" y="15"/>
                  <a:pt x="561" y="15"/>
                </a:cubicBezTo>
                <a:cubicBezTo>
                  <a:pt x="562" y="14"/>
                  <a:pt x="562" y="11"/>
                  <a:pt x="563" y="11"/>
                </a:cubicBezTo>
                <a:cubicBezTo>
                  <a:pt x="564" y="10"/>
                  <a:pt x="567" y="10"/>
                  <a:pt x="569" y="10"/>
                </a:cubicBezTo>
                <a:cubicBezTo>
                  <a:pt x="571" y="10"/>
                  <a:pt x="575" y="11"/>
                  <a:pt x="576" y="12"/>
                </a:cubicBezTo>
                <a:cubicBezTo>
                  <a:pt x="577" y="14"/>
                  <a:pt x="576" y="17"/>
                  <a:pt x="576" y="18"/>
                </a:cubicBezTo>
                <a:cubicBezTo>
                  <a:pt x="576" y="20"/>
                  <a:pt x="576" y="23"/>
                  <a:pt x="577" y="25"/>
                </a:cubicBezTo>
                <a:cubicBezTo>
                  <a:pt x="578" y="26"/>
                  <a:pt x="580" y="27"/>
                  <a:pt x="581" y="28"/>
                </a:cubicBezTo>
                <a:cubicBezTo>
                  <a:pt x="582" y="29"/>
                  <a:pt x="585" y="30"/>
                  <a:pt x="585" y="30"/>
                </a:cubicBezTo>
                <a:cubicBezTo>
                  <a:pt x="586" y="31"/>
                  <a:pt x="587" y="33"/>
                  <a:pt x="588" y="34"/>
                </a:cubicBezTo>
                <a:cubicBezTo>
                  <a:pt x="588" y="34"/>
                  <a:pt x="590" y="35"/>
                  <a:pt x="591" y="34"/>
                </a:cubicBezTo>
                <a:cubicBezTo>
                  <a:pt x="592" y="34"/>
                  <a:pt x="592" y="30"/>
                  <a:pt x="593" y="30"/>
                </a:cubicBezTo>
                <a:cubicBezTo>
                  <a:pt x="594" y="29"/>
                  <a:pt x="596" y="30"/>
                  <a:pt x="596" y="30"/>
                </a:cubicBezTo>
                <a:cubicBezTo>
                  <a:pt x="597" y="30"/>
                  <a:pt x="600" y="30"/>
                  <a:pt x="600" y="31"/>
                </a:cubicBezTo>
                <a:cubicBezTo>
                  <a:pt x="601" y="32"/>
                  <a:pt x="602" y="33"/>
                  <a:pt x="602" y="34"/>
                </a:cubicBezTo>
                <a:cubicBezTo>
                  <a:pt x="602" y="35"/>
                  <a:pt x="602" y="37"/>
                  <a:pt x="603" y="37"/>
                </a:cubicBezTo>
                <a:cubicBezTo>
                  <a:pt x="604" y="38"/>
                  <a:pt x="606" y="39"/>
                  <a:pt x="607" y="39"/>
                </a:cubicBezTo>
                <a:cubicBezTo>
                  <a:pt x="608" y="40"/>
                  <a:pt x="609" y="42"/>
                  <a:pt x="610" y="43"/>
                </a:cubicBezTo>
                <a:cubicBezTo>
                  <a:pt x="611" y="44"/>
                  <a:pt x="614" y="44"/>
                  <a:pt x="616" y="44"/>
                </a:cubicBezTo>
                <a:cubicBezTo>
                  <a:pt x="617" y="45"/>
                  <a:pt x="618" y="46"/>
                  <a:pt x="619" y="47"/>
                </a:cubicBezTo>
                <a:cubicBezTo>
                  <a:pt x="620" y="48"/>
                  <a:pt x="620" y="49"/>
                  <a:pt x="621" y="50"/>
                </a:cubicBezTo>
                <a:cubicBezTo>
                  <a:pt x="621" y="52"/>
                  <a:pt x="620" y="55"/>
                  <a:pt x="620" y="56"/>
                </a:cubicBezTo>
                <a:cubicBezTo>
                  <a:pt x="620" y="57"/>
                  <a:pt x="621" y="58"/>
                  <a:pt x="622" y="59"/>
                </a:cubicBezTo>
                <a:cubicBezTo>
                  <a:pt x="622" y="60"/>
                  <a:pt x="622" y="62"/>
                  <a:pt x="622" y="63"/>
                </a:cubicBezTo>
                <a:cubicBezTo>
                  <a:pt x="621" y="63"/>
                  <a:pt x="619" y="64"/>
                  <a:pt x="618" y="65"/>
                </a:cubicBezTo>
                <a:cubicBezTo>
                  <a:pt x="618" y="66"/>
                  <a:pt x="617" y="68"/>
                  <a:pt x="617" y="69"/>
                </a:cubicBezTo>
                <a:cubicBezTo>
                  <a:pt x="618" y="69"/>
                  <a:pt x="618" y="70"/>
                  <a:pt x="619" y="70"/>
                </a:cubicBezTo>
                <a:cubicBezTo>
                  <a:pt x="620" y="71"/>
                  <a:pt x="621" y="70"/>
                  <a:pt x="622" y="69"/>
                </a:cubicBezTo>
                <a:cubicBezTo>
                  <a:pt x="623" y="69"/>
                  <a:pt x="625" y="69"/>
                  <a:pt x="625" y="69"/>
                </a:cubicBezTo>
                <a:cubicBezTo>
                  <a:pt x="626" y="70"/>
                  <a:pt x="627" y="72"/>
                  <a:pt x="628" y="73"/>
                </a:cubicBezTo>
                <a:cubicBezTo>
                  <a:pt x="628" y="74"/>
                  <a:pt x="627" y="77"/>
                  <a:pt x="628" y="78"/>
                </a:cubicBezTo>
                <a:cubicBezTo>
                  <a:pt x="628" y="79"/>
                  <a:pt x="631" y="79"/>
                  <a:pt x="632" y="80"/>
                </a:cubicBezTo>
                <a:cubicBezTo>
                  <a:pt x="633" y="81"/>
                  <a:pt x="635" y="83"/>
                  <a:pt x="635" y="84"/>
                </a:cubicBezTo>
                <a:cubicBezTo>
                  <a:pt x="636" y="86"/>
                  <a:pt x="635" y="89"/>
                  <a:pt x="635" y="90"/>
                </a:cubicBezTo>
                <a:cubicBezTo>
                  <a:pt x="636" y="91"/>
                  <a:pt x="637" y="91"/>
                  <a:pt x="638" y="92"/>
                </a:cubicBezTo>
                <a:cubicBezTo>
                  <a:pt x="639" y="93"/>
                  <a:pt x="639" y="95"/>
                  <a:pt x="640" y="95"/>
                </a:cubicBezTo>
                <a:cubicBezTo>
                  <a:pt x="641" y="96"/>
                  <a:pt x="644" y="97"/>
                  <a:pt x="645" y="97"/>
                </a:cubicBezTo>
                <a:cubicBezTo>
                  <a:pt x="646" y="97"/>
                  <a:pt x="649" y="97"/>
                  <a:pt x="650" y="96"/>
                </a:cubicBezTo>
                <a:cubicBezTo>
                  <a:pt x="651" y="96"/>
                  <a:pt x="652" y="94"/>
                  <a:pt x="653" y="94"/>
                </a:cubicBezTo>
                <a:cubicBezTo>
                  <a:pt x="655" y="94"/>
                  <a:pt x="656" y="98"/>
                  <a:pt x="657" y="99"/>
                </a:cubicBezTo>
                <a:cubicBezTo>
                  <a:pt x="658" y="99"/>
                  <a:pt x="660" y="100"/>
                  <a:pt x="661" y="100"/>
                </a:cubicBezTo>
                <a:cubicBezTo>
                  <a:pt x="662" y="101"/>
                  <a:pt x="664" y="100"/>
                  <a:pt x="665" y="100"/>
                </a:cubicBezTo>
                <a:cubicBezTo>
                  <a:pt x="666" y="100"/>
                  <a:pt x="669" y="101"/>
                  <a:pt x="671" y="101"/>
                </a:cubicBezTo>
                <a:cubicBezTo>
                  <a:pt x="671" y="101"/>
                  <a:pt x="673" y="100"/>
                  <a:pt x="673" y="100"/>
                </a:cubicBezTo>
                <a:cubicBezTo>
                  <a:pt x="675" y="100"/>
                  <a:pt x="678" y="99"/>
                  <a:pt x="679" y="99"/>
                </a:cubicBezTo>
                <a:cubicBezTo>
                  <a:pt x="681" y="99"/>
                  <a:pt x="684" y="101"/>
                  <a:pt x="686" y="101"/>
                </a:cubicBezTo>
                <a:cubicBezTo>
                  <a:pt x="688" y="101"/>
                  <a:pt x="690" y="101"/>
                  <a:pt x="691" y="101"/>
                </a:cubicBezTo>
                <a:cubicBezTo>
                  <a:pt x="692" y="100"/>
                  <a:pt x="693" y="98"/>
                  <a:pt x="694" y="98"/>
                </a:cubicBezTo>
                <a:cubicBezTo>
                  <a:pt x="695" y="98"/>
                  <a:pt x="697" y="98"/>
                  <a:pt x="698" y="98"/>
                </a:cubicBezTo>
                <a:cubicBezTo>
                  <a:pt x="699" y="99"/>
                  <a:pt x="700" y="101"/>
                  <a:pt x="700" y="102"/>
                </a:cubicBezTo>
                <a:cubicBezTo>
                  <a:pt x="701" y="103"/>
                  <a:pt x="704" y="103"/>
                  <a:pt x="704" y="104"/>
                </a:cubicBezTo>
                <a:cubicBezTo>
                  <a:pt x="705" y="105"/>
                  <a:pt x="705" y="108"/>
                  <a:pt x="706" y="109"/>
                </a:cubicBezTo>
                <a:cubicBezTo>
                  <a:pt x="707" y="109"/>
                  <a:pt x="709" y="109"/>
                  <a:pt x="710" y="109"/>
                </a:cubicBezTo>
                <a:cubicBezTo>
                  <a:pt x="711" y="108"/>
                  <a:pt x="712" y="105"/>
                  <a:pt x="712" y="104"/>
                </a:cubicBezTo>
                <a:cubicBezTo>
                  <a:pt x="713" y="102"/>
                  <a:pt x="712" y="99"/>
                  <a:pt x="712" y="97"/>
                </a:cubicBezTo>
                <a:cubicBezTo>
                  <a:pt x="712" y="96"/>
                  <a:pt x="712" y="93"/>
                  <a:pt x="713" y="92"/>
                </a:cubicBezTo>
                <a:cubicBezTo>
                  <a:pt x="713" y="91"/>
                  <a:pt x="714" y="91"/>
                  <a:pt x="714" y="91"/>
                </a:cubicBezTo>
                <a:close/>
              </a:path>
            </a:pathLst>
          </a:custGeom>
          <a:solidFill>
            <a:srgbClr val="989898"/>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6" name="Freeform 20"/>
          <p:cNvSpPr>
            <a:spLocks/>
          </p:cNvSpPr>
          <p:nvPr/>
        </p:nvSpPr>
        <p:spPr bwMode="auto">
          <a:xfrm>
            <a:off x="7489059" y="2835698"/>
            <a:ext cx="754125" cy="804885"/>
          </a:xfrm>
          <a:custGeom>
            <a:avLst/>
            <a:gdLst/>
            <a:ahLst/>
            <a:cxnLst>
              <a:cxn ang="0">
                <a:pos x="261" y="22"/>
              </a:cxn>
              <a:cxn ang="0">
                <a:pos x="264" y="34"/>
              </a:cxn>
              <a:cxn ang="0">
                <a:pos x="263" y="54"/>
              </a:cxn>
              <a:cxn ang="0">
                <a:pos x="246" y="78"/>
              </a:cxn>
              <a:cxn ang="0">
                <a:pos x="245" y="98"/>
              </a:cxn>
              <a:cxn ang="0">
                <a:pos x="240" y="121"/>
              </a:cxn>
              <a:cxn ang="0">
                <a:pos x="254" y="133"/>
              </a:cxn>
              <a:cxn ang="0">
                <a:pos x="255" y="150"/>
              </a:cxn>
              <a:cxn ang="0">
                <a:pos x="266" y="168"/>
              </a:cxn>
              <a:cxn ang="0">
                <a:pos x="268" y="186"/>
              </a:cxn>
              <a:cxn ang="0">
                <a:pos x="276" y="201"/>
              </a:cxn>
              <a:cxn ang="0">
                <a:pos x="265" y="227"/>
              </a:cxn>
              <a:cxn ang="0">
                <a:pos x="263" y="246"/>
              </a:cxn>
              <a:cxn ang="0">
                <a:pos x="278" y="243"/>
              </a:cxn>
              <a:cxn ang="0">
                <a:pos x="272" y="265"/>
              </a:cxn>
              <a:cxn ang="0">
                <a:pos x="270" y="287"/>
              </a:cxn>
              <a:cxn ang="0">
                <a:pos x="250" y="280"/>
              </a:cxn>
              <a:cxn ang="0">
                <a:pos x="225" y="284"/>
              </a:cxn>
              <a:cxn ang="0">
                <a:pos x="211" y="276"/>
              </a:cxn>
              <a:cxn ang="0">
                <a:pos x="188" y="274"/>
              </a:cxn>
              <a:cxn ang="0">
                <a:pos x="157" y="281"/>
              </a:cxn>
              <a:cxn ang="0">
                <a:pos x="134" y="289"/>
              </a:cxn>
              <a:cxn ang="0">
                <a:pos x="112" y="291"/>
              </a:cxn>
              <a:cxn ang="0">
                <a:pos x="128" y="283"/>
              </a:cxn>
              <a:cxn ang="0">
                <a:pos x="151" y="271"/>
              </a:cxn>
              <a:cxn ang="0">
                <a:pos x="170" y="259"/>
              </a:cxn>
              <a:cxn ang="0">
                <a:pos x="157" y="241"/>
              </a:cxn>
              <a:cxn ang="0">
                <a:pos x="141" y="229"/>
              </a:cxn>
              <a:cxn ang="0">
                <a:pos x="124" y="218"/>
              </a:cxn>
              <a:cxn ang="0">
                <a:pos x="107" y="204"/>
              </a:cxn>
              <a:cxn ang="0">
                <a:pos x="90" y="196"/>
              </a:cxn>
              <a:cxn ang="0">
                <a:pos x="79" y="181"/>
              </a:cxn>
              <a:cxn ang="0">
                <a:pos x="58" y="189"/>
              </a:cxn>
              <a:cxn ang="0">
                <a:pos x="49" y="172"/>
              </a:cxn>
              <a:cxn ang="0">
                <a:pos x="40" y="171"/>
              </a:cxn>
              <a:cxn ang="0">
                <a:pos x="15" y="180"/>
              </a:cxn>
              <a:cxn ang="0">
                <a:pos x="1" y="174"/>
              </a:cxn>
              <a:cxn ang="0">
                <a:pos x="12" y="162"/>
              </a:cxn>
              <a:cxn ang="0">
                <a:pos x="14" y="149"/>
              </a:cxn>
              <a:cxn ang="0">
                <a:pos x="23" y="156"/>
              </a:cxn>
              <a:cxn ang="0">
                <a:pos x="38" y="144"/>
              </a:cxn>
              <a:cxn ang="0">
                <a:pos x="57" y="141"/>
              </a:cxn>
              <a:cxn ang="0">
                <a:pos x="53" y="133"/>
              </a:cxn>
              <a:cxn ang="0">
                <a:pos x="66" y="128"/>
              </a:cxn>
              <a:cxn ang="0">
                <a:pos x="75" y="106"/>
              </a:cxn>
              <a:cxn ang="0">
                <a:pos x="86" y="96"/>
              </a:cxn>
              <a:cxn ang="0">
                <a:pos x="106" y="93"/>
              </a:cxn>
              <a:cxn ang="0">
                <a:pos x="125" y="72"/>
              </a:cxn>
              <a:cxn ang="0">
                <a:pos x="146" y="71"/>
              </a:cxn>
              <a:cxn ang="0">
                <a:pos x="161" y="53"/>
              </a:cxn>
              <a:cxn ang="0">
                <a:pos x="173" y="31"/>
              </a:cxn>
              <a:cxn ang="0">
                <a:pos x="207" y="23"/>
              </a:cxn>
              <a:cxn ang="0">
                <a:pos x="236" y="3"/>
              </a:cxn>
              <a:cxn ang="0">
                <a:pos x="254" y="3"/>
              </a:cxn>
            </a:cxnLst>
            <a:rect l="0" t="0" r="r" b="b"/>
            <a:pathLst>
              <a:path w="278" h="297">
                <a:moveTo>
                  <a:pt x="255" y="5"/>
                </a:moveTo>
                <a:cubicBezTo>
                  <a:pt x="256" y="6"/>
                  <a:pt x="256" y="7"/>
                  <a:pt x="256" y="8"/>
                </a:cubicBezTo>
                <a:cubicBezTo>
                  <a:pt x="257" y="9"/>
                  <a:pt x="256" y="11"/>
                  <a:pt x="256" y="12"/>
                </a:cubicBezTo>
                <a:cubicBezTo>
                  <a:pt x="256" y="13"/>
                  <a:pt x="258" y="16"/>
                  <a:pt x="259" y="18"/>
                </a:cubicBezTo>
                <a:cubicBezTo>
                  <a:pt x="259" y="19"/>
                  <a:pt x="260" y="21"/>
                  <a:pt x="261" y="22"/>
                </a:cubicBezTo>
                <a:cubicBezTo>
                  <a:pt x="262" y="23"/>
                  <a:pt x="264" y="25"/>
                  <a:pt x="265" y="25"/>
                </a:cubicBezTo>
                <a:cubicBezTo>
                  <a:pt x="266" y="26"/>
                  <a:pt x="269" y="26"/>
                  <a:pt x="270" y="26"/>
                </a:cubicBezTo>
                <a:cubicBezTo>
                  <a:pt x="270" y="27"/>
                  <a:pt x="270" y="29"/>
                  <a:pt x="270" y="30"/>
                </a:cubicBezTo>
                <a:cubicBezTo>
                  <a:pt x="269" y="30"/>
                  <a:pt x="267" y="31"/>
                  <a:pt x="266" y="31"/>
                </a:cubicBezTo>
                <a:cubicBezTo>
                  <a:pt x="265" y="32"/>
                  <a:pt x="264" y="34"/>
                  <a:pt x="264" y="34"/>
                </a:cubicBezTo>
                <a:cubicBezTo>
                  <a:pt x="264" y="36"/>
                  <a:pt x="265" y="38"/>
                  <a:pt x="265" y="39"/>
                </a:cubicBezTo>
                <a:cubicBezTo>
                  <a:pt x="266" y="40"/>
                  <a:pt x="269" y="43"/>
                  <a:pt x="269" y="44"/>
                </a:cubicBezTo>
                <a:cubicBezTo>
                  <a:pt x="269" y="45"/>
                  <a:pt x="269" y="48"/>
                  <a:pt x="269" y="49"/>
                </a:cubicBezTo>
                <a:cubicBezTo>
                  <a:pt x="268" y="50"/>
                  <a:pt x="266" y="51"/>
                  <a:pt x="265" y="52"/>
                </a:cubicBezTo>
                <a:cubicBezTo>
                  <a:pt x="265" y="52"/>
                  <a:pt x="263" y="53"/>
                  <a:pt x="263" y="54"/>
                </a:cubicBezTo>
                <a:cubicBezTo>
                  <a:pt x="261" y="55"/>
                  <a:pt x="260" y="59"/>
                  <a:pt x="258" y="60"/>
                </a:cubicBezTo>
                <a:cubicBezTo>
                  <a:pt x="258" y="61"/>
                  <a:pt x="257" y="63"/>
                  <a:pt x="256" y="64"/>
                </a:cubicBezTo>
                <a:cubicBezTo>
                  <a:pt x="255" y="65"/>
                  <a:pt x="254" y="69"/>
                  <a:pt x="254" y="70"/>
                </a:cubicBezTo>
                <a:cubicBezTo>
                  <a:pt x="253" y="72"/>
                  <a:pt x="253" y="75"/>
                  <a:pt x="252" y="76"/>
                </a:cubicBezTo>
                <a:cubicBezTo>
                  <a:pt x="251" y="77"/>
                  <a:pt x="247" y="78"/>
                  <a:pt x="246" y="78"/>
                </a:cubicBezTo>
                <a:cubicBezTo>
                  <a:pt x="245" y="79"/>
                  <a:pt x="244" y="81"/>
                  <a:pt x="244" y="82"/>
                </a:cubicBezTo>
                <a:cubicBezTo>
                  <a:pt x="242" y="84"/>
                  <a:pt x="240" y="87"/>
                  <a:pt x="240" y="89"/>
                </a:cubicBezTo>
                <a:cubicBezTo>
                  <a:pt x="240" y="91"/>
                  <a:pt x="240" y="93"/>
                  <a:pt x="240" y="95"/>
                </a:cubicBezTo>
                <a:cubicBezTo>
                  <a:pt x="240" y="95"/>
                  <a:pt x="241" y="97"/>
                  <a:pt x="242" y="97"/>
                </a:cubicBezTo>
                <a:cubicBezTo>
                  <a:pt x="242" y="98"/>
                  <a:pt x="244" y="97"/>
                  <a:pt x="245" y="98"/>
                </a:cubicBezTo>
                <a:cubicBezTo>
                  <a:pt x="246" y="99"/>
                  <a:pt x="247" y="101"/>
                  <a:pt x="247" y="102"/>
                </a:cubicBezTo>
                <a:cubicBezTo>
                  <a:pt x="247" y="103"/>
                  <a:pt x="246" y="106"/>
                  <a:pt x="246" y="108"/>
                </a:cubicBezTo>
                <a:cubicBezTo>
                  <a:pt x="246" y="109"/>
                  <a:pt x="245" y="112"/>
                  <a:pt x="244" y="113"/>
                </a:cubicBezTo>
                <a:cubicBezTo>
                  <a:pt x="243" y="114"/>
                  <a:pt x="241" y="113"/>
                  <a:pt x="240" y="114"/>
                </a:cubicBezTo>
                <a:cubicBezTo>
                  <a:pt x="239" y="116"/>
                  <a:pt x="240" y="120"/>
                  <a:pt x="240" y="121"/>
                </a:cubicBezTo>
                <a:cubicBezTo>
                  <a:pt x="241" y="122"/>
                  <a:pt x="242" y="124"/>
                  <a:pt x="243" y="124"/>
                </a:cubicBezTo>
                <a:cubicBezTo>
                  <a:pt x="244" y="125"/>
                  <a:pt x="247" y="125"/>
                  <a:pt x="248" y="124"/>
                </a:cubicBezTo>
                <a:cubicBezTo>
                  <a:pt x="249" y="124"/>
                  <a:pt x="252" y="123"/>
                  <a:pt x="253" y="124"/>
                </a:cubicBezTo>
                <a:cubicBezTo>
                  <a:pt x="254" y="125"/>
                  <a:pt x="253" y="127"/>
                  <a:pt x="253" y="128"/>
                </a:cubicBezTo>
                <a:cubicBezTo>
                  <a:pt x="253" y="130"/>
                  <a:pt x="254" y="132"/>
                  <a:pt x="254" y="133"/>
                </a:cubicBezTo>
                <a:cubicBezTo>
                  <a:pt x="255" y="133"/>
                  <a:pt x="255" y="135"/>
                  <a:pt x="256" y="135"/>
                </a:cubicBezTo>
                <a:cubicBezTo>
                  <a:pt x="256" y="136"/>
                  <a:pt x="258" y="137"/>
                  <a:pt x="258" y="138"/>
                </a:cubicBezTo>
                <a:cubicBezTo>
                  <a:pt x="258" y="139"/>
                  <a:pt x="258" y="142"/>
                  <a:pt x="257" y="143"/>
                </a:cubicBezTo>
                <a:cubicBezTo>
                  <a:pt x="257" y="144"/>
                  <a:pt x="256" y="145"/>
                  <a:pt x="256" y="146"/>
                </a:cubicBezTo>
                <a:cubicBezTo>
                  <a:pt x="255" y="147"/>
                  <a:pt x="255" y="149"/>
                  <a:pt x="255" y="150"/>
                </a:cubicBezTo>
                <a:cubicBezTo>
                  <a:pt x="255" y="151"/>
                  <a:pt x="257" y="153"/>
                  <a:pt x="258" y="154"/>
                </a:cubicBezTo>
                <a:cubicBezTo>
                  <a:pt x="258" y="155"/>
                  <a:pt x="260" y="157"/>
                  <a:pt x="260" y="158"/>
                </a:cubicBezTo>
                <a:cubicBezTo>
                  <a:pt x="260" y="160"/>
                  <a:pt x="259" y="162"/>
                  <a:pt x="260" y="163"/>
                </a:cubicBezTo>
                <a:cubicBezTo>
                  <a:pt x="260" y="165"/>
                  <a:pt x="261" y="167"/>
                  <a:pt x="262" y="167"/>
                </a:cubicBezTo>
                <a:cubicBezTo>
                  <a:pt x="263" y="168"/>
                  <a:pt x="265" y="167"/>
                  <a:pt x="266" y="168"/>
                </a:cubicBezTo>
                <a:cubicBezTo>
                  <a:pt x="268" y="168"/>
                  <a:pt x="270" y="170"/>
                  <a:pt x="271" y="171"/>
                </a:cubicBezTo>
                <a:cubicBezTo>
                  <a:pt x="272" y="172"/>
                  <a:pt x="273" y="173"/>
                  <a:pt x="273" y="173"/>
                </a:cubicBezTo>
                <a:cubicBezTo>
                  <a:pt x="274" y="175"/>
                  <a:pt x="273" y="177"/>
                  <a:pt x="273" y="178"/>
                </a:cubicBezTo>
                <a:cubicBezTo>
                  <a:pt x="273" y="179"/>
                  <a:pt x="272" y="182"/>
                  <a:pt x="271" y="183"/>
                </a:cubicBezTo>
                <a:cubicBezTo>
                  <a:pt x="271" y="184"/>
                  <a:pt x="268" y="185"/>
                  <a:pt x="268" y="186"/>
                </a:cubicBezTo>
                <a:cubicBezTo>
                  <a:pt x="267" y="187"/>
                  <a:pt x="266" y="190"/>
                  <a:pt x="266" y="192"/>
                </a:cubicBezTo>
                <a:cubicBezTo>
                  <a:pt x="266" y="193"/>
                  <a:pt x="266" y="197"/>
                  <a:pt x="267" y="198"/>
                </a:cubicBezTo>
                <a:cubicBezTo>
                  <a:pt x="268" y="198"/>
                  <a:pt x="270" y="199"/>
                  <a:pt x="271" y="199"/>
                </a:cubicBezTo>
                <a:cubicBezTo>
                  <a:pt x="272" y="198"/>
                  <a:pt x="272" y="196"/>
                  <a:pt x="273" y="196"/>
                </a:cubicBezTo>
                <a:cubicBezTo>
                  <a:pt x="275" y="196"/>
                  <a:pt x="276" y="200"/>
                  <a:pt x="276" y="201"/>
                </a:cubicBezTo>
                <a:cubicBezTo>
                  <a:pt x="277" y="202"/>
                  <a:pt x="278" y="203"/>
                  <a:pt x="278" y="204"/>
                </a:cubicBezTo>
                <a:cubicBezTo>
                  <a:pt x="278" y="206"/>
                  <a:pt x="277" y="210"/>
                  <a:pt x="276" y="211"/>
                </a:cubicBezTo>
                <a:cubicBezTo>
                  <a:pt x="275" y="212"/>
                  <a:pt x="274" y="215"/>
                  <a:pt x="273" y="216"/>
                </a:cubicBezTo>
                <a:cubicBezTo>
                  <a:pt x="272" y="217"/>
                  <a:pt x="269" y="219"/>
                  <a:pt x="268" y="221"/>
                </a:cubicBezTo>
                <a:cubicBezTo>
                  <a:pt x="267" y="222"/>
                  <a:pt x="266" y="226"/>
                  <a:pt x="265" y="227"/>
                </a:cubicBezTo>
                <a:cubicBezTo>
                  <a:pt x="264" y="229"/>
                  <a:pt x="262" y="232"/>
                  <a:pt x="260" y="234"/>
                </a:cubicBezTo>
                <a:cubicBezTo>
                  <a:pt x="259" y="235"/>
                  <a:pt x="256" y="237"/>
                  <a:pt x="256" y="239"/>
                </a:cubicBezTo>
                <a:cubicBezTo>
                  <a:pt x="256" y="240"/>
                  <a:pt x="256" y="241"/>
                  <a:pt x="256" y="242"/>
                </a:cubicBezTo>
                <a:cubicBezTo>
                  <a:pt x="257" y="243"/>
                  <a:pt x="258" y="245"/>
                  <a:pt x="259" y="246"/>
                </a:cubicBezTo>
                <a:cubicBezTo>
                  <a:pt x="260" y="246"/>
                  <a:pt x="262" y="246"/>
                  <a:pt x="263" y="246"/>
                </a:cubicBezTo>
                <a:cubicBezTo>
                  <a:pt x="264" y="245"/>
                  <a:pt x="266" y="243"/>
                  <a:pt x="267" y="242"/>
                </a:cubicBezTo>
                <a:cubicBezTo>
                  <a:pt x="268" y="241"/>
                  <a:pt x="269" y="239"/>
                  <a:pt x="269" y="238"/>
                </a:cubicBezTo>
                <a:cubicBezTo>
                  <a:pt x="270" y="237"/>
                  <a:pt x="272" y="237"/>
                  <a:pt x="273" y="237"/>
                </a:cubicBezTo>
                <a:cubicBezTo>
                  <a:pt x="274" y="237"/>
                  <a:pt x="276" y="238"/>
                  <a:pt x="277" y="239"/>
                </a:cubicBezTo>
                <a:cubicBezTo>
                  <a:pt x="277" y="240"/>
                  <a:pt x="278" y="242"/>
                  <a:pt x="278" y="243"/>
                </a:cubicBezTo>
                <a:cubicBezTo>
                  <a:pt x="278" y="245"/>
                  <a:pt x="278" y="249"/>
                  <a:pt x="278" y="250"/>
                </a:cubicBezTo>
                <a:cubicBezTo>
                  <a:pt x="278" y="251"/>
                  <a:pt x="277" y="253"/>
                  <a:pt x="276" y="254"/>
                </a:cubicBezTo>
                <a:cubicBezTo>
                  <a:pt x="276" y="255"/>
                  <a:pt x="274" y="256"/>
                  <a:pt x="274" y="257"/>
                </a:cubicBezTo>
                <a:cubicBezTo>
                  <a:pt x="273" y="258"/>
                  <a:pt x="273" y="260"/>
                  <a:pt x="273" y="261"/>
                </a:cubicBezTo>
                <a:cubicBezTo>
                  <a:pt x="273" y="262"/>
                  <a:pt x="273" y="264"/>
                  <a:pt x="272" y="265"/>
                </a:cubicBezTo>
                <a:cubicBezTo>
                  <a:pt x="272" y="266"/>
                  <a:pt x="270" y="268"/>
                  <a:pt x="270" y="269"/>
                </a:cubicBezTo>
                <a:cubicBezTo>
                  <a:pt x="269" y="270"/>
                  <a:pt x="269" y="273"/>
                  <a:pt x="269" y="274"/>
                </a:cubicBezTo>
                <a:cubicBezTo>
                  <a:pt x="270" y="275"/>
                  <a:pt x="270" y="277"/>
                  <a:pt x="271" y="278"/>
                </a:cubicBezTo>
                <a:cubicBezTo>
                  <a:pt x="271" y="280"/>
                  <a:pt x="272" y="282"/>
                  <a:pt x="272" y="283"/>
                </a:cubicBezTo>
                <a:cubicBezTo>
                  <a:pt x="272" y="284"/>
                  <a:pt x="271" y="286"/>
                  <a:pt x="270" y="287"/>
                </a:cubicBezTo>
                <a:cubicBezTo>
                  <a:pt x="269" y="288"/>
                  <a:pt x="265" y="288"/>
                  <a:pt x="263" y="289"/>
                </a:cubicBezTo>
                <a:cubicBezTo>
                  <a:pt x="261" y="289"/>
                  <a:pt x="258" y="290"/>
                  <a:pt x="256" y="290"/>
                </a:cubicBezTo>
                <a:cubicBezTo>
                  <a:pt x="255" y="289"/>
                  <a:pt x="254" y="286"/>
                  <a:pt x="253" y="285"/>
                </a:cubicBezTo>
                <a:cubicBezTo>
                  <a:pt x="253" y="284"/>
                  <a:pt x="252" y="282"/>
                  <a:pt x="252" y="282"/>
                </a:cubicBezTo>
                <a:cubicBezTo>
                  <a:pt x="252" y="281"/>
                  <a:pt x="251" y="280"/>
                  <a:pt x="250" y="280"/>
                </a:cubicBezTo>
                <a:cubicBezTo>
                  <a:pt x="249" y="279"/>
                  <a:pt x="246" y="279"/>
                  <a:pt x="245" y="280"/>
                </a:cubicBezTo>
                <a:cubicBezTo>
                  <a:pt x="244" y="281"/>
                  <a:pt x="242" y="283"/>
                  <a:pt x="240" y="284"/>
                </a:cubicBezTo>
                <a:cubicBezTo>
                  <a:pt x="240" y="284"/>
                  <a:pt x="238" y="283"/>
                  <a:pt x="237" y="284"/>
                </a:cubicBezTo>
                <a:cubicBezTo>
                  <a:pt x="235" y="284"/>
                  <a:pt x="233" y="285"/>
                  <a:pt x="231" y="285"/>
                </a:cubicBezTo>
                <a:cubicBezTo>
                  <a:pt x="230" y="285"/>
                  <a:pt x="226" y="285"/>
                  <a:pt x="225" y="284"/>
                </a:cubicBezTo>
                <a:cubicBezTo>
                  <a:pt x="224" y="283"/>
                  <a:pt x="223" y="281"/>
                  <a:pt x="223" y="280"/>
                </a:cubicBezTo>
                <a:cubicBezTo>
                  <a:pt x="223" y="279"/>
                  <a:pt x="224" y="278"/>
                  <a:pt x="224" y="277"/>
                </a:cubicBezTo>
                <a:cubicBezTo>
                  <a:pt x="223" y="276"/>
                  <a:pt x="220" y="275"/>
                  <a:pt x="219" y="274"/>
                </a:cubicBezTo>
                <a:cubicBezTo>
                  <a:pt x="218" y="274"/>
                  <a:pt x="215" y="274"/>
                  <a:pt x="214" y="274"/>
                </a:cubicBezTo>
                <a:cubicBezTo>
                  <a:pt x="213" y="275"/>
                  <a:pt x="211" y="275"/>
                  <a:pt x="211" y="276"/>
                </a:cubicBezTo>
                <a:cubicBezTo>
                  <a:pt x="210" y="276"/>
                  <a:pt x="209" y="279"/>
                  <a:pt x="208" y="280"/>
                </a:cubicBezTo>
                <a:cubicBezTo>
                  <a:pt x="207" y="280"/>
                  <a:pt x="206" y="281"/>
                  <a:pt x="205" y="281"/>
                </a:cubicBezTo>
                <a:cubicBezTo>
                  <a:pt x="203" y="281"/>
                  <a:pt x="200" y="280"/>
                  <a:pt x="199" y="279"/>
                </a:cubicBezTo>
                <a:cubicBezTo>
                  <a:pt x="198" y="279"/>
                  <a:pt x="195" y="278"/>
                  <a:pt x="194" y="277"/>
                </a:cubicBezTo>
                <a:cubicBezTo>
                  <a:pt x="192" y="276"/>
                  <a:pt x="189" y="275"/>
                  <a:pt x="188" y="274"/>
                </a:cubicBezTo>
                <a:cubicBezTo>
                  <a:pt x="185" y="274"/>
                  <a:pt x="180" y="274"/>
                  <a:pt x="177" y="274"/>
                </a:cubicBezTo>
                <a:cubicBezTo>
                  <a:pt x="176" y="274"/>
                  <a:pt x="173" y="274"/>
                  <a:pt x="172" y="274"/>
                </a:cubicBezTo>
                <a:cubicBezTo>
                  <a:pt x="170" y="274"/>
                  <a:pt x="167" y="276"/>
                  <a:pt x="166" y="276"/>
                </a:cubicBezTo>
                <a:cubicBezTo>
                  <a:pt x="165" y="277"/>
                  <a:pt x="163" y="279"/>
                  <a:pt x="162" y="279"/>
                </a:cubicBezTo>
                <a:cubicBezTo>
                  <a:pt x="161" y="280"/>
                  <a:pt x="158" y="280"/>
                  <a:pt x="157" y="281"/>
                </a:cubicBezTo>
                <a:cubicBezTo>
                  <a:pt x="156" y="282"/>
                  <a:pt x="156" y="285"/>
                  <a:pt x="155" y="286"/>
                </a:cubicBezTo>
                <a:cubicBezTo>
                  <a:pt x="154" y="286"/>
                  <a:pt x="151" y="287"/>
                  <a:pt x="150" y="287"/>
                </a:cubicBezTo>
                <a:cubicBezTo>
                  <a:pt x="148" y="288"/>
                  <a:pt x="145" y="287"/>
                  <a:pt x="143" y="287"/>
                </a:cubicBezTo>
                <a:cubicBezTo>
                  <a:pt x="142" y="287"/>
                  <a:pt x="139" y="286"/>
                  <a:pt x="137" y="287"/>
                </a:cubicBezTo>
                <a:cubicBezTo>
                  <a:pt x="136" y="287"/>
                  <a:pt x="135" y="288"/>
                  <a:pt x="134" y="289"/>
                </a:cubicBezTo>
                <a:cubicBezTo>
                  <a:pt x="132" y="290"/>
                  <a:pt x="129" y="291"/>
                  <a:pt x="127" y="292"/>
                </a:cubicBezTo>
                <a:cubicBezTo>
                  <a:pt x="126" y="292"/>
                  <a:pt x="124" y="293"/>
                  <a:pt x="123" y="294"/>
                </a:cubicBezTo>
                <a:cubicBezTo>
                  <a:pt x="122" y="295"/>
                  <a:pt x="121" y="296"/>
                  <a:pt x="120" y="297"/>
                </a:cubicBezTo>
                <a:cubicBezTo>
                  <a:pt x="119" y="297"/>
                  <a:pt x="117" y="297"/>
                  <a:pt x="116" y="296"/>
                </a:cubicBezTo>
                <a:cubicBezTo>
                  <a:pt x="114" y="295"/>
                  <a:pt x="113" y="292"/>
                  <a:pt x="112" y="291"/>
                </a:cubicBezTo>
                <a:cubicBezTo>
                  <a:pt x="111" y="291"/>
                  <a:pt x="110" y="290"/>
                  <a:pt x="110" y="289"/>
                </a:cubicBezTo>
                <a:cubicBezTo>
                  <a:pt x="109" y="288"/>
                  <a:pt x="109" y="286"/>
                  <a:pt x="109" y="285"/>
                </a:cubicBezTo>
                <a:cubicBezTo>
                  <a:pt x="110" y="284"/>
                  <a:pt x="112" y="283"/>
                  <a:pt x="113" y="283"/>
                </a:cubicBezTo>
                <a:cubicBezTo>
                  <a:pt x="115" y="282"/>
                  <a:pt x="119" y="283"/>
                  <a:pt x="121" y="283"/>
                </a:cubicBezTo>
                <a:cubicBezTo>
                  <a:pt x="123" y="283"/>
                  <a:pt x="126" y="283"/>
                  <a:pt x="128" y="283"/>
                </a:cubicBezTo>
                <a:cubicBezTo>
                  <a:pt x="130" y="283"/>
                  <a:pt x="132" y="280"/>
                  <a:pt x="134" y="280"/>
                </a:cubicBezTo>
                <a:cubicBezTo>
                  <a:pt x="135" y="280"/>
                  <a:pt x="136" y="282"/>
                  <a:pt x="137" y="282"/>
                </a:cubicBezTo>
                <a:cubicBezTo>
                  <a:pt x="138" y="281"/>
                  <a:pt x="140" y="279"/>
                  <a:pt x="141" y="278"/>
                </a:cubicBezTo>
                <a:cubicBezTo>
                  <a:pt x="142" y="277"/>
                  <a:pt x="143" y="275"/>
                  <a:pt x="144" y="274"/>
                </a:cubicBezTo>
                <a:cubicBezTo>
                  <a:pt x="146" y="273"/>
                  <a:pt x="149" y="272"/>
                  <a:pt x="151" y="271"/>
                </a:cubicBezTo>
                <a:cubicBezTo>
                  <a:pt x="152" y="271"/>
                  <a:pt x="153" y="270"/>
                  <a:pt x="154" y="269"/>
                </a:cubicBezTo>
                <a:cubicBezTo>
                  <a:pt x="156" y="269"/>
                  <a:pt x="159" y="270"/>
                  <a:pt x="160" y="269"/>
                </a:cubicBezTo>
                <a:cubicBezTo>
                  <a:pt x="161" y="269"/>
                  <a:pt x="162" y="267"/>
                  <a:pt x="163" y="266"/>
                </a:cubicBezTo>
                <a:cubicBezTo>
                  <a:pt x="163" y="265"/>
                  <a:pt x="165" y="263"/>
                  <a:pt x="166" y="262"/>
                </a:cubicBezTo>
                <a:cubicBezTo>
                  <a:pt x="167" y="261"/>
                  <a:pt x="169" y="260"/>
                  <a:pt x="170" y="259"/>
                </a:cubicBezTo>
                <a:cubicBezTo>
                  <a:pt x="171" y="258"/>
                  <a:pt x="172" y="256"/>
                  <a:pt x="172" y="255"/>
                </a:cubicBezTo>
                <a:cubicBezTo>
                  <a:pt x="172" y="254"/>
                  <a:pt x="170" y="252"/>
                  <a:pt x="169" y="251"/>
                </a:cubicBezTo>
                <a:cubicBezTo>
                  <a:pt x="169" y="250"/>
                  <a:pt x="166" y="250"/>
                  <a:pt x="165" y="249"/>
                </a:cubicBezTo>
                <a:cubicBezTo>
                  <a:pt x="164" y="248"/>
                  <a:pt x="163" y="246"/>
                  <a:pt x="162" y="245"/>
                </a:cubicBezTo>
                <a:cubicBezTo>
                  <a:pt x="161" y="244"/>
                  <a:pt x="158" y="242"/>
                  <a:pt x="157" y="241"/>
                </a:cubicBezTo>
                <a:cubicBezTo>
                  <a:pt x="156" y="241"/>
                  <a:pt x="154" y="240"/>
                  <a:pt x="153" y="240"/>
                </a:cubicBezTo>
                <a:cubicBezTo>
                  <a:pt x="152" y="240"/>
                  <a:pt x="149" y="242"/>
                  <a:pt x="147" y="241"/>
                </a:cubicBezTo>
                <a:cubicBezTo>
                  <a:pt x="146" y="241"/>
                  <a:pt x="146" y="238"/>
                  <a:pt x="146" y="237"/>
                </a:cubicBezTo>
                <a:cubicBezTo>
                  <a:pt x="145" y="236"/>
                  <a:pt x="145" y="233"/>
                  <a:pt x="144" y="232"/>
                </a:cubicBezTo>
                <a:cubicBezTo>
                  <a:pt x="143" y="231"/>
                  <a:pt x="142" y="230"/>
                  <a:pt x="141" y="229"/>
                </a:cubicBezTo>
                <a:cubicBezTo>
                  <a:pt x="140" y="229"/>
                  <a:pt x="139" y="227"/>
                  <a:pt x="138" y="227"/>
                </a:cubicBezTo>
                <a:cubicBezTo>
                  <a:pt x="137" y="226"/>
                  <a:pt x="134" y="225"/>
                  <a:pt x="133" y="224"/>
                </a:cubicBezTo>
                <a:cubicBezTo>
                  <a:pt x="132" y="223"/>
                  <a:pt x="132" y="221"/>
                  <a:pt x="131" y="221"/>
                </a:cubicBezTo>
                <a:cubicBezTo>
                  <a:pt x="131" y="220"/>
                  <a:pt x="129" y="219"/>
                  <a:pt x="128" y="219"/>
                </a:cubicBezTo>
                <a:cubicBezTo>
                  <a:pt x="127" y="219"/>
                  <a:pt x="125" y="219"/>
                  <a:pt x="124" y="218"/>
                </a:cubicBezTo>
                <a:cubicBezTo>
                  <a:pt x="123" y="218"/>
                  <a:pt x="123" y="216"/>
                  <a:pt x="122" y="215"/>
                </a:cubicBezTo>
                <a:cubicBezTo>
                  <a:pt x="121" y="214"/>
                  <a:pt x="120" y="212"/>
                  <a:pt x="118" y="212"/>
                </a:cubicBezTo>
                <a:cubicBezTo>
                  <a:pt x="117" y="211"/>
                  <a:pt x="114" y="212"/>
                  <a:pt x="112" y="211"/>
                </a:cubicBezTo>
                <a:cubicBezTo>
                  <a:pt x="111" y="211"/>
                  <a:pt x="108" y="209"/>
                  <a:pt x="108" y="208"/>
                </a:cubicBezTo>
                <a:cubicBezTo>
                  <a:pt x="107" y="207"/>
                  <a:pt x="107" y="205"/>
                  <a:pt x="107" y="204"/>
                </a:cubicBezTo>
                <a:cubicBezTo>
                  <a:pt x="107" y="202"/>
                  <a:pt x="106" y="200"/>
                  <a:pt x="105" y="199"/>
                </a:cubicBezTo>
                <a:cubicBezTo>
                  <a:pt x="105" y="198"/>
                  <a:pt x="103" y="196"/>
                  <a:pt x="103" y="195"/>
                </a:cubicBezTo>
                <a:cubicBezTo>
                  <a:pt x="102" y="195"/>
                  <a:pt x="99" y="195"/>
                  <a:pt x="98" y="195"/>
                </a:cubicBezTo>
                <a:cubicBezTo>
                  <a:pt x="98" y="194"/>
                  <a:pt x="97" y="193"/>
                  <a:pt x="96" y="193"/>
                </a:cubicBezTo>
                <a:cubicBezTo>
                  <a:pt x="94" y="193"/>
                  <a:pt x="91" y="196"/>
                  <a:pt x="90" y="196"/>
                </a:cubicBezTo>
                <a:cubicBezTo>
                  <a:pt x="89" y="195"/>
                  <a:pt x="88" y="193"/>
                  <a:pt x="87" y="193"/>
                </a:cubicBezTo>
                <a:cubicBezTo>
                  <a:pt x="85" y="192"/>
                  <a:pt x="82" y="193"/>
                  <a:pt x="81" y="193"/>
                </a:cubicBezTo>
                <a:cubicBezTo>
                  <a:pt x="80" y="192"/>
                  <a:pt x="79" y="189"/>
                  <a:pt x="80" y="188"/>
                </a:cubicBezTo>
                <a:cubicBezTo>
                  <a:pt x="80" y="186"/>
                  <a:pt x="82" y="185"/>
                  <a:pt x="82" y="183"/>
                </a:cubicBezTo>
                <a:cubicBezTo>
                  <a:pt x="82" y="182"/>
                  <a:pt x="80" y="181"/>
                  <a:pt x="79" y="181"/>
                </a:cubicBezTo>
                <a:cubicBezTo>
                  <a:pt x="78" y="180"/>
                  <a:pt x="75" y="180"/>
                  <a:pt x="73" y="180"/>
                </a:cubicBezTo>
                <a:cubicBezTo>
                  <a:pt x="72" y="181"/>
                  <a:pt x="71" y="182"/>
                  <a:pt x="70" y="182"/>
                </a:cubicBezTo>
                <a:cubicBezTo>
                  <a:pt x="69" y="183"/>
                  <a:pt x="67" y="185"/>
                  <a:pt x="66" y="186"/>
                </a:cubicBezTo>
                <a:cubicBezTo>
                  <a:pt x="65" y="186"/>
                  <a:pt x="60" y="185"/>
                  <a:pt x="59" y="186"/>
                </a:cubicBezTo>
                <a:cubicBezTo>
                  <a:pt x="58" y="186"/>
                  <a:pt x="58" y="189"/>
                  <a:pt x="58" y="189"/>
                </a:cubicBezTo>
                <a:cubicBezTo>
                  <a:pt x="57" y="190"/>
                  <a:pt x="53" y="190"/>
                  <a:pt x="52" y="189"/>
                </a:cubicBezTo>
                <a:cubicBezTo>
                  <a:pt x="51" y="188"/>
                  <a:pt x="51" y="185"/>
                  <a:pt x="51" y="184"/>
                </a:cubicBezTo>
                <a:cubicBezTo>
                  <a:pt x="50" y="183"/>
                  <a:pt x="47" y="181"/>
                  <a:pt x="46" y="180"/>
                </a:cubicBezTo>
                <a:cubicBezTo>
                  <a:pt x="46" y="179"/>
                  <a:pt x="45" y="176"/>
                  <a:pt x="46" y="174"/>
                </a:cubicBezTo>
                <a:cubicBezTo>
                  <a:pt x="46" y="174"/>
                  <a:pt x="48" y="173"/>
                  <a:pt x="49" y="172"/>
                </a:cubicBezTo>
                <a:cubicBezTo>
                  <a:pt x="49" y="171"/>
                  <a:pt x="49" y="168"/>
                  <a:pt x="48" y="167"/>
                </a:cubicBezTo>
                <a:cubicBezTo>
                  <a:pt x="48" y="166"/>
                  <a:pt x="47" y="164"/>
                  <a:pt x="46" y="163"/>
                </a:cubicBezTo>
                <a:cubicBezTo>
                  <a:pt x="46" y="163"/>
                  <a:pt x="45" y="163"/>
                  <a:pt x="44" y="163"/>
                </a:cubicBezTo>
                <a:cubicBezTo>
                  <a:pt x="43" y="164"/>
                  <a:pt x="42" y="166"/>
                  <a:pt x="42" y="167"/>
                </a:cubicBezTo>
                <a:cubicBezTo>
                  <a:pt x="41" y="168"/>
                  <a:pt x="41" y="171"/>
                  <a:pt x="40" y="171"/>
                </a:cubicBezTo>
                <a:cubicBezTo>
                  <a:pt x="39" y="172"/>
                  <a:pt x="35" y="171"/>
                  <a:pt x="34" y="172"/>
                </a:cubicBezTo>
                <a:cubicBezTo>
                  <a:pt x="33" y="173"/>
                  <a:pt x="32" y="175"/>
                  <a:pt x="31" y="176"/>
                </a:cubicBezTo>
                <a:cubicBezTo>
                  <a:pt x="30" y="177"/>
                  <a:pt x="29" y="179"/>
                  <a:pt x="28" y="179"/>
                </a:cubicBezTo>
                <a:cubicBezTo>
                  <a:pt x="26" y="179"/>
                  <a:pt x="23" y="178"/>
                  <a:pt x="22" y="178"/>
                </a:cubicBezTo>
                <a:cubicBezTo>
                  <a:pt x="20" y="178"/>
                  <a:pt x="17" y="179"/>
                  <a:pt x="15" y="180"/>
                </a:cubicBezTo>
                <a:cubicBezTo>
                  <a:pt x="14" y="181"/>
                  <a:pt x="12" y="183"/>
                  <a:pt x="11" y="183"/>
                </a:cubicBezTo>
                <a:cubicBezTo>
                  <a:pt x="10" y="183"/>
                  <a:pt x="8" y="182"/>
                  <a:pt x="7" y="182"/>
                </a:cubicBezTo>
                <a:cubicBezTo>
                  <a:pt x="6" y="181"/>
                  <a:pt x="5" y="178"/>
                  <a:pt x="4" y="178"/>
                </a:cubicBezTo>
                <a:cubicBezTo>
                  <a:pt x="3" y="178"/>
                  <a:pt x="2" y="178"/>
                  <a:pt x="1" y="178"/>
                </a:cubicBezTo>
                <a:cubicBezTo>
                  <a:pt x="0" y="177"/>
                  <a:pt x="2" y="174"/>
                  <a:pt x="1" y="174"/>
                </a:cubicBezTo>
                <a:cubicBezTo>
                  <a:pt x="1" y="174"/>
                  <a:pt x="2" y="172"/>
                  <a:pt x="2" y="172"/>
                </a:cubicBezTo>
                <a:cubicBezTo>
                  <a:pt x="3" y="171"/>
                  <a:pt x="4" y="170"/>
                  <a:pt x="5" y="170"/>
                </a:cubicBezTo>
                <a:cubicBezTo>
                  <a:pt x="5" y="169"/>
                  <a:pt x="6" y="168"/>
                  <a:pt x="7" y="168"/>
                </a:cubicBezTo>
                <a:cubicBezTo>
                  <a:pt x="7" y="167"/>
                  <a:pt x="8" y="166"/>
                  <a:pt x="8" y="166"/>
                </a:cubicBezTo>
                <a:cubicBezTo>
                  <a:pt x="9" y="165"/>
                  <a:pt x="11" y="163"/>
                  <a:pt x="12" y="162"/>
                </a:cubicBezTo>
                <a:cubicBezTo>
                  <a:pt x="13" y="161"/>
                  <a:pt x="15" y="161"/>
                  <a:pt x="16" y="160"/>
                </a:cubicBezTo>
                <a:cubicBezTo>
                  <a:pt x="16" y="160"/>
                  <a:pt x="17" y="159"/>
                  <a:pt x="17" y="158"/>
                </a:cubicBezTo>
                <a:cubicBezTo>
                  <a:pt x="17" y="157"/>
                  <a:pt x="17" y="155"/>
                  <a:pt x="16" y="155"/>
                </a:cubicBezTo>
                <a:cubicBezTo>
                  <a:pt x="16" y="154"/>
                  <a:pt x="15" y="154"/>
                  <a:pt x="14" y="153"/>
                </a:cubicBezTo>
                <a:cubicBezTo>
                  <a:pt x="14" y="152"/>
                  <a:pt x="14" y="150"/>
                  <a:pt x="14" y="149"/>
                </a:cubicBezTo>
                <a:cubicBezTo>
                  <a:pt x="15" y="149"/>
                  <a:pt x="15" y="148"/>
                  <a:pt x="15" y="148"/>
                </a:cubicBezTo>
                <a:cubicBezTo>
                  <a:pt x="16" y="147"/>
                  <a:pt x="18" y="147"/>
                  <a:pt x="19" y="147"/>
                </a:cubicBezTo>
                <a:cubicBezTo>
                  <a:pt x="19" y="147"/>
                  <a:pt x="21" y="148"/>
                  <a:pt x="21" y="149"/>
                </a:cubicBezTo>
                <a:cubicBezTo>
                  <a:pt x="22" y="150"/>
                  <a:pt x="22" y="151"/>
                  <a:pt x="22" y="152"/>
                </a:cubicBezTo>
                <a:cubicBezTo>
                  <a:pt x="22" y="153"/>
                  <a:pt x="22" y="155"/>
                  <a:pt x="23" y="156"/>
                </a:cubicBezTo>
                <a:cubicBezTo>
                  <a:pt x="24" y="156"/>
                  <a:pt x="26" y="155"/>
                  <a:pt x="27" y="155"/>
                </a:cubicBezTo>
                <a:cubicBezTo>
                  <a:pt x="28" y="155"/>
                  <a:pt x="30" y="155"/>
                  <a:pt x="31" y="155"/>
                </a:cubicBezTo>
                <a:cubicBezTo>
                  <a:pt x="32" y="154"/>
                  <a:pt x="33" y="154"/>
                  <a:pt x="34" y="153"/>
                </a:cubicBezTo>
                <a:cubicBezTo>
                  <a:pt x="35" y="152"/>
                  <a:pt x="35" y="150"/>
                  <a:pt x="36" y="149"/>
                </a:cubicBezTo>
                <a:cubicBezTo>
                  <a:pt x="36" y="148"/>
                  <a:pt x="37" y="145"/>
                  <a:pt x="38" y="144"/>
                </a:cubicBezTo>
                <a:cubicBezTo>
                  <a:pt x="39" y="143"/>
                  <a:pt x="40" y="142"/>
                  <a:pt x="41" y="141"/>
                </a:cubicBezTo>
                <a:cubicBezTo>
                  <a:pt x="41" y="140"/>
                  <a:pt x="43" y="138"/>
                  <a:pt x="44" y="137"/>
                </a:cubicBezTo>
                <a:cubicBezTo>
                  <a:pt x="45" y="137"/>
                  <a:pt x="47" y="137"/>
                  <a:pt x="48" y="137"/>
                </a:cubicBezTo>
                <a:cubicBezTo>
                  <a:pt x="49" y="138"/>
                  <a:pt x="51" y="140"/>
                  <a:pt x="52" y="140"/>
                </a:cubicBezTo>
                <a:cubicBezTo>
                  <a:pt x="53" y="141"/>
                  <a:pt x="55" y="141"/>
                  <a:pt x="57" y="141"/>
                </a:cubicBezTo>
                <a:cubicBezTo>
                  <a:pt x="57" y="141"/>
                  <a:pt x="59" y="140"/>
                  <a:pt x="59" y="140"/>
                </a:cubicBezTo>
                <a:cubicBezTo>
                  <a:pt x="60" y="139"/>
                  <a:pt x="60" y="137"/>
                  <a:pt x="60" y="137"/>
                </a:cubicBezTo>
                <a:cubicBezTo>
                  <a:pt x="60" y="136"/>
                  <a:pt x="58" y="135"/>
                  <a:pt x="57" y="135"/>
                </a:cubicBezTo>
                <a:cubicBezTo>
                  <a:pt x="57" y="134"/>
                  <a:pt x="55" y="135"/>
                  <a:pt x="54" y="134"/>
                </a:cubicBezTo>
                <a:cubicBezTo>
                  <a:pt x="54" y="134"/>
                  <a:pt x="54" y="133"/>
                  <a:pt x="53" y="133"/>
                </a:cubicBezTo>
                <a:cubicBezTo>
                  <a:pt x="53" y="132"/>
                  <a:pt x="53" y="131"/>
                  <a:pt x="53" y="130"/>
                </a:cubicBezTo>
                <a:cubicBezTo>
                  <a:pt x="53" y="130"/>
                  <a:pt x="56" y="129"/>
                  <a:pt x="57" y="129"/>
                </a:cubicBezTo>
                <a:cubicBezTo>
                  <a:pt x="57" y="129"/>
                  <a:pt x="59" y="130"/>
                  <a:pt x="60" y="130"/>
                </a:cubicBezTo>
                <a:cubicBezTo>
                  <a:pt x="61" y="131"/>
                  <a:pt x="64" y="131"/>
                  <a:pt x="65" y="130"/>
                </a:cubicBezTo>
                <a:cubicBezTo>
                  <a:pt x="65" y="130"/>
                  <a:pt x="66" y="129"/>
                  <a:pt x="66" y="128"/>
                </a:cubicBezTo>
                <a:cubicBezTo>
                  <a:pt x="66" y="127"/>
                  <a:pt x="66" y="125"/>
                  <a:pt x="66" y="124"/>
                </a:cubicBezTo>
                <a:cubicBezTo>
                  <a:pt x="66" y="122"/>
                  <a:pt x="68" y="119"/>
                  <a:pt x="69" y="118"/>
                </a:cubicBezTo>
                <a:cubicBezTo>
                  <a:pt x="69" y="117"/>
                  <a:pt x="70" y="114"/>
                  <a:pt x="71" y="113"/>
                </a:cubicBezTo>
                <a:cubicBezTo>
                  <a:pt x="71" y="112"/>
                  <a:pt x="69" y="110"/>
                  <a:pt x="70" y="109"/>
                </a:cubicBezTo>
                <a:cubicBezTo>
                  <a:pt x="70" y="108"/>
                  <a:pt x="74" y="107"/>
                  <a:pt x="75" y="106"/>
                </a:cubicBezTo>
                <a:cubicBezTo>
                  <a:pt x="76" y="106"/>
                  <a:pt x="78" y="105"/>
                  <a:pt x="78" y="104"/>
                </a:cubicBezTo>
                <a:cubicBezTo>
                  <a:pt x="79" y="104"/>
                  <a:pt x="80" y="101"/>
                  <a:pt x="80" y="100"/>
                </a:cubicBezTo>
                <a:cubicBezTo>
                  <a:pt x="80" y="99"/>
                  <a:pt x="79" y="97"/>
                  <a:pt x="80" y="96"/>
                </a:cubicBezTo>
                <a:cubicBezTo>
                  <a:pt x="80" y="95"/>
                  <a:pt x="81" y="95"/>
                  <a:pt x="82" y="95"/>
                </a:cubicBezTo>
                <a:cubicBezTo>
                  <a:pt x="83" y="94"/>
                  <a:pt x="85" y="96"/>
                  <a:pt x="86" y="96"/>
                </a:cubicBezTo>
                <a:cubicBezTo>
                  <a:pt x="86" y="97"/>
                  <a:pt x="87" y="98"/>
                  <a:pt x="88" y="99"/>
                </a:cubicBezTo>
                <a:cubicBezTo>
                  <a:pt x="90" y="100"/>
                  <a:pt x="93" y="101"/>
                  <a:pt x="94" y="101"/>
                </a:cubicBezTo>
                <a:cubicBezTo>
                  <a:pt x="96" y="100"/>
                  <a:pt x="99" y="99"/>
                  <a:pt x="101" y="98"/>
                </a:cubicBezTo>
                <a:cubicBezTo>
                  <a:pt x="101" y="98"/>
                  <a:pt x="103" y="97"/>
                  <a:pt x="103" y="96"/>
                </a:cubicBezTo>
                <a:cubicBezTo>
                  <a:pt x="104" y="95"/>
                  <a:pt x="106" y="94"/>
                  <a:pt x="106" y="93"/>
                </a:cubicBezTo>
                <a:cubicBezTo>
                  <a:pt x="107" y="91"/>
                  <a:pt x="108" y="87"/>
                  <a:pt x="109" y="86"/>
                </a:cubicBezTo>
                <a:cubicBezTo>
                  <a:pt x="109" y="85"/>
                  <a:pt x="110" y="83"/>
                  <a:pt x="111" y="82"/>
                </a:cubicBezTo>
                <a:cubicBezTo>
                  <a:pt x="112" y="82"/>
                  <a:pt x="114" y="81"/>
                  <a:pt x="114" y="80"/>
                </a:cubicBezTo>
                <a:cubicBezTo>
                  <a:pt x="116" y="79"/>
                  <a:pt x="119" y="76"/>
                  <a:pt x="121" y="74"/>
                </a:cubicBezTo>
                <a:cubicBezTo>
                  <a:pt x="122" y="74"/>
                  <a:pt x="124" y="72"/>
                  <a:pt x="125" y="72"/>
                </a:cubicBezTo>
                <a:cubicBezTo>
                  <a:pt x="126" y="70"/>
                  <a:pt x="128" y="66"/>
                  <a:pt x="130" y="65"/>
                </a:cubicBezTo>
                <a:cubicBezTo>
                  <a:pt x="131" y="65"/>
                  <a:pt x="133" y="64"/>
                  <a:pt x="134" y="65"/>
                </a:cubicBezTo>
                <a:cubicBezTo>
                  <a:pt x="135" y="65"/>
                  <a:pt x="136" y="66"/>
                  <a:pt x="137" y="67"/>
                </a:cubicBezTo>
                <a:cubicBezTo>
                  <a:pt x="138" y="68"/>
                  <a:pt x="139" y="70"/>
                  <a:pt x="140" y="71"/>
                </a:cubicBezTo>
                <a:cubicBezTo>
                  <a:pt x="141" y="71"/>
                  <a:pt x="145" y="71"/>
                  <a:pt x="146" y="71"/>
                </a:cubicBezTo>
                <a:cubicBezTo>
                  <a:pt x="148" y="70"/>
                  <a:pt x="150" y="69"/>
                  <a:pt x="152" y="68"/>
                </a:cubicBezTo>
                <a:cubicBezTo>
                  <a:pt x="152" y="67"/>
                  <a:pt x="154" y="64"/>
                  <a:pt x="154" y="64"/>
                </a:cubicBezTo>
                <a:cubicBezTo>
                  <a:pt x="154" y="64"/>
                  <a:pt x="155" y="60"/>
                  <a:pt x="155" y="59"/>
                </a:cubicBezTo>
                <a:cubicBezTo>
                  <a:pt x="156" y="58"/>
                  <a:pt x="157" y="56"/>
                  <a:pt x="158" y="55"/>
                </a:cubicBezTo>
                <a:cubicBezTo>
                  <a:pt x="158" y="54"/>
                  <a:pt x="160" y="53"/>
                  <a:pt x="161" y="53"/>
                </a:cubicBezTo>
                <a:cubicBezTo>
                  <a:pt x="162" y="52"/>
                  <a:pt x="163" y="49"/>
                  <a:pt x="163" y="48"/>
                </a:cubicBezTo>
                <a:cubicBezTo>
                  <a:pt x="163" y="47"/>
                  <a:pt x="162" y="45"/>
                  <a:pt x="162" y="44"/>
                </a:cubicBezTo>
                <a:cubicBezTo>
                  <a:pt x="162" y="43"/>
                  <a:pt x="164" y="41"/>
                  <a:pt x="164" y="40"/>
                </a:cubicBezTo>
                <a:cubicBezTo>
                  <a:pt x="165" y="39"/>
                  <a:pt x="168" y="37"/>
                  <a:pt x="169" y="35"/>
                </a:cubicBezTo>
                <a:cubicBezTo>
                  <a:pt x="170" y="34"/>
                  <a:pt x="172" y="32"/>
                  <a:pt x="173" y="31"/>
                </a:cubicBezTo>
                <a:cubicBezTo>
                  <a:pt x="176" y="29"/>
                  <a:pt x="181" y="29"/>
                  <a:pt x="184" y="29"/>
                </a:cubicBezTo>
                <a:cubicBezTo>
                  <a:pt x="185" y="29"/>
                  <a:pt x="188" y="29"/>
                  <a:pt x="190" y="29"/>
                </a:cubicBezTo>
                <a:cubicBezTo>
                  <a:pt x="192" y="29"/>
                  <a:pt x="195" y="30"/>
                  <a:pt x="197" y="30"/>
                </a:cubicBezTo>
                <a:cubicBezTo>
                  <a:pt x="199" y="30"/>
                  <a:pt x="204" y="29"/>
                  <a:pt x="205" y="28"/>
                </a:cubicBezTo>
                <a:cubicBezTo>
                  <a:pt x="206" y="27"/>
                  <a:pt x="207" y="24"/>
                  <a:pt x="207" y="23"/>
                </a:cubicBezTo>
                <a:cubicBezTo>
                  <a:pt x="209" y="21"/>
                  <a:pt x="212" y="18"/>
                  <a:pt x="214" y="16"/>
                </a:cubicBezTo>
                <a:cubicBezTo>
                  <a:pt x="215" y="15"/>
                  <a:pt x="219" y="14"/>
                  <a:pt x="220" y="13"/>
                </a:cubicBezTo>
                <a:cubicBezTo>
                  <a:pt x="221" y="13"/>
                  <a:pt x="224" y="13"/>
                  <a:pt x="225" y="12"/>
                </a:cubicBezTo>
                <a:cubicBezTo>
                  <a:pt x="227" y="11"/>
                  <a:pt x="229" y="8"/>
                  <a:pt x="231" y="7"/>
                </a:cubicBezTo>
                <a:cubicBezTo>
                  <a:pt x="232" y="6"/>
                  <a:pt x="235" y="4"/>
                  <a:pt x="236" y="3"/>
                </a:cubicBezTo>
                <a:cubicBezTo>
                  <a:pt x="238" y="3"/>
                  <a:pt x="241" y="2"/>
                  <a:pt x="243" y="2"/>
                </a:cubicBezTo>
                <a:cubicBezTo>
                  <a:pt x="244" y="2"/>
                  <a:pt x="245" y="1"/>
                  <a:pt x="246" y="1"/>
                </a:cubicBezTo>
                <a:cubicBezTo>
                  <a:pt x="247" y="0"/>
                  <a:pt x="248" y="2"/>
                  <a:pt x="249" y="2"/>
                </a:cubicBezTo>
                <a:cubicBezTo>
                  <a:pt x="250" y="2"/>
                  <a:pt x="251" y="1"/>
                  <a:pt x="252" y="1"/>
                </a:cubicBezTo>
                <a:cubicBezTo>
                  <a:pt x="253" y="1"/>
                  <a:pt x="254" y="3"/>
                  <a:pt x="254" y="3"/>
                </a:cubicBezTo>
                <a:cubicBezTo>
                  <a:pt x="254" y="4"/>
                  <a:pt x="255" y="5"/>
                  <a:pt x="255" y="5"/>
                </a:cubicBezTo>
                <a:close/>
              </a:path>
            </a:pathLst>
          </a:custGeom>
          <a:solidFill>
            <a:srgbClr val="9C9C9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7" name="Freeform 15"/>
          <p:cNvSpPr>
            <a:spLocks/>
          </p:cNvSpPr>
          <p:nvPr/>
        </p:nvSpPr>
        <p:spPr bwMode="auto">
          <a:xfrm>
            <a:off x="5751189" y="2886456"/>
            <a:ext cx="1539672" cy="1662945"/>
          </a:xfrm>
          <a:custGeom>
            <a:avLst/>
            <a:gdLst/>
            <a:ahLst/>
            <a:cxnLst>
              <a:cxn ang="0">
                <a:pos x="14" y="479"/>
              </a:cxn>
              <a:cxn ang="0">
                <a:pos x="3" y="416"/>
              </a:cxn>
              <a:cxn ang="0">
                <a:pos x="65" y="350"/>
              </a:cxn>
              <a:cxn ang="0">
                <a:pos x="110" y="312"/>
              </a:cxn>
              <a:cxn ang="0">
                <a:pos x="88" y="271"/>
              </a:cxn>
              <a:cxn ang="0">
                <a:pos x="78" y="217"/>
              </a:cxn>
              <a:cxn ang="0">
                <a:pos x="74" y="167"/>
              </a:cxn>
              <a:cxn ang="0">
                <a:pos x="71" y="120"/>
              </a:cxn>
              <a:cxn ang="0">
                <a:pos x="123" y="141"/>
              </a:cxn>
              <a:cxn ang="0">
                <a:pos x="168" y="124"/>
              </a:cxn>
              <a:cxn ang="0">
                <a:pos x="206" y="78"/>
              </a:cxn>
              <a:cxn ang="0">
                <a:pos x="201" y="16"/>
              </a:cxn>
              <a:cxn ang="0">
                <a:pos x="239" y="24"/>
              </a:cxn>
              <a:cxn ang="0">
                <a:pos x="279" y="31"/>
              </a:cxn>
              <a:cxn ang="0">
                <a:pos x="316" y="13"/>
              </a:cxn>
              <a:cxn ang="0">
                <a:pos x="352" y="4"/>
              </a:cxn>
              <a:cxn ang="0">
                <a:pos x="382" y="25"/>
              </a:cxn>
              <a:cxn ang="0">
                <a:pos x="393" y="58"/>
              </a:cxn>
              <a:cxn ang="0">
                <a:pos x="428" y="57"/>
              </a:cxn>
              <a:cxn ang="0">
                <a:pos x="438" y="76"/>
              </a:cxn>
              <a:cxn ang="0">
                <a:pos x="462" y="104"/>
              </a:cxn>
              <a:cxn ang="0">
                <a:pos x="480" y="111"/>
              </a:cxn>
              <a:cxn ang="0">
                <a:pos x="501" y="110"/>
              </a:cxn>
              <a:cxn ang="0">
                <a:pos x="496" y="139"/>
              </a:cxn>
              <a:cxn ang="0">
                <a:pos x="479" y="170"/>
              </a:cxn>
              <a:cxn ang="0">
                <a:pos x="483" y="195"/>
              </a:cxn>
              <a:cxn ang="0">
                <a:pos x="478" y="224"/>
              </a:cxn>
              <a:cxn ang="0">
                <a:pos x="494" y="228"/>
              </a:cxn>
              <a:cxn ang="0">
                <a:pos x="508" y="234"/>
              </a:cxn>
              <a:cxn ang="0">
                <a:pos x="487" y="269"/>
              </a:cxn>
              <a:cxn ang="0">
                <a:pos x="517" y="322"/>
              </a:cxn>
              <a:cxn ang="0">
                <a:pos x="550" y="344"/>
              </a:cxn>
              <a:cxn ang="0">
                <a:pos x="564" y="350"/>
              </a:cxn>
              <a:cxn ang="0">
                <a:pos x="549" y="375"/>
              </a:cxn>
              <a:cxn ang="0">
                <a:pos x="535" y="391"/>
              </a:cxn>
              <a:cxn ang="0">
                <a:pos x="508" y="411"/>
              </a:cxn>
              <a:cxn ang="0">
                <a:pos x="503" y="426"/>
              </a:cxn>
              <a:cxn ang="0">
                <a:pos x="491" y="434"/>
              </a:cxn>
              <a:cxn ang="0">
                <a:pos x="502" y="458"/>
              </a:cxn>
              <a:cxn ang="0">
                <a:pos x="473" y="478"/>
              </a:cxn>
              <a:cxn ang="0">
                <a:pos x="438" y="491"/>
              </a:cxn>
              <a:cxn ang="0">
                <a:pos x="419" y="500"/>
              </a:cxn>
              <a:cxn ang="0">
                <a:pos x="384" y="515"/>
              </a:cxn>
              <a:cxn ang="0">
                <a:pos x="353" y="524"/>
              </a:cxn>
              <a:cxn ang="0">
                <a:pos x="324" y="553"/>
              </a:cxn>
              <a:cxn ang="0">
                <a:pos x="322" y="590"/>
              </a:cxn>
              <a:cxn ang="0">
                <a:pos x="293" y="598"/>
              </a:cxn>
              <a:cxn ang="0">
                <a:pos x="273" y="598"/>
              </a:cxn>
              <a:cxn ang="0">
                <a:pos x="277" y="575"/>
              </a:cxn>
              <a:cxn ang="0">
                <a:pos x="239" y="590"/>
              </a:cxn>
              <a:cxn ang="0">
                <a:pos x="218" y="612"/>
              </a:cxn>
              <a:cxn ang="0">
                <a:pos x="185" y="612"/>
              </a:cxn>
              <a:cxn ang="0">
                <a:pos x="149" y="590"/>
              </a:cxn>
              <a:cxn ang="0">
                <a:pos x="127" y="576"/>
              </a:cxn>
              <a:cxn ang="0">
                <a:pos x="110" y="565"/>
              </a:cxn>
              <a:cxn ang="0">
                <a:pos x="83" y="543"/>
              </a:cxn>
              <a:cxn ang="0">
                <a:pos x="80" y="522"/>
              </a:cxn>
            </a:cxnLst>
            <a:rect l="0" t="0" r="r" b="b"/>
            <a:pathLst>
              <a:path w="569" h="614">
                <a:moveTo>
                  <a:pt x="55" y="503"/>
                </a:moveTo>
                <a:cubicBezTo>
                  <a:pt x="54" y="503"/>
                  <a:pt x="53" y="502"/>
                  <a:pt x="52" y="502"/>
                </a:cubicBezTo>
                <a:cubicBezTo>
                  <a:pt x="51" y="501"/>
                  <a:pt x="47" y="501"/>
                  <a:pt x="45" y="501"/>
                </a:cubicBezTo>
                <a:cubicBezTo>
                  <a:pt x="43" y="501"/>
                  <a:pt x="39" y="502"/>
                  <a:pt x="37" y="503"/>
                </a:cubicBezTo>
                <a:cubicBezTo>
                  <a:pt x="35" y="503"/>
                  <a:pt x="30" y="505"/>
                  <a:pt x="28" y="505"/>
                </a:cubicBezTo>
                <a:cubicBezTo>
                  <a:pt x="27" y="505"/>
                  <a:pt x="24" y="503"/>
                  <a:pt x="23" y="502"/>
                </a:cubicBezTo>
                <a:cubicBezTo>
                  <a:pt x="20" y="500"/>
                  <a:pt x="19" y="493"/>
                  <a:pt x="18" y="490"/>
                </a:cubicBezTo>
                <a:cubicBezTo>
                  <a:pt x="17" y="487"/>
                  <a:pt x="15" y="482"/>
                  <a:pt x="14" y="479"/>
                </a:cubicBezTo>
                <a:cubicBezTo>
                  <a:pt x="14" y="476"/>
                  <a:pt x="16" y="469"/>
                  <a:pt x="14" y="466"/>
                </a:cubicBezTo>
                <a:cubicBezTo>
                  <a:pt x="13" y="465"/>
                  <a:pt x="10" y="465"/>
                  <a:pt x="9" y="464"/>
                </a:cubicBezTo>
                <a:cubicBezTo>
                  <a:pt x="8" y="463"/>
                  <a:pt x="6" y="460"/>
                  <a:pt x="6" y="458"/>
                </a:cubicBezTo>
                <a:cubicBezTo>
                  <a:pt x="6" y="457"/>
                  <a:pt x="9" y="454"/>
                  <a:pt x="10" y="453"/>
                </a:cubicBezTo>
                <a:cubicBezTo>
                  <a:pt x="10" y="451"/>
                  <a:pt x="10" y="447"/>
                  <a:pt x="10" y="445"/>
                </a:cubicBezTo>
                <a:cubicBezTo>
                  <a:pt x="9" y="442"/>
                  <a:pt x="6" y="437"/>
                  <a:pt x="5" y="434"/>
                </a:cubicBezTo>
                <a:cubicBezTo>
                  <a:pt x="4" y="432"/>
                  <a:pt x="0" y="427"/>
                  <a:pt x="0" y="425"/>
                </a:cubicBezTo>
                <a:cubicBezTo>
                  <a:pt x="0" y="422"/>
                  <a:pt x="2" y="418"/>
                  <a:pt x="3" y="416"/>
                </a:cubicBezTo>
                <a:cubicBezTo>
                  <a:pt x="4" y="413"/>
                  <a:pt x="9" y="408"/>
                  <a:pt x="11" y="405"/>
                </a:cubicBezTo>
                <a:cubicBezTo>
                  <a:pt x="14" y="402"/>
                  <a:pt x="21" y="396"/>
                  <a:pt x="23" y="392"/>
                </a:cubicBezTo>
                <a:cubicBezTo>
                  <a:pt x="24" y="390"/>
                  <a:pt x="24" y="384"/>
                  <a:pt x="25" y="382"/>
                </a:cubicBezTo>
                <a:cubicBezTo>
                  <a:pt x="26" y="380"/>
                  <a:pt x="28" y="375"/>
                  <a:pt x="29" y="373"/>
                </a:cubicBezTo>
                <a:cubicBezTo>
                  <a:pt x="30" y="370"/>
                  <a:pt x="32" y="365"/>
                  <a:pt x="34" y="363"/>
                </a:cubicBezTo>
                <a:cubicBezTo>
                  <a:pt x="36" y="361"/>
                  <a:pt x="41" y="357"/>
                  <a:pt x="43" y="356"/>
                </a:cubicBezTo>
                <a:cubicBezTo>
                  <a:pt x="46" y="355"/>
                  <a:pt x="51" y="352"/>
                  <a:pt x="54" y="351"/>
                </a:cubicBezTo>
                <a:cubicBezTo>
                  <a:pt x="57" y="351"/>
                  <a:pt x="63" y="351"/>
                  <a:pt x="65" y="350"/>
                </a:cubicBezTo>
                <a:cubicBezTo>
                  <a:pt x="67" y="349"/>
                  <a:pt x="70" y="348"/>
                  <a:pt x="72" y="347"/>
                </a:cubicBezTo>
                <a:cubicBezTo>
                  <a:pt x="73" y="346"/>
                  <a:pt x="75" y="344"/>
                  <a:pt x="76" y="343"/>
                </a:cubicBezTo>
                <a:cubicBezTo>
                  <a:pt x="77" y="343"/>
                  <a:pt x="80" y="343"/>
                  <a:pt x="81" y="343"/>
                </a:cubicBezTo>
                <a:cubicBezTo>
                  <a:pt x="83" y="342"/>
                  <a:pt x="86" y="341"/>
                  <a:pt x="87" y="340"/>
                </a:cubicBezTo>
                <a:cubicBezTo>
                  <a:pt x="88" y="339"/>
                  <a:pt x="87" y="336"/>
                  <a:pt x="87" y="334"/>
                </a:cubicBezTo>
                <a:cubicBezTo>
                  <a:pt x="88" y="332"/>
                  <a:pt x="90" y="327"/>
                  <a:pt x="92" y="325"/>
                </a:cubicBezTo>
                <a:cubicBezTo>
                  <a:pt x="94" y="323"/>
                  <a:pt x="100" y="320"/>
                  <a:pt x="102" y="318"/>
                </a:cubicBezTo>
                <a:cubicBezTo>
                  <a:pt x="104" y="317"/>
                  <a:pt x="108" y="314"/>
                  <a:pt x="110" y="312"/>
                </a:cubicBezTo>
                <a:cubicBezTo>
                  <a:pt x="111" y="310"/>
                  <a:pt x="114" y="307"/>
                  <a:pt x="114" y="305"/>
                </a:cubicBezTo>
                <a:cubicBezTo>
                  <a:pt x="115" y="303"/>
                  <a:pt x="115" y="298"/>
                  <a:pt x="115" y="295"/>
                </a:cubicBezTo>
                <a:cubicBezTo>
                  <a:pt x="114" y="293"/>
                  <a:pt x="113" y="289"/>
                  <a:pt x="111" y="287"/>
                </a:cubicBezTo>
                <a:cubicBezTo>
                  <a:pt x="110" y="285"/>
                  <a:pt x="107" y="281"/>
                  <a:pt x="106" y="280"/>
                </a:cubicBezTo>
                <a:cubicBezTo>
                  <a:pt x="104" y="279"/>
                  <a:pt x="102" y="278"/>
                  <a:pt x="101" y="278"/>
                </a:cubicBezTo>
                <a:cubicBezTo>
                  <a:pt x="98" y="278"/>
                  <a:pt x="94" y="280"/>
                  <a:pt x="92" y="280"/>
                </a:cubicBezTo>
                <a:cubicBezTo>
                  <a:pt x="91" y="280"/>
                  <a:pt x="89" y="279"/>
                  <a:pt x="88" y="278"/>
                </a:cubicBezTo>
                <a:cubicBezTo>
                  <a:pt x="87" y="277"/>
                  <a:pt x="87" y="273"/>
                  <a:pt x="88" y="271"/>
                </a:cubicBezTo>
                <a:cubicBezTo>
                  <a:pt x="88" y="270"/>
                  <a:pt x="91" y="268"/>
                  <a:pt x="92" y="267"/>
                </a:cubicBezTo>
                <a:cubicBezTo>
                  <a:pt x="92" y="265"/>
                  <a:pt x="92" y="261"/>
                  <a:pt x="92" y="259"/>
                </a:cubicBezTo>
                <a:cubicBezTo>
                  <a:pt x="91" y="258"/>
                  <a:pt x="88" y="256"/>
                  <a:pt x="86" y="255"/>
                </a:cubicBezTo>
                <a:cubicBezTo>
                  <a:pt x="84" y="254"/>
                  <a:pt x="79" y="253"/>
                  <a:pt x="77" y="251"/>
                </a:cubicBezTo>
                <a:cubicBezTo>
                  <a:pt x="76" y="249"/>
                  <a:pt x="76" y="246"/>
                  <a:pt x="76" y="244"/>
                </a:cubicBezTo>
                <a:cubicBezTo>
                  <a:pt x="76" y="242"/>
                  <a:pt x="78" y="238"/>
                  <a:pt x="78" y="237"/>
                </a:cubicBezTo>
                <a:cubicBezTo>
                  <a:pt x="79" y="235"/>
                  <a:pt x="80" y="231"/>
                  <a:pt x="80" y="229"/>
                </a:cubicBezTo>
                <a:cubicBezTo>
                  <a:pt x="80" y="226"/>
                  <a:pt x="80" y="220"/>
                  <a:pt x="78" y="217"/>
                </a:cubicBezTo>
                <a:cubicBezTo>
                  <a:pt x="78" y="215"/>
                  <a:pt x="74" y="211"/>
                  <a:pt x="74" y="209"/>
                </a:cubicBezTo>
                <a:cubicBezTo>
                  <a:pt x="73" y="207"/>
                  <a:pt x="73" y="203"/>
                  <a:pt x="74" y="201"/>
                </a:cubicBezTo>
                <a:cubicBezTo>
                  <a:pt x="74" y="199"/>
                  <a:pt x="76" y="197"/>
                  <a:pt x="77" y="197"/>
                </a:cubicBezTo>
                <a:cubicBezTo>
                  <a:pt x="79" y="195"/>
                  <a:pt x="82" y="193"/>
                  <a:pt x="83" y="192"/>
                </a:cubicBezTo>
                <a:cubicBezTo>
                  <a:pt x="84" y="191"/>
                  <a:pt x="86" y="187"/>
                  <a:pt x="86" y="185"/>
                </a:cubicBezTo>
                <a:cubicBezTo>
                  <a:pt x="86" y="183"/>
                  <a:pt x="85" y="180"/>
                  <a:pt x="84" y="179"/>
                </a:cubicBezTo>
                <a:cubicBezTo>
                  <a:pt x="83" y="177"/>
                  <a:pt x="79" y="176"/>
                  <a:pt x="78" y="174"/>
                </a:cubicBezTo>
                <a:cubicBezTo>
                  <a:pt x="77" y="173"/>
                  <a:pt x="75" y="169"/>
                  <a:pt x="74" y="167"/>
                </a:cubicBezTo>
                <a:cubicBezTo>
                  <a:pt x="73" y="166"/>
                  <a:pt x="73" y="162"/>
                  <a:pt x="72" y="160"/>
                </a:cubicBezTo>
                <a:cubicBezTo>
                  <a:pt x="71" y="158"/>
                  <a:pt x="70" y="153"/>
                  <a:pt x="69" y="151"/>
                </a:cubicBezTo>
                <a:cubicBezTo>
                  <a:pt x="68" y="149"/>
                  <a:pt x="65" y="147"/>
                  <a:pt x="64" y="145"/>
                </a:cubicBezTo>
                <a:cubicBezTo>
                  <a:pt x="62" y="142"/>
                  <a:pt x="60" y="137"/>
                  <a:pt x="59" y="134"/>
                </a:cubicBezTo>
                <a:cubicBezTo>
                  <a:pt x="59" y="132"/>
                  <a:pt x="58" y="128"/>
                  <a:pt x="58" y="126"/>
                </a:cubicBezTo>
                <a:cubicBezTo>
                  <a:pt x="58" y="124"/>
                  <a:pt x="59" y="121"/>
                  <a:pt x="60" y="120"/>
                </a:cubicBezTo>
                <a:cubicBezTo>
                  <a:pt x="61" y="119"/>
                  <a:pt x="64" y="119"/>
                  <a:pt x="66" y="119"/>
                </a:cubicBezTo>
                <a:cubicBezTo>
                  <a:pt x="67" y="120"/>
                  <a:pt x="70" y="120"/>
                  <a:pt x="71" y="120"/>
                </a:cubicBezTo>
                <a:cubicBezTo>
                  <a:pt x="73" y="121"/>
                  <a:pt x="76" y="123"/>
                  <a:pt x="77" y="124"/>
                </a:cubicBezTo>
                <a:cubicBezTo>
                  <a:pt x="79" y="125"/>
                  <a:pt x="81" y="128"/>
                  <a:pt x="82" y="129"/>
                </a:cubicBezTo>
                <a:cubicBezTo>
                  <a:pt x="84" y="131"/>
                  <a:pt x="89" y="134"/>
                  <a:pt x="92" y="135"/>
                </a:cubicBezTo>
                <a:cubicBezTo>
                  <a:pt x="93" y="135"/>
                  <a:pt x="97" y="136"/>
                  <a:pt x="99" y="136"/>
                </a:cubicBezTo>
                <a:cubicBezTo>
                  <a:pt x="100" y="136"/>
                  <a:pt x="104" y="136"/>
                  <a:pt x="106" y="136"/>
                </a:cubicBezTo>
                <a:cubicBezTo>
                  <a:pt x="108" y="136"/>
                  <a:pt x="111" y="137"/>
                  <a:pt x="113" y="137"/>
                </a:cubicBezTo>
                <a:cubicBezTo>
                  <a:pt x="114" y="137"/>
                  <a:pt x="116" y="138"/>
                  <a:pt x="118" y="139"/>
                </a:cubicBezTo>
                <a:cubicBezTo>
                  <a:pt x="119" y="139"/>
                  <a:pt x="122" y="140"/>
                  <a:pt x="123" y="141"/>
                </a:cubicBezTo>
                <a:cubicBezTo>
                  <a:pt x="126" y="142"/>
                  <a:pt x="131" y="143"/>
                  <a:pt x="134" y="144"/>
                </a:cubicBezTo>
                <a:cubicBezTo>
                  <a:pt x="136" y="145"/>
                  <a:pt x="139" y="147"/>
                  <a:pt x="141" y="148"/>
                </a:cubicBezTo>
                <a:cubicBezTo>
                  <a:pt x="143" y="149"/>
                  <a:pt x="147" y="151"/>
                  <a:pt x="149" y="151"/>
                </a:cubicBezTo>
                <a:cubicBezTo>
                  <a:pt x="150" y="151"/>
                  <a:pt x="154" y="149"/>
                  <a:pt x="155" y="148"/>
                </a:cubicBezTo>
                <a:cubicBezTo>
                  <a:pt x="157" y="147"/>
                  <a:pt x="159" y="144"/>
                  <a:pt x="160" y="142"/>
                </a:cubicBezTo>
                <a:cubicBezTo>
                  <a:pt x="161" y="140"/>
                  <a:pt x="161" y="136"/>
                  <a:pt x="163" y="135"/>
                </a:cubicBezTo>
                <a:cubicBezTo>
                  <a:pt x="163" y="133"/>
                  <a:pt x="166" y="132"/>
                  <a:pt x="167" y="130"/>
                </a:cubicBezTo>
                <a:cubicBezTo>
                  <a:pt x="168" y="129"/>
                  <a:pt x="168" y="126"/>
                  <a:pt x="168" y="124"/>
                </a:cubicBezTo>
                <a:cubicBezTo>
                  <a:pt x="169" y="123"/>
                  <a:pt x="169" y="120"/>
                  <a:pt x="170" y="119"/>
                </a:cubicBezTo>
                <a:cubicBezTo>
                  <a:pt x="171" y="118"/>
                  <a:pt x="173" y="116"/>
                  <a:pt x="175" y="115"/>
                </a:cubicBezTo>
                <a:cubicBezTo>
                  <a:pt x="176" y="115"/>
                  <a:pt x="178" y="116"/>
                  <a:pt x="180" y="115"/>
                </a:cubicBezTo>
                <a:cubicBezTo>
                  <a:pt x="181" y="115"/>
                  <a:pt x="184" y="112"/>
                  <a:pt x="185" y="111"/>
                </a:cubicBezTo>
                <a:cubicBezTo>
                  <a:pt x="187" y="109"/>
                  <a:pt x="190" y="104"/>
                  <a:pt x="192" y="102"/>
                </a:cubicBezTo>
                <a:cubicBezTo>
                  <a:pt x="193" y="100"/>
                  <a:pt x="193" y="94"/>
                  <a:pt x="194" y="92"/>
                </a:cubicBezTo>
                <a:cubicBezTo>
                  <a:pt x="195" y="90"/>
                  <a:pt x="199" y="86"/>
                  <a:pt x="201" y="84"/>
                </a:cubicBezTo>
                <a:cubicBezTo>
                  <a:pt x="202" y="83"/>
                  <a:pt x="205" y="80"/>
                  <a:pt x="206" y="78"/>
                </a:cubicBezTo>
                <a:cubicBezTo>
                  <a:pt x="207" y="77"/>
                  <a:pt x="209" y="73"/>
                  <a:pt x="209" y="71"/>
                </a:cubicBezTo>
                <a:cubicBezTo>
                  <a:pt x="209" y="68"/>
                  <a:pt x="206" y="63"/>
                  <a:pt x="206" y="60"/>
                </a:cubicBezTo>
                <a:cubicBezTo>
                  <a:pt x="205" y="57"/>
                  <a:pt x="204" y="51"/>
                  <a:pt x="202" y="49"/>
                </a:cubicBezTo>
                <a:cubicBezTo>
                  <a:pt x="201" y="47"/>
                  <a:pt x="195" y="46"/>
                  <a:pt x="194" y="45"/>
                </a:cubicBezTo>
                <a:cubicBezTo>
                  <a:pt x="193" y="44"/>
                  <a:pt x="191" y="40"/>
                  <a:pt x="191" y="38"/>
                </a:cubicBezTo>
                <a:cubicBezTo>
                  <a:pt x="191" y="36"/>
                  <a:pt x="191" y="33"/>
                  <a:pt x="191" y="31"/>
                </a:cubicBezTo>
                <a:cubicBezTo>
                  <a:pt x="191" y="29"/>
                  <a:pt x="193" y="26"/>
                  <a:pt x="194" y="24"/>
                </a:cubicBezTo>
                <a:cubicBezTo>
                  <a:pt x="195" y="22"/>
                  <a:pt x="199" y="18"/>
                  <a:pt x="201" y="16"/>
                </a:cubicBezTo>
                <a:cubicBezTo>
                  <a:pt x="203" y="15"/>
                  <a:pt x="207" y="14"/>
                  <a:pt x="209" y="14"/>
                </a:cubicBezTo>
                <a:cubicBezTo>
                  <a:pt x="211" y="13"/>
                  <a:pt x="214" y="14"/>
                  <a:pt x="216" y="14"/>
                </a:cubicBezTo>
                <a:cubicBezTo>
                  <a:pt x="218" y="15"/>
                  <a:pt x="222" y="15"/>
                  <a:pt x="224" y="15"/>
                </a:cubicBezTo>
                <a:cubicBezTo>
                  <a:pt x="225" y="15"/>
                  <a:pt x="228" y="14"/>
                  <a:pt x="229" y="13"/>
                </a:cubicBezTo>
                <a:cubicBezTo>
                  <a:pt x="229" y="14"/>
                  <a:pt x="230" y="15"/>
                  <a:pt x="230" y="15"/>
                </a:cubicBezTo>
                <a:cubicBezTo>
                  <a:pt x="230" y="16"/>
                  <a:pt x="231" y="18"/>
                  <a:pt x="232" y="18"/>
                </a:cubicBezTo>
                <a:cubicBezTo>
                  <a:pt x="232" y="19"/>
                  <a:pt x="233" y="21"/>
                  <a:pt x="234" y="22"/>
                </a:cubicBezTo>
                <a:cubicBezTo>
                  <a:pt x="235" y="23"/>
                  <a:pt x="238" y="24"/>
                  <a:pt x="239" y="24"/>
                </a:cubicBezTo>
                <a:cubicBezTo>
                  <a:pt x="240" y="25"/>
                  <a:pt x="243" y="25"/>
                  <a:pt x="245" y="25"/>
                </a:cubicBezTo>
                <a:cubicBezTo>
                  <a:pt x="246" y="25"/>
                  <a:pt x="249" y="24"/>
                  <a:pt x="251" y="25"/>
                </a:cubicBezTo>
                <a:cubicBezTo>
                  <a:pt x="252" y="25"/>
                  <a:pt x="255" y="25"/>
                  <a:pt x="256" y="26"/>
                </a:cubicBezTo>
                <a:cubicBezTo>
                  <a:pt x="257" y="27"/>
                  <a:pt x="257" y="30"/>
                  <a:pt x="259" y="30"/>
                </a:cubicBezTo>
                <a:cubicBezTo>
                  <a:pt x="260" y="31"/>
                  <a:pt x="263" y="28"/>
                  <a:pt x="265" y="27"/>
                </a:cubicBezTo>
                <a:cubicBezTo>
                  <a:pt x="266" y="27"/>
                  <a:pt x="268" y="28"/>
                  <a:pt x="269" y="28"/>
                </a:cubicBezTo>
                <a:cubicBezTo>
                  <a:pt x="271" y="29"/>
                  <a:pt x="273" y="31"/>
                  <a:pt x="274" y="31"/>
                </a:cubicBezTo>
                <a:cubicBezTo>
                  <a:pt x="275" y="32"/>
                  <a:pt x="278" y="32"/>
                  <a:pt x="279" y="31"/>
                </a:cubicBezTo>
                <a:cubicBezTo>
                  <a:pt x="281" y="31"/>
                  <a:pt x="285" y="30"/>
                  <a:pt x="286" y="29"/>
                </a:cubicBezTo>
                <a:cubicBezTo>
                  <a:pt x="288" y="28"/>
                  <a:pt x="290" y="26"/>
                  <a:pt x="290" y="24"/>
                </a:cubicBezTo>
                <a:cubicBezTo>
                  <a:pt x="291" y="23"/>
                  <a:pt x="290" y="19"/>
                  <a:pt x="291" y="18"/>
                </a:cubicBezTo>
                <a:cubicBezTo>
                  <a:pt x="292" y="17"/>
                  <a:pt x="294" y="17"/>
                  <a:pt x="295" y="16"/>
                </a:cubicBezTo>
                <a:cubicBezTo>
                  <a:pt x="296" y="16"/>
                  <a:pt x="298" y="14"/>
                  <a:pt x="299" y="14"/>
                </a:cubicBezTo>
                <a:cubicBezTo>
                  <a:pt x="300" y="13"/>
                  <a:pt x="303" y="13"/>
                  <a:pt x="304" y="13"/>
                </a:cubicBezTo>
                <a:cubicBezTo>
                  <a:pt x="306" y="13"/>
                  <a:pt x="309" y="14"/>
                  <a:pt x="311" y="14"/>
                </a:cubicBezTo>
                <a:cubicBezTo>
                  <a:pt x="312" y="14"/>
                  <a:pt x="315" y="14"/>
                  <a:pt x="316" y="13"/>
                </a:cubicBezTo>
                <a:cubicBezTo>
                  <a:pt x="317" y="13"/>
                  <a:pt x="318" y="11"/>
                  <a:pt x="319" y="10"/>
                </a:cubicBezTo>
                <a:cubicBezTo>
                  <a:pt x="320" y="10"/>
                  <a:pt x="322" y="9"/>
                  <a:pt x="324" y="9"/>
                </a:cubicBezTo>
                <a:cubicBezTo>
                  <a:pt x="325" y="9"/>
                  <a:pt x="326" y="10"/>
                  <a:pt x="328" y="10"/>
                </a:cubicBezTo>
                <a:cubicBezTo>
                  <a:pt x="329" y="10"/>
                  <a:pt x="331" y="10"/>
                  <a:pt x="332" y="10"/>
                </a:cubicBezTo>
                <a:cubicBezTo>
                  <a:pt x="334" y="9"/>
                  <a:pt x="335" y="4"/>
                  <a:pt x="337" y="4"/>
                </a:cubicBezTo>
                <a:cubicBezTo>
                  <a:pt x="338" y="3"/>
                  <a:pt x="342" y="3"/>
                  <a:pt x="343" y="3"/>
                </a:cubicBezTo>
                <a:cubicBezTo>
                  <a:pt x="344" y="3"/>
                  <a:pt x="346" y="4"/>
                  <a:pt x="347" y="4"/>
                </a:cubicBezTo>
                <a:cubicBezTo>
                  <a:pt x="348" y="4"/>
                  <a:pt x="351" y="4"/>
                  <a:pt x="352" y="4"/>
                </a:cubicBezTo>
                <a:cubicBezTo>
                  <a:pt x="353" y="3"/>
                  <a:pt x="355" y="2"/>
                  <a:pt x="356" y="2"/>
                </a:cubicBezTo>
                <a:cubicBezTo>
                  <a:pt x="357" y="1"/>
                  <a:pt x="360" y="0"/>
                  <a:pt x="362" y="0"/>
                </a:cubicBezTo>
                <a:cubicBezTo>
                  <a:pt x="363" y="0"/>
                  <a:pt x="365" y="1"/>
                  <a:pt x="366" y="2"/>
                </a:cubicBezTo>
                <a:cubicBezTo>
                  <a:pt x="367" y="3"/>
                  <a:pt x="367" y="6"/>
                  <a:pt x="368" y="7"/>
                </a:cubicBezTo>
                <a:cubicBezTo>
                  <a:pt x="369" y="9"/>
                  <a:pt x="373" y="12"/>
                  <a:pt x="375" y="14"/>
                </a:cubicBezTo>
                <a:cubicBezTo>
                  <a:pt x="376" y="14"/>
                  <a:pt x="378" y="16"/>
                  <a:pt x="379" y="17"/>
                </a:cubicBezTo>
                <a:cubicBezTo>
                  <a:pt x="379" y="18"/>
                  <a:pt x="378" y="20"/>
                  <a:pt x="379" y="20"/>
                </a:cubicBezTo>
                <a:cubicBezTo>
                  <a:pt x="379" y="22"/>
                  <a:pt x="382" y="23"/>
                  <a:pt x="382" y="25"/>
                </a:cubicBezTo>
                <a:cubicBezTo>
                  <a:pt x="382" y="26"/>
                  <a:pt x="382" y="29"/>
                  <a:pt x="381" y="30"/>
                </a:cubicBezTo>
                <a:cubicBezTo>
                  <a:pt x="381" y="31"/>
                  <a:pt x="380" y="32"/>
                  <a:pt x="379" y="32"/>
                </a:cubicBezTo>
                <a:cubicBezTo>
                  <a:pt x="378" y="33"/>
                  <a:pt x="376" y="33"/>
                  <a:pt x="375" y="34"/>
                </a:cubicBezTo>
                <a:cubicBezTo>
                  <a:pt x="375" y="36"/>
                  <a:pt x="376" y="38"/>
                  <a:pt x="377" y="39"/>
                </a:cubicBezTo>
                <a:cubicBezTo>
                  <a:pt x="378" y="40"/>
                  <a:pt x="380" y="41"/>
                  <a:pt x="381" y="42"/>
                </a:cubicBezTo>
                <a:cubicBezTo>
                  <a:pt x="382" y="43"/>
                  <a:pt x="385" y="45"/>
                  <a:pt x="386" y="46"/>
                </a:cubicBezTo>
                <a:cubicBezTo>
                  <a:pt x="388" y="48"/>
                  <a:pt x="388" y="52"/>
                  <a:pt x="389" y="53"/>
                </a:cubicBezTo>
                <a:cubicBezTo>
                  <a:pt x="390" y="55"/>
                  <a:pt x="392" y="57"/>
                  <a:pt x="393" y="58"/>
                </a:cubicBezTo>
                <a:cubicBezTo>
                  <a:pt x="394" y="60"/>
                  <a:pt x="396" y="62"/>
                  <a:pt x="398" y="63"/>
                </a:cubicBezTo>
                <a:cubicBezTo>
                  <a:pt x="399" y="64"/>
                  <a:pt x="403" y="66"/>
                  <a:pt x="405" y="66"/>
                </a:cubicBezTo>
                <a:cubicBezTo>
                  <a:pt x="406" y="66"/>
                  <a:pt x="408" y="66"/>
                  <a:pt x="409" y="65"/>
                </a:cubicBezTo>
                <a:cubicBezTo>
                  <a:pt x="410" y="65"/>
                  <a:pt x="410" y="61"/>
                  <a:pt x="412" y="60"/>
                </a:cubicBezTo>
                <a:cubicBezTo>
                  <a:pt x="413" y="59"/>
                  <a:pt x="415" y="59"/>
                  <a:pt x="416" y="59"/>
                </a:cubicBezTo>
                <a:cubicBezTo>
                  <a:pt x="418" y="59"/>
                  <a:pt x="421" y="60"/>
                  <a:pt x="422" y="60"/>
                </a:cubicBezTo>
                <a:cubicBezTo>
                  <a:pt x="423" y="60"/>
                  <a:pt x="424" y="58"/>
                  <a:pt x="425" y="57"/>
                </a:cubicBezTo>
                <a:cubicBezTo>
                  <a:pt x="425" y="57"/>
                  <a:pt x="427" y="57"/>
                  <a:pt x="428" y="57"/>
                </a:cubicBezTo>
                <a:cubicBezTo>
                  <a:pt x="429" y="57"/>
                  <a:pt x="431" y="59"/>
                  <a:pt x="431" y="59"/>
                </a:cubicBezTo>
                <a:cubicBezTo>
                  <a:pt x="432" y="60"/>
                  <a:pt x="433" y="61"/>
                  <a:pt x="433" y="62"/>
                </a:cubicBezTo>
                <a:cubicBezTo>
                  <a:pt x="433" y="63"/>
                  <a:pt x="432" y="66"/>
                  <a:pt x="432" y="66"/>
                </a:cubicBezTo>
                <a:cubicBezTo>
                  <a:pt x="431" y="67"/>
                  <a:pt x="429" y="67"/>
                  <a:pt x="429" y="68"/>
                </a:cubicBezTo>
                <a:cubicBezTo>
                  <a:pt x="428" y="69"/>
                  <a:pt x="428" y="72"/>
                  <a:pt x="429" y="74"/>
                </a:cubicBezTo>
                <a:cubicBezTo>
                  <a:pt x="429" y="74"/>
                  <a:pt x="429" y="76"/>
                  <a:pt x="430" y="76"/>
                </a:cubicBezTo>
                <a:cubicBezTo>
                  <a:pt x="431" y="77"/>
                  <a:pt x="433" y="77"/>
                  <a:pt x="434" y="77"/>
                </a:cubicBezTo>
                <a:cubicBezTo>
                  <a:pt x="435" y="77"/>
                  <a:pt x="437" y="76"/>
                  <a:pt x="438" y="76"/>
                </a:cubicBezTo>
                <a:cubicBezTo>
                  <a:pt x="439" y="76"/>
                  <a:pt x="441" y="76"/>
                  <a:pt x="442" y="76"/>
                </a:cubicBezTo>
                <a:cubicBezTo>
                  <a:pt x="443" y="77"/>
                  <a:pt x="445" y="79"/>
                  <a:pt x="446" y="80"/>
                </a:cubicBezTo>
                <a:cubicBezTo>
                  <a:pt x="447" y="81"/>
                  <a:pt x="448" y="84"/>
                  <a:pt x="448" y="85"/>
                </a:cubicBezTo>
                <a:cubicBezTo>
                  <a:pt x="449" y="86"/>
                  <a:pt x="450" y="89"/>
                  <a:pt x="450" y="90"/>
                </a:cubicBezTo>
                <a:cubicBezTo>
                  <a:pt x="451" y="91"/>
                  <a:pt x="453" y="93"/>
                  <a:pt x="454" y="94"/>
                </a:cubicBezTo>
                <a:cubicBezTo>
                  <a:pt x="454" y="95"/>
                  <a:pt x="455" y="97"/>
                  <a:pt x="456" y="98"/>
                </a:cubicBezTo>
                <a:cubicBezTo>
                  <a:pt x="456" y="99"/>
                  <a:pt x="456" y="101"/>
                  <a:pt x="457" y="102"/>
                </a:cubicBezTo>
                <a:cubicBezTo>
                  <a:pt x="458" y="103"/>
                  <a:pt x="461" y="103"/>
                  <a:pt x="462" y="104"/>
                </a:cubicBezTo>
                <a:cubicBezTo>
                  <a:pt x="463" y="104"/>
                  <a:pt x="464" y="105"/>
                  <a:pt x="464" y="106"/>
                </a:cubicBezTo>
                <a:cubicBezTo>
                  <a:pt x="465" y="107"/>
                  <a:pt x="465" y="110"/>
                  <a:pt x="465" y="112"/>
                </a:cubicBezTo>
                <a:cubicBezTo>
                  <a:pt x="465" y="112"/>
                  <a:pt x="464" y="113"/>
                  <a:pt x="465" y="113"/>
                </a:cubicBezTo>
                <a:cubicBezTo>
                  <a:pt x="465" y="114"/>
                  <a:pt x="468" y="114"/>
                  <a:pt x="469" y="114"/>
                </a:cubicBezTo>
                <a:cubicBezTo>
                  <a:pt x="470" y="114"/>
                  <a:pt x="471" y="113"/>
                  <a:pt x="472" y="113"/>
                </a:cubicBezTo>
                <a:cubicBezTo>
                  <a:pt x="472" y="113"/>
                  <a:pt x="474" y="115"/>
                  <a:pt x="474" y="115"/>
                </a:cubicBezTo>
                <a:cubicBezTo>
                  <a:pt x="475" y="115"/>
                  <a:pt x="477" y="114"/>
                  <a:pt x="478" y="113"/>
                </a:cubicBezTo>
                <a:cubicBezTo>
                  <a:pt x="479" y="113"/>
                  <a:pt x="480" y="111"/>
                  <a:pt x="480" y="111"/>
                </a:cubicBezTo>
                <a:cubicBezTo>
                  <a:pt x="481" y="110"/>
                  <a:pt x="482" y="110"/>
                  <a:pt x="483" y="109"/>
                </a:cubicBezTo>
                <a:cubicBezTo>
                  <a:pt x="484" y="109"/>
                  <a:pt x="485" y="109"/>
                  <a:pt x="486" y="110"/>
                </a:cubicBezTo>
                <a:cubicBezTo>
                  <a:pt x="487" y="110"/>
                  <a:pt x="488" y="111"/>
                  <a:pt x="489" y="111"/>
                </a:cubicBezTo>
                <a:cubicBezTo>
                  <a:pt x="490" y="111"/>
                  <a:pt x="491" y="110"/>
                  <a:pt x="491" y="110"/>
                </a:cubicBezTo>
                <a:cubicBezTo>
                  <a:pt x="492" y="109"/>
                  <a:pt x="492" y="108"/>
                  <a:pt x="493" y="107"/>
                </a:cubicBezTo>
                <a:cubicBezTo>
                  <a:pt x="494" y="106"/>
                  <a:pt x="495" y="105"/>
                  <a:pt x="496" y="105"/>
                </a:cubicBezTo>
                <a:cubicBezTo>
                  <a:pt x="497" y="105"/>
                  <a:pt x="499" y="105"/>
                  <a:pt x="500" y="106"/>
                </a:cubicBezTo>
                <a:cubicBezTo>
                  <a:pt x="500" y="106"/>
                  <a:pt x="501" y="108"/>
                  <a:pt x="501" y="110"/>
                </a:cubicBezTo>
                <a:cubicBezTo>
                  <a:pt x="501" y="111"/>
                  <a:pt x="501" y="113"/>
                  <a:pt x="501" y="114"/>
                </a:cubicBezTo>
                <a:cubicBezTo>
                  <a:pt x="500" y="115"/>
                  <a:pt x="499" y="115"/>
                  <a:pt x="499" y="116"/>
                </a:cubicBezTo>
                <a:cubicBezTo>
                  <a:pt x="498" y="117"/>
                  <a:pt x="497" y="119"/>
                  <a:pt x="497" y="119"/>
                </a:cubicBezTo>
                <a:cubicBezTo>
                  <a:pt x="497" y="121"/>
                  <a:pt x="497" y="124"/>
                  <a:pt x="497" y="125"/>
                </a:cubicBezTo>
                <a:cubicBezTo>
                  <a:pt x="497" y="126"/>
                  <a:pt x="497" y="128"/>
                  <a:pt x="497" y="129"/>
                </a:cubicBezTo>
                <a:cubicBezTo>
                  <a:pt x="497" y="131"/>
                  <a:pt x="497" y="133"/>
                  <a:pt x="497" y="134"/>
                </a:cubicBezTo>
                <a:cubicBezTo>
                  <a:pt x="497" y="135"/>
                  <a:pt x="497" y="136"/>
                  <a:pt x="496" y="137"/>
                </a:cubicBezTo>
                <a:cubicBezTo>
                  <a:pt x="496" y="138"/>
                  <a:pt x="496" y="139"/>
                  <a:pt x="496" y="139"/>
                </a:cubicBezTo>
                <a:cubicBezTo>
                  <a:pt x="495" y="140"/>
                  <a:pt x="493" y="140"/>
                  <a:pt x="492" y="140"/>
                </a:cubicBezTo>
                <a:cubicBezTo>
                  <a:pt x="492" y="141"/>
                  <a:pt x="490" y="141"/>
                  <a:pt x="490" y="141"/>
                </a:cubicBezTo>
                <a:cubicBezTo>
                  <a:pt x="490" y="142"/>
                  <a:pt x="490" y="145"/>
                  <a:pt x="490" y="146"/>
                </a:cubicBezTo>
                <a:cubicBezTo>
                  <a:pt x="489" y="146"/>
                  <a:pt x="487" y="146"/>
                  <a:pt x="486" y="147"/>
                </a:cubicBezTo>
                <a:cubicBezTo>
                  <a:pt x="485" y="148"/>
                  <a:pt x="485" y="151"/>
                  <a:pt x="485" y="153"/>
                </a:cubicBezTo>
                <a:cubicBezTo>
                  <a:pt x="485" y="155"/>
                  <a:pt x="485" y="159"/>
                  <a:pt x="485" y="161"/>
                </a:cubicBezTo>
                <a:cubicBezTo>
                  <a:pt x="485" y="162"/>
                  <a:pt x="485" y="165"/>
                  <a:pt x="484" y="166"/>
                </a:cubicBezTo>
                <a:cubicBezTo>
                  <a:pt x="483" y="168"/>
                  <a:pt x="480" y="169"/>
                  <a:pt x="479" y="170"/>
                </a:cubicBezTo>
                <a:cubicBezTo>
                  <a:pt x="478" y="172"/>
                  <a:pt x="476" y="175"/>
                  <a:pt x="475" y="177"/>
                </a:cubicBezTo>
                <a:cubicBezTo>
                  <a:pt x="474" y="178"/>
                  <a:pt x="472" y="181"/>
                  <a:pt x="471" y="183"/>
                </a:cubicBezTo>
                <a:cubicBezTo>
                  <a:pt x="470" y="185"/>
                  <a:pt x="469" y="189"/>
                  <a:pt x="469" y="191"/>
                </a:cubicBezTo>
                <a:cubicBezTo>
                  <a:pt x="469" y="192"/>
                  <a:pt x="469" y="195"/>
                  <a:pt x="470" y="196"/>
                </a:cubicBezTo>
                <a:cubicBezTo>
                  <a:pt x="471" y="197"/>
                  <a:pt x="473" y="198"/>
                  <a:pt x="474" y="198"/>
                </a:cubicBezTo>
                <a:cubicBezTo>
                  <a:pt x="475" y="198"/>
                  <a:pt x="476" y="195"/>
                  <a:pt x="477" y="194"/>
                </a:cubicBezTo>
                <a:cubicBezTo>
                  <a:pt x="478" y="193"/>
                  <a:pt x="480" y="194"/>
                  <a:pt x="482" y="194"/>
                </a:cubicBezTo>
                <a:cubicBezTo>
                  <a:pt x="482" y="195"/>
                  <a:pt x="483" y="195"/>
                  <a:pt x="483" y="195"/>
                </a:cubicBezTo>
                <a:cubicBezTo>
                  <a:pt x="484" y="196"/>
                  <a:pt x="484" y="199"/>
                  <a:pt x="484" y="200"/>
                </a:cubicBezTo>
                <a:cubicBezTo>
                  <a:pt x="485" y="201"/>
                  <a:pt x="487" y="202"/>
                  <a:pt x="487" y="203"/>
                </a:cubicBezTo>
                <a:cubicBezTo>
                  <a:pt x="487" y="204"/>
                  <a:pt x="487" y="206"/>
                  <a:pt x="487" y="207"/>
                </a:cubicBezTo>
                <a:cubicBezTo>
                  <a:pt x="486" y="207"/>
                  <a:pt x="484" y="208"/>
                  <a:pt x="483" y="208"/>
                </a:cubicBezTo>
                <a:cubicBezTo>
                  <a:pt x="482" y="208"/>
                  <a:pt x="481" y="209"/>
                  <a:pt x="480" y="209"/>
                </a:cubicBezTo>
                <a:cubicBezTo>
                  <a:pt x="479" y="210"/>
                  <a:pt x="479" y="213"/>
                  <a:pt x="478" y="214"/>
                </a:cubicBezTo>
                <a:cubicBezTo>
                  <a:pt x="478" y="215"/>
                  <a:pt x="476" y="218"/>
                  <a:pt x="476" y="219"/>
                </a:cubicBezTo>
                <a:cubicBezTo>
                  <a:pt x="476" y="221"/>
                  <a:pt x="478" y="223"/>
                  <a:pt x="478" y="224"/>
                </a:cubicBezTo>
                <a:cubicBezTo>
                  <a:pt x="478" y="226"/>
                  <a:pt x="478" y="229"/>
                  <a:pt x="479" y="230"/>
                </a:cubicBezTo>
                <a:cubicBezTo>
                  <a:pt x="479" y="231"/>
                  <a:pt x="481" y="232"/>
                  <a:pt x="482" y="233"/>
                </a:cubicBezTo>
                <a:cubicBezTo>
                  <a:pt x="483" y="233"/>
                  <a:pt x="484" y="234"/>
                  <a:pt x="485" y="235"/>
                </a:cubicBezTo>
                <a:cubicBezTo>
                  <a:pt x="485" y="236"/>
                  <a:pt x="486" y="238"/>
                  <a:pt x="487" y="239"/>
                </a:cubicBezTo>
                <a:cubicBezTo>
                  <a:pt x="488" y="239"/>
                  <a:pt x="490" y="240"/>
                  <a:pt x="491" y="240"/>
                </a:cubicBezTo>
                <a:cubicBezTo>
                  <a:pt x="492" y="239"/>
                  <a:pt x="492" y="237"/>
                  <a:pt x="492" y="235"/>
                </a:cubicBezTo>
                <a:cubicBezTo>
                  <a:pt x="492" y="234"/>
                  <a:pt x="492" y="232"/>
                  <a:pt x="492" y="232"/>
                </a:cubicBezTo>
                <a:cubicBezTo>
                  <a:pt x="492" y="231"/>
                  <a:pt x="494" y="229"/>
                  <a:pt x="494" y="228"/>
                </a:cubicBezTo>
                <a:cubicBezTo>
                  <a:pt x="495" y="228"/>
                  <a:pt x="497" y="228"/>
                  <a:pt x="498" y="228"/>
                </a:cubicBezTo>
                <a:cubicBezTo>
                  <a:pt x="499" y="228"/>
                  <a:pt x="501" y="229"/>
                  <a:pt x="502" y="229"/>
                </a:cubicBezTo>
                <a:cubicBezTo>
                  <a:pt x="503" y="229"/>
                  <a:pt x="505" y="229"/>
                  <a:pt x="506" y="228"/>
                </a:cubicBezTo>
                <a:cubicBezTo>
                  <a:pt x="507" y="228"/>
                  <a:pt x="507" y="226"/>
                  <a:pt x="508" y="226"/>
                </a:cubicBezTo>
                <a:cubicBezTo>
                  <a:pt x="508" y="226"/>
                  <a:pt x="511" y="225"/>
                  <a:pt x="512" y="226"/>
                </a:cubicBezTo>
                <a:cubicBezTo>
                  <a:pt x="512" y="226"/>
                  <a:pt x="513" y="227"/>
                  <a:pt x="513" y="228"/>
                </a:cubicBezTo>
                <a:cubicBezTo>
                  <a:pt x="513" y="229"/>
                  <a:pt x="511" y="231"/>
                  <a:pt x="511" y="232"/>
                </a:cubicBezTo>
                <a:cubicBezTo>
                  <a:pt x="510" y="233"/>
                  <a:pt x="509" y="234"/>
                  <a:pt x="508" y="234"/>
                </a:cubicBezTo>
                <a:cubicBezTo>
                  <a:pt x="507" y="234"/>
                  <a:pt x="505" y="234"/>
                  <a:pt x="504" y="235"/>
                </a:cubicBezTo>
                <a:cubicBezTo>
                  <a:pt x="503" y="235"/>
                  <a:pt x="503" y="238"/>
                  <a:pt x="503" y="239"/>
                </a:cubicBezTo>
                <a:cubicBezTo>
                  <a:pt x="503" y="241"/>
                  <a:pt x="502" y="244"/>
                  <a:pt x="502" y="246"/>
                </a:cubicBezTo>
                <a:cubicBezTo>
                  <a:pt x="502" y="247"/>
                  <a:pt x="502" y="249"/>
                  <a:pt x="502" y="249"/>
                </a:cubicBezTo>
                <a:cubicBezTo>
                  <a:pt x="501" y="251"/>
                  <a:pt x="499" y="253"/>
                  <a:pt x="498" y="254"/>
                </a:cubicBezTo>
                <a:cubicBezTo>
                  <a:pt x="498" y="256"/>
                  <a:pt x="498" y="259"/>
                  <a:pt x="497" y="261"/>
                </a:cubicBezTo>
                <a:cubicBezTo>
                  <a:pt x="496" y="262"/>
                  <a:pt x="493" y="265"/>
                  <a:pt x="492" y="266"/>
                </a:cubicBezTo>
                <a:cubicBezTo>
                  <a:pt x="491" y="267"/>
                  <a:pt x="488" y="268"/>
                  <a:pt x="487" y="269"/>
                </a:cubicBezTo>
                <a:cubicBezTo>
                  <a:pt x="486" y="270"/>
                  <a:pt x="485" y="273"/>
                  <a:pt x="485" y="275"/>
                </a:cubicBezTo>
                <a:cubicBezTo>
                  <a:pt x="485" y="276"/>
                  <a:pt x="485" y="278"/>
                  <a:pt x="486" y="278"/>
                </a:cubicBezTo>
                <a:cubicBezTo>
                  <a:pt x="486" y="280"/>
                  <a:pt x="489" y="282"/>
                  <a:pt x="489" y="284"/>
                </a:cubicBezTo>
                <a:cubicBezTo>
                  <a:pt x="491" y="287"/>
                  <a:pt x="493" y="292"/>
                  <a:pt x="494" y="295"/>
                </a:cubicBezTo>
                <a:cubicBezTo>
                  <a:pt x="495" y="297"/>
                  <a:pt x="497" y="302"/>
                  <a:pt x="498" y="304"/>
                </a:cubicBezTo>
                <a:cubicBezTo>
                  <a:pt x="499" y="306"/>
                  <a:pt x="503" y="308"/>
                  <a:pt x="504" y="309"/>
                </a:cubicBezTo>
                <a:cubicBezTo>
                  <a:pt x="506" y="311"/>
                  <a:pt x="510" y="313"/>
                  <a:pt x="512" y="315"/>
                </a:cubicBezTo>
                <a:cubicBezTo>
                  <a:pt x="514" y="316"/>
                  <a:pt x="516" y="320"/>
                  <a:pt x="517" y="322"/>
                </a:cubicBezTo>
                <a:cubicBezTo>
                  <a:pt x="518" y="324"/>
                  <a:pt x="519" y="327"/>
                  <a:pt x="519" y="329"/>
                </a:cubicBezTo>
                <a:cubicBezTo>
                  <a:pt x="519" y="330"/>
                  <a:pt x="518" y="333"/>
                  <a:pt x="519" y="334"/>
                </a:cubicBezTo>
                <a:cubicBezTo>
                  <a:pt x="519" y="336"/>
                  <a:pt x="523" y="339"/>
                  <a:pt x="525" y="340"/>
                </a:cubicBezTo>
                <a:cubicBezTo>
                  <a:pt x="526" y="341"/>
                  <a:pt x="530" y="344"/>
                  <a:pt x="532" y="345"/>
                </a:cubicBezTo>
                <a:cubicBezTo>
                  <a:pt x="533" y="345"/>
                  <a:pt x="535" y="345"/>
                  <a:pt x="537" y="345"/>
                </a:cubicBezTo>
                <a:cubicBezTo>
                  <a:pt x="538" y="345"/>
                  <a:pt x="540" y="344"/>
                  <a:pt x="541" y="344"/>
                </a:cubicBezTo>
                <a:cubicBezTo>
                  <a:pt x="542" y="344"/>
                  <a:pt x="545" y="344"/>
                  <a:pt x="546" y="344"/>
                </a:cubicBezTo>
                <a:cubicBezTo>
                  <a:pt x="547" y="344"/>
                  <a:pt x="549" y="344"/>
                  <a:pt x="550" y="344"/>
                </a:cubicBezTo>
                <a:cubicBezTo>
                  <a:pt x="551" y="344"/>
                  <a:pt x="552" y="342"/>
                  <a:pt x="553" y="341"/>
                </a:cubicBezTo>
                <a:cubicBezTo>
                  <a:pt x="554" y="341"/>
                  <a:pt x="556" y="339"/>
                  <a:pt x="558" y="339"/>
                </a:cubicBezTo>
                <a:cubicBezTo>
                  <a:pt x="559" y="338"/>
                  <a:pt x="562" y="339"/>
                  <a:pt x="563" y="339"/>
                </a:cubicBezTo>
                <a:cubicBezTo>
                  <a:pt x="563" y="339"/>
                  <a:pt x="565" y="338"/>
                  <a:pt x="565" y="338"/>
                </a:cubicBezTo>
                <a:cubicBezTo>
                  <a:pt x="566" y="338"/>
                  <a:pt x="567" y="338"/>
                  <a:pt x="568" y="339"/>
                </a:cubicBezTo>
                <a:cubicBezTo>
                  <a:pt x="569" y="340"/>
                  <a:pt x="569" y="343"/>
                  <a:pt x="569" y="344"/>
                </a:cubicBezTo>
                <a:cubicBezTo>
                  <a:pt x="569" y="345"/>
                  <a:pt x="568" y="347"/>
                  <a:pt x="567" y="348"/>
                </a:cubicBezTo>
                <a:cubicBezTo>
                  <a:pt x="567" y="349"/>
                  <a:pt x="565" y="349"/>
                  <a:pt x="564" y="350"/>
                </a:cubicBezTo>
                <a:cubicBezTo>
                  <a:pt x="563" y="351"/>
                  <a:pt x="562" y="353"/>
                  <a:pt x="562" y="354"/>
                </a:cubicBezTo>
                <a:cubicBezTo>
                  <a:pt x="561" y="355"/>
                  <a:pt x="559" y="359"/>
                  <a:pt x="558" y="360"/>
                </a:cubicBezTo>
                <a:cubicBezTo>
                  <a:pt x="557" y="360"/>
                  <a:pt x="554" y="361"/>
                  <a:pt x="553" y="361"/>
                </a:cubicBezTo>
                <a:cubicBezTo>
                  <a:pt x="552" y="361"/>
                  <a:pt x="550" y="361"/>
                  <a:pt x="549" y="361"/>
                </a:cubicBezTo>
                <a:cubicBezTo>
                  <a:pt x="548" y="361"/>
                  <a:pt x="546" y="363"/>
                  <a:pt x="545" y="363"/>
                </a:cubicBezTo>
                <a:cubicBezTo>
                  <a:pt x="545" y="364"/>
                  <a:pt x="545" y="367"/>
                  <a:pt x="545" y="368"/>
                </a:cubicBezTo>
                <a:cubicBezTo>
                  <a:pt x="545" y="369"/>
                  <a:pt x="545" y="371"/>
                  <a:pt x="546" y="372"/>
                </a:cubicBezTo>
                <a:cubicBezTo>
                  <a:pt x="546" y="373"/>
                  <a:pt x="549" y="374"/>
                  <a:pt x="549" y="375"/>
                </a:cubicBezTo>
                <a:cubicBezTo>
                  <a:pt x="550" y="376"/>
                  <a:pt x="549" y="379"/>
                  <a:pt x="549" y="381"/>
                </a:cubicBezTo>
                <a:cubicBezTo>
                  <a:pt x="549" y="382"/>
                  <a:pt x="547" y="385"/>
                  <a:pt x="548" y="386"/>
                </a:cubicBezTo>
                <a:cubicBezTo>
                  <a:pt x="548" y="387"/>
                  <a:pt x="549" y="388"/>
                  <a:pt x="549" y="388"/>
                </a:cubicBezTo>
                <a:cubicBezTo>
                  <a:pt x="550" y="389"/>
                  <a:pt x="550" y="391"/>
                  <a:pt x="550" y="392"/>
                </a:cubicBezTo>
                <a:cubicBezTo>
                  <a:pt x="550" y="393"/>
                  <a:pt x="550" y="395"/>
                  <a:pt x="549" y="395"/>
                </a:cubicBezTo>
                <a:cubicBezTo>
                  <a:pt x="548" y="396"/>
                  <a:pt x="545" y="396"/>
                  <a:pt x="544" y="396"/>
                </a:cubicBezTo>
                <a:cubicBezTo>
                  <a:pt x="543" y="396"/>
                  <a:pt x="540" y="395"/>
                  <a:pt x="539" y="394"/>
                </a:cubicBezTo>
                <a:cubicBezTo>
                  <a:pt x="538" y="394"/>
                  <a:pt x="536" y="391"/>
                  <a:pt x="535" y="391"/>
                </a:cubicBezTo>
                <a:cubicBezTo>
                  <a:pt x="534" y="390"/>
                  <a:pt x="531" y="390"/>
                  <a:pt x="529" y="390"/>
                </a:cubicBezTo>
                <a:cubicBezTo>
                  <a:pt x="528" y="390"/>
                  <a:pt x="526" y="391"/>
                  <a:pt x="525" y="392"/>
                </a:cubicBezTo>
                <a:cubicBezTo>
                  <a:pt x="525" y="392"/>
                  <a:pt x="523" y="393"/>
                  <a:pt x="523" y="393"/>
                </a:cubicBezTo>
                <a:cubicBezTo>
                  <a:pt x="522" y="394"/>
                  <a:pt x="521" y="396"/>
                  <a:pt x="521" y="397"/>
                </a:cubicBezTo>
                <a:cubicBezTo>
                  <a:pt x="520" y="398"/>
                  <a:pt x="518" y="399"/>
                  <a:pt x="517" y="400"/>
                </a:cubicBezTo>
                <a:cubicBezTo>
                  <a:pt x="516" y="401"/>
                  <a:pt x="516" y="403"/>
                  <a:pt x="516" y="405"/>
                </a:cubicBezTo>
                <a:cubicBezTo>
                  <a:pt x="515" y="406"/>
                  <a:pt x="513" y="407"/>
                  <a:pt x="512" y="408"/>
                </a:cubicBezTo>
                <a:cubicBezTo>
                  <a:pt x="511" y="409"/>
                  <a:pt x="509" y="410"/>
                  <a:pt x="508" y="411"/>
                </a:cubicBezTo>
                <a:cubicBezTo>
                  <a:pt x="508" y="412"/>
                  <a:pt x="508" y="414"/>
                  <a:pt x="508" y="415"/>
                </a:cubicBezTo>
                <a:cubicBezTo>
                  <a:pt x="508" y="416"/>
                  <a:pt x="510" y="417"/>
                  <a:pt x="511" y="417"/>
                </a:cubicBezTo>
                <a:cubicBezTo>
                  <a:pt x="512" y="418"/>
                  <a:pt x="514" y="418"/>
                  <a:pt x="515" y="419"/>
                </a:cubicBezTo>
                <a:cubicBezTo>
                  <a:pt x="515" y="420"/>
                  <a:pt x="516" y="422"/>
                  <a:pt x="516" y="422"/>
                </a:cubicBezTo>
                <a:cubicBezTo>
                  <a:pt x="516" y="423"/>
                  <a:pt x="514" y="425"/>
                  <a:pt x="513" y="426"/>
                </a:cubicBezTo>
                <a:cubicBezTo>
                  <a:pt x="513" y="426"/>
                  <a:pt x="512" y="425"/>
                  <a:pt x="511" y="425"/>
                </a:cubicBezTo>
                <a:cubicBezTo>
                  <a:pt x="510" y="426"/>
                  <a:pt x="509" y="427"/>
                  <a:pt x="508" y="427"/>
                </a:cubicBezTo>
                <a:cubicBezTo>
                  <a:pt x="507" y="428"/>
                  <a:pt x="504" y="427"/>
                  <a:pt x="503" y="426"/>
                </a:cubicBezTo>
                <a:cubicBezTo>
                  <a:pt x="502" y="426"/>
                  <a:pt x="500" y="424"/>
                  <a:pt x="500" y="422"/>
                </a:cubicBezTo>
                <a:cubicBezTo>
                  <a:pt x="499" y="422"/>
                  <a:pt x="500" y="420"/>
                  <a:pt x="500" y="419"/>
                </a:cubicBezTo>
                <a:cubicBezTo>
                  <a:pt x="499" y="419"/>
                  <a:pt x="496" y="418"/>
                  <a:pt x="495" y="418"/>
                </a:cubicBezTo>
                <a:cubicBezTo>
                  <a:pt x="495" y="418"/>
                  <a:pt x="493" y="417"/>
                  <a:pt x="492" y="417"/>
                </a:cubicBezTo>
                <a:cubicBezTo>
                  <a:pt x="491" y="418"/>
                  <a:pt x="490" y="419"/>
                  <a:pt x="490" y="420"/>
                </a:cubicBezTo>
                <a:cubicBezTo>
                  <a:pt x="489" y="422"/>
                  <a:pt x="490" y="425"/>
                  <a:pt x="490" y="426"/>
                </a:cubicBezTo>
                <a:cubicBezTo>
                  <a:pt x="490" y="427"/>
                  <a:pt x="490" y="429"/>
                  <a:pt x="490" y="430"/>
                </a:cubicBezTo>
                <a:cubicBezTo>
                  <a:pt x="490" y="431"/>
                  <a:pt x="491" y="433"/>
                  <a:pt x="491" y="434"/>
                </a:cubicBezTo>
                <a:cubicBezTo>
                  <a:pt x="491" y="434"/>
                  <a:pt x="489" y="435"/>
                  <a:pt x="489" y="436"/>
                </a:cubicBezTo>
                <a:cubicBezTo>
                  <a:pt x="489" y="437"/>
                  <a:pt x="490" y="438"/>
                  <a:pt x="490" y="439"/>
                </a:cubicBezTo>
                <a:cubicBezTo>
                  <a:pt x="491" y="440"/>
                  <a:pt x="492" y="442"/>
                  <a:pt x="492" y="443"/>
                </a:cubicBezTo>
                <a:cubicBezTo>
                  <a:pt x="493" y="444"/>
                  <a:pt x="496" y="445"/>
                  <a:pt x="497" y="446"/>
                </a:cubicBezTo>
                <a:cubicBezTo>
                  <a:pt x="498" y="446"/>
                  <a:pt x="501" y="447"/>
                  <a:pt x="503" y="447"/>
                </a:cubicBezTo>
                <a:cubicBezTo>
                  <a:pt x="504" y="448"/>
                  <a:pt x="505" y="450"/>
                  <a:pt x="505" y="451"/>
                </a:cubicBezTo>
                <a:cubicBezTo>
                  <a:pt x="506" y="453"/>
                  <a:pt x="506" y="455"/>
                  <a:pt x="505" y="456"/>
                </a:cubicBezTo>
                <a:cubicBezTo>
                  <a:pt x="505" y="457"/>
                  <a:pt x="503" y="458"/>
                  <a:pt x="502" y="458"/>
                </a:cubicBezTo>
                <a:cubicBezTo>
                  <a:pt x="501" y="459"/>
                  <a:pt x="501" y="462"/>
                  <a:pt x="499" y="463"/>
                </a:cubicBezTo>
                <a:cubicBezTo>
                  <a:pt x="499" y="463"/>
                  <a:pt x="496" y="463"/>
                  <a:pt x="495" y="463"/>
                </a:cubicBezTo>
                <a:cubicBezTo>
                  <a:pt x="494" y="462"/>
                  <a:pt x="492" y="461"/>
                  <a:pt x="491" y="461"/>
                </a:cubicBezTo>
                <a:cubicBezTo>
                  <a:pt x="489" y="461"/>
                  <a:pt x="486" y="461"/>
                  <a:pt x="485" y="461"/>
                </a:cubicBezTo>
                <a:cubicBezTo>
                  <a:pt x="484" y="461"/>
                  <a:pt x="482" y="462"/>
                  <a:pt x="481" y="463"/>
                </a:cubicBezTo>
                <a:cubicBezTo>
                  <a:pt x="479" y="465"/>
                  <a:pt x="478" y="469"/>
                  <a:pt x="476" y="470"/>
                </a:cubicBezTo>
                <a:cubicBezTo>
                  <a:pt x="476" y="471"/>
                  <a:pt x="475" y="472"/>
                  <a:pt x="474" y="473"/>
                </a:cubicBezTo>
                <a:cubicBezTo>
                  <a:pt x="474" y="474"/>
                  <a:pt x="474" y="477"/>
                  <a:pt x="473" y="478"/>
                </a:cubicBezTo>
                <a:cubicBezTo>
                  <a:pt x="473" y="480"/>
                  <a:pt x="471" y="482"/>
                  <a:pt x="470" y="483"/>
                </a:cubicBezTo>
                <a:cubicBezTo>
                  <a:pt x="469" y="485"/>
                  <a:pt x="468" y="488"/>
                  <a:pt x="467" y="489"/>
                </a:cubicBezTo>
                <a:cubicBezTo>
                  <a:pt x="466" y="490"/>
                  <a:pt x="463" y="492"/>
                  <a:pt x="462" y="492"/>
                </a:cubicBezTo>
                <a:cubicBezTo>
                  <a:pt x="460" y="492"/>
                  <a:pt x="457" y="492"/>
                  <a:pt x="456" y="492"/>
                </a:cubicBezTo>
                <a:cubicBezTo>
                  <a:pt x="455" y="492"/>
                  <a:pt x="454" y="492"/>
                  <a:pt x="453" y="492"/>
                </a:cubicBezTo>
                <a:cubicBezTo>
                  <a:pt x="451" y="492"/>
                  <a:pt x="448" y="492"/>
                  <a:pt x="446" y="492"/>
                </a:cubicBezTo>
                <a:cubicBezTo>
                  <a:pt x="445" y="492"/>
                  <a:pt x="444" y="494"/>
                  <a:pt x="443" y="494"/>
                </a:cubicBezTo>
                <a:cubicBezTo>
                  <a:pt x="441" y="494"/>
                  <a:pt x="439" y="492"/>
                  <a:pt x="438" y="491"/>
                </a:cubicBezTo>
                <a:cubicBezTo>
                  <a:pt x="437" y="491"/>
                  <a:pt x="435" y="489"/>
                  <a:pt x="434" y="489"/>
                </a:cubicBezTo>
                <a:cubicBezTo>
                  <a:pt x="434" y="488"/>
                  <a:pt x="433" y="485"/>
                  <a:pt x="432" y="485"/>
                </a:cubicBezTo>
                <a:cubicBezTo>
                  <a:pt x="432" y="484"/>
                  <a:pt x="430" y="485"/>
                  <a:pt x="429" y="485"/>
                </a:cubicBezTo>
                <a:cubicBezTo>
                  <a:pt x="428" y="485"/>
                  <a:pt x="427" y="486"/>
                  <a:pt x="426" y="487"/>
                </a:cubicBezTo>
                <a:cubicBezTo>
                  <a:pt x="425" y="488"/>
                  <a:pt x="424" y="489"/>
                  <a:pt x="424" y="490"/>
                </a:cubicBezTo>
                <a:cubicBezTo>
                  <a:pt x="424" y="491"/>
                  <a:pt x="426" y="492"/>
                  <a:pt x="426" y="493"/>
                </a:cubicBezTo>
                <a:cubicBezTo>
                  <a:pt x="426" y="495"/>
                  <a:pt x="425" y="497"/>
                  <a:pt x="424" y="498"/>
                </a:cubicBezTo>
                <a:cubicBezTo>
                  <a:pt x="423" y="499"/>
                  <a:pt x="421" y="500"/>
                  <a:pt x="419" y="500"/>
                </a:cubicBezTo>
                <a:cubicBezTo>
                  <a:pt x="418" y="500"/>
                  <a:pt x="417" y="499"/>
                  <a:pt x="416" y="499"/>
                </a:cubicBezTo>
                <a:cubicBezTo>
                  <a:pt x="415" y="498"/>
                  <a:pt x="413" y="498"/>
                  <a:pt x="413" y="499"/>
                </a:cubicBezTo>
                <a:cubicBezTo>
                  <a:pt x="412" y="499"/>
                  <a:pt x="410" y="501"/>
                  <a:pt x="409" y="502"/>
                </a:cubicBezTo>
                <a:cubicBezTo>
                  <a:pt x="408" y="503"/>
                  <a:pt x="405" y="504"/>
                  <a:pt x="404" y="505"/>
                </a:cubicBezTo>
                <a:cubicBezTo>
                  <a:pt x="402" y="505"/>
                  <a:pt x="400" y="504"/>
                  <a:pt x="399" y="504"/>
                </a:cubicBezTo>
                <a:cubicBezTo>
                  <a:pt x="397" y="505"/>
                  <a:pt x="394" y="507"/>
                  <a:pt x="392" y="508"/>
                </a:cubicBezTo>
                <a:cubicBezTo>
                  <a:pt x="391" y="509"/>
                  <a:pt x="390" y="512"/>
                  <a:pt x="389" y="513"/>
                </a:cubicBezTo>
                <a:cubicBezTo>
                  <a:pt x="388" y="514"/>
                  <a:pt x="385" y="516"/>
                  <a:pt x="384" y="515"/>
                </a:cubicBezTo>
                <a:cubicBezTo>
                  <a:pt x="383" y="515"/>
                  <a:pt x="383" y="513"/>
                  <a:pt x="382" y="512"/>
                </a:cubicBezTo>
                <a:cubicBezTo>
                  <a:pt x="380" y="512"/>
                  <a:pt x="377" y="512"/>
                  <a:pt x="375" y="512"/>
                </a:cubicBezTo>
                <a:cubicBezTo>
                  <a:pt x="374" y="513"/>
                  <a:pt x="373" y="515"/>
                  <a:pt x="372" y="515"/>
                </a:cubicBezTo>
                <a:cubicBezTo>
                  <a:pt x="371" y="516"/>
                  <a:pt x="368" y="517"/>
                  <a:pt x="367" y="518"/>
                </a:cubicBezTo>
                <a:cubicBezTo>
                  <a:pt x="366" y="518"/>
                  <a:pt x="365" y="521"/>
                  <a:pt x="365" y="522"/>
                </a:cubicBezTo>
                <a:cubicBezTo>
                  <a:pt x="364" y="523"/>
                  <a:pt x="362" y="524"/>
                  <a:pt x="361" y="524"/>
                </a:cubicBezTo>
                <a:cubicBezTo>
                  <a:pt x="360" y="525"/>
                  <a:pt x="358" y="524"/>
                  <a:pt x="357" y="524"/>
                </a:cubicBezTo>
                <a:cubicBezTo>
                  <a:pt x="356" y="524"/>
                  <a:pt x="354" y="524"/>
                  <a:pt x="353" y="524"/>
                </a:cubicBezTo>
                <a:cubicBezTo>
                  <a:pt x="352" y="525"/>
                  <a:pt x="350" y="526"/>
                  <a:pt x="350" y="527"/>
                </a:cubicBezTo>
                <a:cubicBezTo>
                  <a:pt x="349" y="527"/>
                  <a:pt x="348" y="530"/>
                  <a:pt x="347" y="531"/>
                </a:cubicBezTo>
                <a:cubicBezTo>
                  <a:pt x="346" y="531"/>
                  <a:pt x="342" y="530"/>
                  <a:pt x="340" y="530"/>
                </a:cubicBezTo>
                <a:cubicBezTo>
                  <a:pt x="338" y="530"/>
                  <a:pt x="332" y="530"/>
                  <a:pt x="330" y="532"/>
                </a:cubicBezTo>
                <a:cubicBezTo>
                  <a:pt x="328" y="532"/>
                  <a:pt x="326" y="534"/>
                  <a:pt x="325" y="536"/>
                </a:cubicBezTo>
                <a:cubicBezTo>
                  <a:pt x="324" y="537"/>
                  <a:pt x="324" y="541"/>
                  <a:pt x="324" y="543"/>
                </a:cubicBezTo>
                <a:cubicBezTo>
                  <a:pt x="324" y="544"/>
                  <a:pt x="326" y="547"/>
                  <a:pt x="326" y="549"/>
                </a:cubicBezTo>
                <a:cubicBezTo>
                  <a:pt x="326" y="550"/>
                  <a:pt x="325" y="552"/>
                  <a:pt x="324" y="553"/>
                </a:cubicBezTo>
                <a:cubicBezTo>
                  <a:pt x="324" y="553"/>
                  <a:pt x="322" y="554"/>
                  <a:pt x="322" y="555"/>
                </a:cubicBezTo>
                <a:cubicBezTo>
                  <a:pt x="321" y="556"/>
                  <a:pt x="321" y="558"/>
                  <a:pt x="322" y="560"/>
                </a:cubicBezTo>
                <a:cubicBezTo>
                  <a:pt x="322" y="561"/>
                  <a:pt x="324" y="563"/>
                  <a:pt x="324" y="564"/>
                </a:cubicBezTo>
                <a:cubicBezTo>
                  <a:pt x="324" y="565"/>
                  <a:pt x="323" y="568"/>
                  <a:pt x="323" y="569"/>
                </a:cubicBezTo>
                <a:cubicBezTo>
                  <a:pt x="323" y="571"/>
                  <a:pt x="324" y="575"/>
                  <a:pt x="324" y="577"/>
                </a:cubicBezTo>
                <a:cubicBezTo>
                  <a:pt x="325" y="578"/>
                  <a:pt x="325" y="580"/>
                  <a:pt x="325" y="581"/>
                </a:cubicBezTo>
                <a:cubicBezTo>
                  <a:pt x="325" y="582"/>
                  <a:pt x="323" y="583"/>
                  <a:pt x="323" y="584"/>
                </a:cubicBezTo>
                <a:cubicBezTo>
                  <a:pt x="323" y="586"/>
                  <a:pt x="323" y="589"/>
                  <a:pt x="322" y="590"/>
                </a:cubicBezTo>
                <a:cubicBezTo>
                  <a:pt x="322" y="591"/>
                  <a:pt x="321" y="593"/>
                  <a:pt x="320" y="594"/>
                </a:cubicBezTo>
                <a:cubicBezTo>
                  <a:pt x="319" y="594"/>
                  <a:pt x="317" y="595"/>
                  <a:pt x="316" y="595"/>
                </a:cubicBezTo>
                <a:cubicBezTo>
                  <a:pt x="315" y="596"/>
                  <a:pt x="314" y="597"/>
                  <a:pt x="313" y="598"/>
                </a:cubicBezTo>
                <a:cubicBezTo>
                  <a:pt x="312" y="599"/>
                  <a:pt x="311" y="601"/>
                  <a:pt x="310" y="601"/>
                </a:cubicBezTo>
                <a:cubicBezTo>
                  <a:pt x="309" y="601"/>
                  <a:pt x="306" y="601"/>
                  <a:pt x="304" y="601"/>
                </a:cubicBezTo>
                <a:cubicBezTo>
                  <a:pt x="303" y="601"/>
                  <a:pt x="301" y="601"/>
                  <a:pt x="299" y="601"/>
                </a:cubicBezTo>
                <a:cubicBezTo>
                  <a:pt x="298" y="600"/>
                  <a:pt x="296" y="599"/>
                  <a:pt x="295" y="599"/>
                </a:cubicBezTo>
                <a:cubicBezTo>
                  <a:pt x="295" y="599"/>
                  <a:pt x="293" y="598"/>
                  <a:pt x="293" y="598"/>
                </a:cubicBezTo>
                <a:cubicBezTo>
                  <a:pt x="291" y="598"/>
                  <a:pt x="289" y="599"/>
                  <a:pt x="288" y="599"/>
                </a:cubicBezTo>
                <a:cubicBezTo>
                  <a:pt x="287" y="600"/>
                  <a:pt x="285" y="600"/>
                  <a:pt x="284" y="601"/>
                </a:cubicBezTo>
                <a:cubicBezTo>
                  <a:pt x="283" y="601"/>
                  <a:pt x="282" y="603"/>
                  <a:pt x="281" y="603"/>
                </a:cubicBezTo>
                <a:cubicBezTo>
                  <a:pt x="281" y="604"/>
                  <a:pt x="280" y="606"/>
                  <a:pt x="280" y="606"/>
                </a:cubicBezTo>
                <a:cubicBezTo>
                  <a:pt x="278" y="607"/>
                  <a:pt x="275" y="607"/>
                  <a:pt x="274" y="607"/>
                </a:cubicBezTo>
                <a:cubicBezTo>
                  <a:pt x="273" y="607"/>
                  <a:pt x="271" y="605"/>
                  <a:pt x="270" y="605"/>
                </a:cubicBezTo>
                <a:cubicBezTo>
                  <a:pt x="270" y="604"/>
                  <a:pt x="270" y="602"/>
                  <a:pt x="270" y="601"/>
                </a:cubicBezTo>
                <a:cubicBezTo>
                  <a:pt x="271" y="600"/>
                  <a:pt x="272" y="599"/>
                  <a:pt x="273" y="598"/>
                </a:cubicBezTo>
                <a:cubicBezTo>
                  <a:pt x="274" y="598"/>
                  <a:pt x="276" y="598"/>
                  <a:pt x="277" y="598"/>
                </a:cubicBezTo>
                <a:cubicBezTo>
                  <a:pt x="278" y="597"/>
                  <a:pt x="280" y="595"/>
                  <a:pt x="281" y="595"/>
                </a:cubicBezTo>
                <a:cubicBezTo>
                  <a:pt x="282" y="595"/>
                  <a:pt x="284" y="595"/>
                  <a:pt x="285" y="595"/>
                </a:cubicBezTo>
                <a:cubicBezTo>
                  <a:pt x="286" y="594"/>
                  <a:pt x="288" y="593"/>
                  <a:pt x="288" y="592"/>
                </a:cubicBezTo>
                <a:cubicBezTo>
                  <a:pt x="288" y="590"/>
                  <a:pt x="288" y="587"/>
                  <a:pt x="287" y="586"/>
                </a:cubicBezTo>
                <a:cubicBezTo>
                  <a:pt x="286" y="585"/>
                  <a:pt x="284" y="584"/>
                  <a:pt x="283" y="583"/>
                </a:cubicBezTo>
                <a:cubicBezTo>
                  <a:pt x="282" y="582"/>
                  <a:pt x="282" y="580"/>
                  <a:pt x="281" y="579"/>
                </a:cubicBezTo>
                <a:cubicBezTo>
                  <a:pt x="280" y="578"/>
                  <a:pt x="278" y="576"/>
                  <a:pt x="277" y="575"/>
                </a:cubicBezTo>
                <a:cubicBezTo>
                  <a:pt x="276" y="575"/>
                  <a:pt x="273" y="575"/>
                  <a:pt x="271" y="575"/>
                </a:cubicBezTo>
                <a:cubicBezTo>
                  <a:pt x="269" y="575"/>
                  <a:pt x="265" y="576"/>
                  <a:pt x="263" y="577"/>
                </a:cubicBezTo>
                <a:cubicBezTo>
                  <a:pt x="262" y="577"/>
                  <a:pt x="259" y="576"/>
                  <a:pt x="257" y="577"/>
                </a:cubicBezTo>
                <a:cubicBezTo>
                  <a:pt x="256" y="578"/>
                  <a:pt x="255" y="581"/>
                  <a:pt x="254" y="583"/>
                </a:cubicBezTo>
                <a:cubicBezTo>
                  <a:pt x="253" y="584"/>
                  <a:pt x="250" y="585"/>
                  <a:pt x="249" y="585"/>
                </a:cubicBezTo>
                <a:cubicBezTo>
                  <a:pt x="247" y="586"/>
                  <a:pt x="245" y="584"/>
                  <a:pt x="244" y="584"/>
                </a:cubicBezTo>
                <a:cubicBezTo>
                  <a:pt x="243" y="585"/>
                  <a:pt x="243" y="586"/>
                  <a:pt x="242" y="587"/>
                </a:cubicBezTo>
                <a:cubicBezTo>
                  <a:pt x="242" y="588"/>
                  <a:pt x="240" y="589"/>
                  <a:pt x="239" y="590"/>
                </a:cubicBezTo>
                <a:cubicBezTo>
                  <a:pt x="239" y="591"/>
                  <a:pt x="237" y="593"/>
                  <a:pt x="237" y="594"/>
                </a:cubicBezTo>
                <a:cubicBezTo>
                  <a:pt x="237" y="595"/>
                  <a:pt x="239" y="596"/>
                  <a:pt x="239" y="597"/>
                </a:cubicBezTo>
                <a:cubicBezTo>
                  <a:pt x="239" y="598"/>
                  <a:pt x="238" y="601"/>
                  <a:pt x="238" y="602"/>
                </a:cubicBezTo>
                <a:cubicBezTo>
                  <a:pt x="238" y="603"/>
                  <a:pt x="237" y="604"/>
                  <a:pt x="236" y="605"/>
                </a:cubicBezTo>
                <a:cubicBezTo>
                  <a:pt x="235" y="606"/>
                  <a:pt x="233" y="607"/>
                  <a:pt x="232" y="608"/>
                </a:cubicBezTo>
                <a:cubicBezTo>
                  <a:pt x="230" y="608"/>
                  <a:pt x="229" y="611"/>
                  <a:pt x="228" y="612"/>
                </a:cubicBezTo>
                <a:cubicBezTo>
                  <a:pt x="227" y="612"/>
                  <a:pt x="224" y="612"/>
                  <a:pt x="223" y="612"/>
                </a:cubicBezTo>
                <a:cubicBezTo>
                  <a:pt x="222" y="612"/>
                  <a:pt x="219" y="612"/>
                  <a:pt x="218" y="612"/>
                </a:cubicBezTo>
                <a:cubicBezTo>
                  <a:pt x="217" y="612"/>
                  <a:pt x="214" y="614"/>
                  <a:pt x="212" y="613"/>
                </a:cubicBezTo>
                <a:cubicBezTo>
                  <a:pt x="211" y="613"/>
                  <a:pt x="211" y="611"/>
                  <a:pt x="210" y="610"/>
                </a:cubicBezTo>
                <a:cubicBezTo>
                  <a:pt x="209" y="610"/>
                  <a:pt x="207" y="610"/>
                  <a:pt x="206" y="610"/>
                </a:cubicBezTo>
                <a:cubicBezTo>
                  <a:pt x="205" y="610"/>
                  <a:pt x="203" y="611"/>
                  <a:pt x="202" y="611"/>
                </a:cubicBezTo>
                <a:cubicBezTo>
                  <a:pt x="202" y="611"/>
                  <a:pt x="200" y="611"/>
                  <a:pt x="199" y="611"/>
                </a:cubicBezTo>
                <a:cubicBezTo>
                  <a:pt x="197" y="611"/>
                  <a:pt x="195" y="609"/>
                  <a:pt x="194" y="609"/>
                </a:cubicBezTo>
                <a:cubicBezTo>
                  <a:pt x="192" y="608"/>
                  <a:pt x="190" y="609"/>
                  <a:pt x="188" y="609"/>
                </a:cubicBezTo>
                <a:cubicBezTo>
                  <a:pt x="187" y="610"/>
                  <a:pt x="186" y="611"/>
                  <a:pt x="185" y="612"/>
                </a:cubicBezTo>
                <a:cubicBezTo>
                  <a:pt x="183" y="612"/>
                  <a:pt x="180" y="612"/>
                  <a:pt x="179" y="612"/>
                </a:cubicBezTo>
                <a:cubicBezTo>
                  <a:pt x="177" y="612"/>
                  <a:pt x="173" y="612"/>
                  <a:pt x="171" y="611"/>
                </a:cubicBezTo>
                <a:cubicBezTo>
                  <a:pt x="170" y="610"/>
                  <a:pt x="170" y="607"/>
                  <a:pt x="170" y="606"/>
                </a:cubicBezTo>
                <a:cubicBezTo>
                  <a:pt x="169" y="605"/>
                  <a:pt x="168" y="603"/>
                  <a:pt x="167" y="602"/>
                </a:cubicBezTo>
                <a:cubicBezTo>
                  <a:pt x="167" y="602"/>
                  <a:pt x="165" y="602"/>
                  <a:pt x="164" y="602"/>
                </a:cubicBezTo>
                <a:cubicBezTo>
                  <a:pt x="163" y="601"/>
                  <a:pt x="161" y="599"/>
                  <a:pt x="160" y="598"/>
                </a:cubicBezTo>
                <a:cubicBezTo>
                  <a:pt x="159" y="597"/>
                  <a:pt x="155" y="595"/>
                  <a:pt x="154" y="594"/>
                </a:cubicBezTo>
                <a:cubicBezTo>
                  <a:pt x="152" y="593"/>
                  <a:pt x="150" y="592"/>
                  <a:pt x="149" y="590"/>
                </a:cubicBezTo>
                <a:cubicBezTo>
                  <a:pt x="149" y="590"/>
                  <a:pt x="148" y="588"/>
                  <a:pt x="148" y="587"/>
                </a:cubicBezTo>
                <a:cubicBezTo>
                  <a:pt x="148" y="586"/>
                  <a:pt x="149" y="584"/>
                  <a:pt x="149" y="583"/>
                </a:cubicBezTo>
                <a:cubicBezTo>
                  <a:pt x="149" y="583"/>
                  <a:pt x="148" y="582"/>
                  <a:pt x="148" y="581"/>
                </a:cubicBezTo>
                <a:cubicBezTo>
                  <a:pt x="147" y="580"/>
                  <a:pt x="145" y="579"/>
                  <a:pt x="145" y="578"/>
                </a:cubicBezTo>
                <a:cubicBezTo>
                  <a:pt x="145" y="578"/>
                  <a:pt x="145" y="576"/>
                  <a:pt x="144" y="575"/>
                </a:cubicBezTo>
                <a:cubicBezTo>
                  <a:pt x="143" y="574"/>
                  <a:pt x="139" y="573"/>
                  <a:pt x="137" y="573"/>
                </a:cubicBezTo>
                <a:cubicBezTo>
                  <a:pt x="136" y="573"/>
                  <a:pt x="135" y="575"/>
                  <a:pt x="134" y="575"/>
                </a:cubicBezTo>
                <a:cubicBezTo>
                  <a:pt x="132" y="576"/>
                  <a:pt x="128" y="575"/>
                  <a:pt x="127" y="576"/>
                </a:cubicBezTo>
                <a:cubicBezTo>
                  <a:pt x="126" y="577"/>
                  <a:pt x="126" y="580"/>
                  <a:pt x="125" y="580"/>
                </a:cubicBezTo>
                <a:cubicBezTo>
                  <a:pt x="124" y="581"/>
                  <a:pt x="122" y="579"/>
                  <a:pt x="121" y="578"/>
                </a:cubicBezTo>
                <a:cubicBezTo>
                  <a:pt x="120" y="577"/>
                  <a:pt x="119" y="575"/>
                  <a:pt x="118" y="574"/>
                </a:cubicBezTo>
                <a:cubicBezTo>
                  <a:pt x="118" y="573"/>
                  <a:pt x="116" y="573"/>
                  <a:pt x="116" y="573"/>
                </a:cubicBezTo>
                <a:cubicBezTo>
                  <a:pt x="115" y="573"/>
                  <a:pt x="113" y="575"/>
                  <a:pt x="112" y="575"/>
                </a:cubicBezTo>
                <a:cubicBezTo>
                  <a:pt x="111" y="574"/>
                  <a:pt x="109" y="573"/>
                  <a:pt x="109" y="572"/>
                </a:cubicBezTo>
                <a:cubicBezTo>
                  <a:pt x="109" y="571"/>
                  <a:pt x="109" y="569"/>
                  <a:pt x="109" y="568"/>
                </a:cubicBezTo>
                <a:cubicBezTo>
                  <a:pt x="109" y="567"/>
                  <a:pt x="110" y="566"/>
                  <a:pt x="110" y="565"/>
                </a:cubicBezTo>
                <a:cubicBezTo>
                  <a:pt x="111" y="563"/>
                  <a:pt x="111" y="560"/>
                  <a:pt x="111" y="559"/>
                </a:cubicBezTo>
                <a:cubicBezTo>
                  <a:pt x="110" y="557"/>
                  <a:pt x="108" y="555"/>
                  <a:pt x="107" y="553"/>
                </a:cubicBezTo>
                <a:cubicBezTo>
                  <a:pt x="107" y="553"/>
                  <a:pt x="106" y="552"/>
                  <a:pt x="106" y="551"/>
                </a:cubicBezTo>
                <a:cubicBezTo>
                  <a:pt x="105" y="550"/>
                  <a:pt x="102" y="550"/>
                  <a:pt x="101" y="550"/>
                </a:cubicBezTo>
                <a:cubicBezTo>
                  <a:pt x="100" y="549"/>
                  <a:pt x="98" y="547"/>
                  <a:pt x="97" y="546"/>
                </a:cubicBezTo>
                <a:cubicBezTo>
                  <a:pt x="96" y="546"/>
                  <a:pt x="95" y="544"/>
                  <a:pt x="94" y="544"/>
                </a:cubicBezTo>
                <a:cubicBezTo>
                  <a:pt x="92" y="543"/>
                  <a:pt x="90" y="543"/>
                  <a:pt x="88" y="543"/>
                </a:cubicBezTo>
                <a:cubicBezTo>
                  <a:pt x="87" y="543"/>
                  <a:pt x="84" y="544"/>
                  <a:pt x="83" y="543"/>
                </a:cubicBezTo>
                <a:cubicBezTo>
                  <a:pt x="81" y="542"/>
                  <a:pt x="80" y="540"/>
                  <a:pt x="79" y="539"/>
                </a:cubicBezTo>
                <a:cubicBezTo>
                  <a:pt x="78" y="539"/>
                  <a:pt x="76" y="537"/>
                  <a:pt x="75" y="536"/>
                </a:cubicBezTo>
                <a:cubicBezTo>
                  <a:pt x="75" y="536"/>
                  <a:pt x="73" y="536"/>
                  <a:pt x="73" y="535"/>
                </a:cubicBezTo>
                <a:cubicBezTo>
                  <a:pt x="72" y="535"/>
                  <a:pt x="72" y="533"/>
                  <a:pt x="72" y="532"/>
                </a:cubicBezTo>
                <a:cubicBezTo>
                  <a:pt x="72" y="531"/>
                  <a:pt x="74" y="530"/>
                  <a:pt x="74" y="529"/>
                </a:cubicBezTo>
                <a:cubicBezTo>
                  <a:pt x="75" y="528"/>
                  <a:pt x="76" y="526"/>
                  <a:pt x="76" y="526"/>
                </a:cubicBezTo>
                <a:cubicBezTo>
                  <a:pt x="77" y="525"/>
                  <a:pt x="79" y="525"/>
                  <a:pt x="79" y="525"/>
                </a:cubicBezTo>
                <a:cubicBezTo>
                  <a:pt x="80" y="525"/>
                  <a:pt x="80" y="523"/>
                  <a:pt x="80" y="522"/>
                </a:cubicBezTo>
                <a:cubicBezTo>
                  <a:pt x="79" y="521"/>
                  <a:pt x="77" y="520"/>
                  <a:pt x="76" y="519"/>
                </a:cubicBezTo>
                <a:cubicBezTo>
                  <a:pt x="75" y="519"/>
                  <a:pt x="74" y="518"/>
                  <a:pt x="73" y="517"/>
                </a:cubicBezTo>
                <a:cubicBezTo>
                  <a:pt x="73" y="517"/>
                  <a:pt x="71" y="516"/>
                  <a:pt x="71" y="515"/>
                </a:cubicBezTo>
                <a:cubicBezTo>
                  <a:pt x="69" y="515"/>
                  <a:pt x="67" y="514"/>
                  <a:pt x="65" y="513"/>
                </a:cubicBezTo>
                <a:cubicBezTo>
                  <a:pt x="64" y="513"/>
                  <a:pt x="63" y="510"/>
                  <a:pt x="62" y="510"/>
                </a:cubicBezTo>
                <a:cubicBezTo>
                  <a:pt x="61" y="508"/>
                  <a:pt x="58" y="506"/>
                  <a:pt x="57" y="505"/>
                </a:cubicBezTo>
                <a:cubicBezTo>
                  <a:pt x="56" y="505"/>
                  <a:pt x="56" y="504"/>
                  <a:pt x="55" y="503"/>
                </a:cubicBezTo>
                <a:close/>
              </a:path>
            </a:pathLst>
          </a:custGeom>
          <a:solidFill>
            <a:srgbClr val="94949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8" name="Freeform 23"/>
          <p:cNvSpPr>
            <a:spLocks/>
          </p:cNvSpPr>
          <p:nvPr/>
        </p:nvSpPr>
        <p:spPr bwMode="auto">
          <a:xfrm>
            <a:off x="9944798" y="2236265"/>
            <a:ext cx="1769293" cy="1527589"/>
          </a:xfrm>
          <a:custGeom>
            <a:avLst/>
            <a:gdLst/>
            <a:ahLst/>
            <a:cxnLst>
              <a:cxn ang="0">
                <a:pos x="639" y="242"/>
              </a:cxn>
              <a:cxn ang="0">
                <a:pos x="626" y="230"/>
              </a:cxn>
              <a:cxn ang="0">
                <a:pos x="610" y="253"/>
              </a:cxn>
              <a:cxn ang="0">
                <a:pos x="624" y="288"/>
              </a:cxn>
              <a:cxn ang="0">
                <a:pos x="622" y="311"/>
              </a:cxn>
              <a:cxn ang="0">
                <a:pos x="603" y="335"/>
              </a:cxn>
              <a:cxn ang="0">
                <a:pos x="553" y="365"/>
              </a:cxn>
              <a:cxn ang="0">
                <a:pos x="493" y="383"/>
              </a:cxn>
              <a:cxn ang="0">
                <a:pos x="422" y="405"/>
              </a:cxn>
              <a:cxn ang="0">
                <a:pos x="376" y="443"/>
              </a:cxn>
              <a:cxn ang="0">
                <a:pos x="291" y="447"/>
              </a:cxn>
              <a:cxn ang="0">
                <a:pos x="208" y="455"/>
              </a:cxn>
              <a:cxn ang="0">
                <a:pos x="160" y="462"/>
              </a:cxn>
              <a:cxn ang="0">
                <a:pos x="104" y="511"/>
              </a:cxn>
              <a:cxn ang="0">
                <a:pos x="124" y="530"/>
              </a:cxn>
              <a:cxn ang="0">
                <a:pos x="114" y="544"/>
              </a:cxn>
              <a:cxn ang="0">
                <a:pos x="88" y="562"/>
              </a:cxn>
              <a:cxn ang="0">
                <a:pos x="83" y="555"/>
              </a:cxn>
              <a:cxn ang="0">
                <a:pos x="79" y="544"/>
              </a:cxn>
              <a:cxn ang="0">
                <a:pos x="49" y="564"/>
              </a:cxn>
              <a:cxn ang="0">
                <a:pos x="32" y="541"/>
              </a:cxn>
              <a:cxn ang="0">
                <a:pos x="20" y="521"/>
              </a:cxn>
              <a:cxn ang="0">
                <a:pos x="0" y="502"/>
              </a:cxn>
              <a:cxn ang="0">
                <a:pos x="20" y="488"/>
              </a:cxn>
              <a:cxn ang="0">
                <a:pos x="26" y="459"/>
              </a:cxn>
              <a:cxn ang="0">
                <a:pos x="31" y="438"/>
              </a:cxn>
              <a:cxn ang="0">
                <a:pos x="26" y="415"/>
              </a:cxn>
              <a:cxn ang="0">
                <a:pos x="42" y="403"/>
              </a:cxn>
              <a:cxn ang="0">
                <a:pos x="61" y="387"/>
              </a:cxn>
              <a:cxn ang="0">
                <a:pos x="68" y="360"/>
              </a:cxn>
              <a:cxn ang="0">
                <a:pos x="67" y="341"/>
              </a:cxn>
              <a:cxn ang="0">
                <a:pos x="81" y="322"/>
              </a:cxn>
              <a:cxn ang="0">
                <a:pos x="94" y="303"/>
              </a:cxn>
              <a:cxn ang="0">
                <a:pos x="81" y="286"/>
              </a:cxn>
              <a:cxn ang="0">
                <a:pos x="102" y="261"/>
              </a:cxn>
              <a:cxn ang="0">
                <a:pos x="124" y="250"/>
              </a:cxn>
              <a:cxn ang="0">
                <a:pos x="138" y="227"/>
              </a:cxn>
              <a:cxn ang="0">
                <a:pos x="163" y="196"/>
              </a:cxn>
              <a:cxn ang="0">
                <a:pos x="181" y="156"/>
              </a:cxn>
              <a:cxn ang="0">
                <a:pos x="196" y="115"/>
              </a:cxn>
              <a:cxn ang="0">
                <a:pos x="199" y="87"/>
              </a:cxn>
              <a:cxn ang="0">
                <a:pos x="207" y="62"/>
              </a:cxn>
              <a:cxn ang="0">
                <a:pos x="198" y="40"/>
              </a:cxn>
              <a:cxn ang="0">
                <a:pos x="205" y="1"/>
              </a:cxn>
              <a:cxn ang="0">
                <a:pos x="242" y="22"/>
              </a:cxn>
              <a:cxn ang="0">
                <a:pos x="279" y="37"/>
              </a:cxn>
              <a:cxn ang="0">
                <a:pos x="306" y="57"/>
              </a:cxn>
              <a:cxn ang="0">
                <a:pos x="328" y="87"/>
              </a:cxn>
              <a:cxn ang="0">
                <a:pos x="326" y="113"/>
              </a:cxn>
              <a:cxn ang="0">
                <a:pos x="323" y="134"/>
              </a:cxn>
              <a:cxn ang="0">
                <a:pos x="363" y="132"/>
              </a:cxn>
              <a:cxn ang="0">
                <a:pos x="388" y="136"/>
              </a:cxn>
              <a:cxn ang="0">
                <a:pos x="411" y="155"/>
              </a:cxn>
              <a:cxn ang="0">
                <a:pos x="435" y="174"/>
              </a:cxn>
              <a:cxn ang="0">
                <a:pos x="477" y="170"/>
              </a:cxn>
              <a:cxn ang="0">
                <a:pos x="509" y="193"/>
              </a:cxn>
              <a:cxn ang="0">
                <a:pos x="536" y="193"/>
              </a:cxn>
              <a:cxn ang="0">
                <a:pos x="569" y="185"/>
              </a:cxn>
              <a:cxn ang="0">
                <a:pos x="600" y="177"/>
              </a:cxn>
              <a:cxn ang="0">
                <a:pos x="626" y="194"/>
              </a:cxn>
              <a:cxn ang="0">
                <a:pos x="638" y="216"/>
              </a:cxn>
            </a:cxnLst>
            <a:rect l="0" t="0" r="r" b="b"/>
            <a:pathLst>
              <a:path w="654" h="565">
                <a:moveTo>
                  <a:pt x="652" y="225"/>
                </a:moveTo>
                <a:cubicBezTo>
                  <a:pt x="653" y="226"/>
                  <a:pt x="654" y="228"/>
                  <a:pt x="654" y="229"/>
                </a:cubicBezTo>
                <a:cubicBezTo>
                  <a:pt x="653" y="231"/>
                  <a:pt x="650" y="233"/>
                  <a:pt x="649" y="234"/>
                </a:cubicBezTo>
                <a:cubicBezTo>
                  <a:pt x="648" y="235"/>
                  <a:pt x="645" y="236"/>
                  <a:pt x="644" y="236"/>
                </a:cubicBezTo>
                <a:cubicBezTo>
                  <a:pt x="644" y="237"/>
                  <a:pt x="642" y="238"/>
                  <a:pt x="642" y="239"/>
                </a:cubicBezTo>
                <a:cubicBezTo>
                  <a:pt x="641" y="240"/>
                  <a:pt x="640" y="241"/>
                  <a:pt x="639" y="242"/>
                </a:cubicBezTo>
                <a:cubicBezTo>
                  <a:pt x="638" y="242"/>
                  <a:pt x="636" y="243"/>
                  <a:pt x="635" y="243"/>
                </a:cubicBezTo>
                <a:cubicBezTo>
                  <a:pt x="634" y="244"/>
                  <a:pt x="632" y="245"/>
                  <a:pt x="631" y="245"/>
                </a:cubicBezTo>
                <a:cubicBezTo>
                  <a:pt x="630" y="245"/>
                  <a:pt x="628" y="243"/>
                  <a:pt x="628" y="243"/>
                </a:cubicBezTo>
                <a:cubicBezTo>
                  <a:pt x="627" y="242"/>
                  <a:pt x="625" y="240"/>
                  <a:pt x="625" y="239"/>
                </a:cubicBezTo>
                <a:cubicBezTo>
                  <a:pt x="624" y="238"/>
                  <a:pt x="626" y="235"/>
                  <a:pt x="626" y="234"/>
                </a:cubicBezTo>
                <a:cubicBezTo>
                  <a:pt x="626" y="233"/>
                  <a:pt x="626" y="231"/>
                  <a:pt x="626" y="230"/>
                </a:cubicBezTo>
                <a:cubicBezTo>
                  <a:pt x="625" y="229"/>
                  <a:pt x="623" y="229"/>
                  <a:pt x="622" y="229"/>
                </a:cubicBezTo>
                <a:cubicBezTo>
                  <a:pt x="621" y="229"/>
                  <a:pt x="620" y="232"/>
                  <a:pt x="620" y="233"/>
                </a:cubicBezTo>
                <a:cubicBezTo>
                  <a:pt x="619" y="234"/>
                  <a:pt x="619" y="238"/>
                  <a:pt x="619" y="239"/>
                </a:cubicBezTo>
                <a:cubicBezTo>
                  <a:pt x="618" y="241"/>
                  <a:pt x="614" y="242"/>
                  <a:pt x="613" y="244"/>
                </a:cubicBezTo>
                <a:cubicBezTo>
                  <a:pt x="613" y="245"/>
                  <a:pt x="611" y="247"/>
                  <a:pt x="611" y="249"/>
                </a:cubicBezTo>
                <a:cubicBezTo>
                  <a:pt x="610" y="250"/>
                  <a:pt x="610" y="252"/>
                  <a:pt x="610" y="253"/>
                </a:cubicBezTo>
                <a:cubicBezTo>
                  <a:pt x="610" y="256"/>
                  <a:pt x="609" y="260"/>
                  <a:pt x="610" y="262"/>
                </a:cubicBezTo>
                <a:cubicBezTo>
                  <a:pt x="610" y="264"/>
                  <a:pt x="611" y="268"/>
                  <a:pt x="612" y="269"/>
                </a:cubicBezTo>
                <a:cubicBezTo>
                  <a:pt x="613" y="271"/>
                  <a:pt x="616" y="273"/>
                  <a:pt x="617" y="274"/>
                </a:cubicBezTo>
                <a:cubicBezTo>
                  <a:pt x="619" y="276"/>
                  <a:pt x="622" y="278"/>
                  <a:pt x="624" y="280"/>
                </a:cubicBezTo>
                <a:cubicBezTo>
                  <a:pt x="624" y="281"/>
                  <a:pt x="625" y="283"/>
                  <a:pt x="625" y="285"/>
                </a:cubicBezTo>
                <a:cubicBezTo>
                  <a:pt x="625" y="286"/>
                  <a:pt x="625" y="287"/>
                  <a:pt x="624" y="288"/>
                </a:cubicBezTo>
                <a:cubicBezTo>
                  <a:pt x="624" y="289"/>
                  <a:pt x="622" y="290"/>
                  <a:pt x="621" y="291"/>
                </a:cubicBezTo>
                <a:cubicBezTo>
                  <a:pt x="620" y="293"/>
                  <a:pt x="619" y="296"/>
                  <a:pt x="618" y="297"/>
                </a:cubicBezTo>
                <a:cubicBezTo>
                  <a:pt x="618" y="299"/>
                  <a:pt x="616" y="301"/>
                  <a:pt x="616" y="302"/>
                </a:cubicBezTo>
                <a:cubicBezTo>
                  <a:pt x="616" y="303"/>
                  <a:pt x="618" y="305"/>
                  <a:pt x="618" y="306"/>
                </a:cubicBezTo>
                <a:cubicBezTo>
                  <a:pt x="619" y="307"/>
                  <a:pt x="621" y="308"/>
                  <a:pt x="621" y="308"/>
                </a:cubicBezTo>
                <a:cubicBezTo>
                  <a:pt x="622" y="309"/>
                  <a:pt x="622" y="310"/>
                  <a:pt x="622" y="311"/>
                </a:cubicBezTo>
                <a:cubicBezTo>
                  <a:pt x="622" y="312"/>
                  <a:pt x="622" y="314"/>
                  <a:pt x="622" y="315"/>
                </a:cubicBezTo>
                <a:cubicBezTo>
                  <a:pt x="621" y="316"/>
                  <a:pt x="620" y="318"/>
                  <a:pt x="619" y="320"/>
                </a:cubicBezTo>
                <a:cubicBezTo>
                  <a:pt x="618" y="321"/>
                  <a:pt x="617" y="323"/>
                  <a:pt x="617" y="324"/>
                </a:cubicBezTo>
                <a:cubicBezTo>
                  <a:pt x="616" y="325"/>
                  <a:pt x="612" y="327"/>
                  <a:pt x="611" y="328"/>
                </a:cubicBezTo>
                <a:cubicBezTo>
                  <a:pt x="610" y="329"/>
                  <a:pt x="610" y="333"/>
                  <a:pt x="608" y="334"/>
                </a:cubicBezTo>
                <a:cubicBezTo>
                  <a:pt x="607" y="335"/>
                  <a:pt x="604" y="335"/>
                  <a:pt x="603" y="335"/>
                </a:cubicBezTo>
                <a:cubicBezTo>
                  <a:pt x="601" y="336"/>
                  <a:pt x="597" y="338"/>
                  <a:pt x="595" y="339"/>
                </a:cubicBezTo>
                <a:cubicBezTo>
                  <a:pt x="594" y="339"/>
                  <a:pt x="591" y="341"/>
                  <a:pt x="589" y="342"/>
                </a:cubicBezTo>
                <a:cubicBezTo>
                  <a:pt x="587" y="344"/>
                  <a:pt x="583" y="348"/>
                  <a:pt x="580" y="350"/>
                </a:cubicBezTo>
                <a:cubicBezTo>
                  <a:pt x="579" y="352"/>
                  <a:pt x="575" y="356"/>
                  <a:pt x="573" y="357"/>
                </a:cubicBezTo>
                <a:cubicBezTo>
                  <a:pt x="571" y="359"/>
                  <a:pt x="567" y="361"/>
                  <a:pt x="565" y="362"/>
                </a:cubicBezTo>
                <a:cubicBezTo>
                  <a:pt x="562" y="364"/>
                  <a:pt x="556" y="365"/>
                  <a:pt x="553" y="365"/>
                </a:cubicBezTo>
                <a:cubicBezTo>
                  <a:pt x="551" y="366"/>
                  <a:pt x="545" y="366"/>
                  <a:pt x="543" y="366"/>
                </a:cubicBezTo>
                <a:cubicBezTo>
                  <a:pt x="541" y="366"/>
                  <a:pt x="537" y="367"/>
                  <a:pt x="535" y="368"/>
                </a:cubicBezTo>
                <a:cubicBezTo>
                  <a:pt x="533" y="368"/>
                  <a:pt x="530" y="371"/>
                  <a:pt x="529" y="372"/>
                </a:cubicBezTo>
                <a:cubicBezTo>
                  <a:pt x="526" y="373"/>
                  <a:pt x="521" y="377"/>
                  <a:pt x="519" y="378"/>
                </a:cubicBezTo>
                <a:cubicBezTo>
                  <a:pt x="516" y="380"/>
                  <a:pt x="509" y="381"/>
                  <a:pt x="506" y="381"/>
                </a:cubicBezTo>
                <a:cubicBezTo>
                  <a:pt x="503" y="382"/>
                  <a:pt x="496" y="383"/>
                  <a:pt x="493" y="383"/>
                </a:cubicBezTo>
                <a:cubicBezTo>
                  <a:pt x="490" y="384"/>
                  <a:pt x="485" y="385"/>
                  <a:pt x="482" y="385"/>
                </a:cubicBezTo>
                <a:cubicBezTo>
                  <a:pt x="480" y="386"/>
                  <a:pt x="475" y="389"/>
                  <a:pt x="473" y="389"/>
                </a:cubicBezTo>
                <a:cubicBezTo>
                  <a:pt x="470" y="390"/>
                  <a:pt x="462" y="391"/>
                  <a:pt x="459" y="392"/>
                </a:cubicBezTo>
                <a:cubicBezTo>
                  <a:pt x="455" y="393"/>
                  <a:pt x="448" y="397"/>
                  <a:pt x="444" y="398"/>
                </a:cubicBezTo>
                <a:cubicBezTo>
                  <a:pt x="441" y="399"/>
                  <a:pt x="434" y="399"/>
                  <a:pt x="431" y="401"/>
                </a:cubicBezTo>
                <a:cubicBezTo>
                  <a:pt x="428" y="401"/>
                  <a:pt x="424" y="404"/>
                  <a:pt x="422" y="405"/>
                </a:cubicBezTo>
                <a:cubicBezTo>
                  <a:pt x="419" y="407"/>
                  <a:pt x="415" y="411"/>
                  <a:pt x="413" y="414"/>
                </a:cubicBezTo>
                <a:cubicBezTo>
                  <a:pt x="411" y="415"/>
                  <a:pt x="409" y="419"/>
                  <a:pt x="407" y="420"/>
                </a:cubicBezTo>
                <a:cubicBezTo>
                  <a:pt x="406" y="422"/>
                  <a:pt x="402" y="426"/>
                  <a:pt x="400" y="428"/>
                </a:cubicBezTo>
                <a:cubicBezTo>
                  <a:pt x="398" y="430"/>
                  <a:pt x="394" y="433"/>
                  <a:pt x="391" y="435"/>
                </a:cubicBezTo>
                <a:cubicBezTo>
                  <a:pt x="389" y="436"/>
                  <a:pt x="386" y="439"/>
                  <a:pt x="384" y="440"/>
                </a:cubicBezTo>
                <a:cubicBezTo>
                  <a:pt x="382" y="441"/>
                  <a:pt x="378" y="442"/>
                  <a:pt x="376" y="443"/>
                </a:cubicBezTo>
                <a:cubicBezTo>
                  <a:pt x="373" y="443"/>
                  <a:pt x="367" y="442"/>
                  <a:pt x="364" y="442"/>
                </a:cubicBezTo>
                <a:cubicBezTo>
                  <a:pt x="359" y="442"/>
                  <a:pt x="349" y="442"/>
                  <a:pt x="345" y="442"/>
                </a:cubicBezTo>
                <a:cubicBezTo>
                  <a:pt x="342" y="442"/>
                  <a:pt x="336" y="443"/>
                  <a:pt x="333" y="443"/>
                </a:cubicBezTo>
                <a:cubicBezTo>
                  <a:pt x="330" y="444"/>
                  <a:pt x="324" y="445"/>
                  <a:pt x="321" y="445"/>
                </a:cubicBezTo>
                <a:cubicBezTo>
                  <a:pt x="317" y="446"/>
                  <a:pt x="309" y="446"/>
                  <a:pt x="305" y="446"/>
                </a:cubicBezTo>
                <a:cubicBezTo>
                  <a:pt x="302" y="447"/>
                  <a:pt x="295" y="447"/>
                  <a:pt x="291" y="447"/>
                </a:cubicBezTo>
                <a:cubicBezTo>
                  <a:pt x="286" y="447"/>
                  <a:pt x="275" y="448"/>
                  <a:pt x="270" y="448"/>
                </a:cubicBezTo>
                <a:cubicBezTo>
                  <a:pt x="265" y="449"/>
                  <a:pt x="254" y="450"/>
                  <a:pt x="249" y="450"/>
                </a:cubicBezTo>
                <a:cubicBezTo>
                  <a:pt x="245" y="451"/>
                  <a:pt x="238" y="451"/>
                  <a:pt x="235" y="451"/>
                </a:cubicBezTo>
                <a:cubicBezTo>
                  <a:pt x="232" y="451"/>
                  <a:pt x="227" y="450"/>
                  <a:pt x="225" y="451"/>
                </a:cubicBezTo>
                <a:cubicBezTo>
                  <a:pt x="222" y="451"/>
                  <a:pt x="216" y="452"/>
                  <a:pt x="213" y="453"/>
                </a:cubicBezTo>
                <a:cubicBezTo>
                  <a:pt x="212" y="453"/>
                  <a:pt x="209" y="455"/>
                  <a:pt x="208" y="455"/>
                </a:cubicBezTo>
                <a:cubicBezTo>
                  <a:pt x="207" y="456"/>
                  <a:pt x="205" y="457"/>
                  <a:pt x="204" y="458"/>
                </a:cubicBezTo>
                <a:cubicBezTo>
                  <a:pt x="203" y="459"/>
                  <a:pt x="202" y="462"/>
                  <a:pt x="201" y="462"/>
                </a:cubicBezTo>
                <a:cubicBezTo>
                  <a:pt x="200" y="463"/>
                  <a:pt x="196" y="460"/>
                  <a:pt x="195" y="459"/>
                </a:cubicBezTo>
                <a:cubicBezTo>
                  <a:pt x="194" y="459"/>
                  <a:pt x="191" y="457"/>
                  <a:pt x="190" y="457"/>
                </a:cubicBezTo>
                <a:cubicBezTo>
                  <a:pt x="187" y="456"/>
                  <a:pt x="181" y="456"/>
                  <a:pt x="178" y="457"/>
                </a:cubicBezTo>
                <a:cubicBezTo>
                  <a:pt x="173" y="457"/>
                  <a:pt x="165" y="460"/>
                  <a:pt x="160" y="462"/>
                </a:cubicBezTo>
                <a:cubicBezTo>
                  <a:pt x="156" y="463"/>
                  <a:pt x="148" y="469"/>
                  <a:pt x="144" y="472"/>
                </a:cubicBezTo>
                <a:cubicBezTo>
                  <a:pt x="139" y="475"/>
                  <a:pt x="132" y="483"/>
                  <a:pt x="127" y="486"/>
                </a:cubicBezTo>
                <a:cubicBezTo>
                  <a:pt x="125" y="488"/>
                  <a:pt x="120" y="491"/>
                  <a:pt x="118" y="493"/>
                </a:cubicBezTo>
                <a:cubicBezTo>
                  <a:pt x="115" y="495"/>
                  <a:pt x="111" y="499"/>
                  <a:pt x="108" y="501"/>
                </a:cubicBezTo>
                <a:cubicBezTo>
                  <a:pt x="107" y="502"/>
                  <a:pt x="103" y="504"/>
                  <a:pt x="102" y="506"/>
                </a:cubicBezTo>
                <a:cubicBezTo>
                  <a:pt x="102" y="507"/>
                  <a:pt x="103" y="510"/>
                  <a:pt x="104" y="511"/>
                </a:cubicBezTo>
                <a:cubicBezTo>
                  <a:pt x="105" y="512"/>
                  <a:pt x="107" y="511"/>
                  <a:pt x="108" y="511"/>
                </a:cubicBezTo>
                <a:cubicBezTo>
                  <a:pt x="110" y="512"/>
                  <a:pt x="113" y="511"/>
                  <a:pt x="115" y="512"/>
                </a:cubicBezTo>
                <a:cubicBezTo>
                  <a:pt x="116" y="512"/>
                  <a:pt x="118" y="513"/>
                  <a:pt x="119" y="514"/>
                </a:cubicBezTo>
                <a:cubicBezTo>
                  <a:pt x="119" y="515"/>
                  <a:pt x="119" y="518"/>
                  <a:pt x="120" y="519"/>
                </a:cubicBezTo>
                <a:cubicBezTo>
                  <a:pt x="120" y="521"/>
                  <a:pt x="120" y="525"/>
                  <a:pt x="121" y="526"/>
                </a:cubicBezTo>
                <a:cubicBezTo>
                  <a:pt x="122" y="527"/>
                  <a:pt x="123" y="530"/>
                  <a:pt x="124" y="530"/>
                </a:cubicBezTo>
                <a:cubicBezTo>
                  <a:pt x="125" y="531"/>
                  <a:pt x="127" y="531"/>
                  <a:pt x="128" y="531"/>
                </a:cubicBezTo>
                <a:cubicBezTo>
                  <a:pt x="129" y="531"/>
                  <a:pt x="131" y="529"/>
                  <a:pt x="132" y="529"/>
                </a:cubicBezTo>
                <a:cubicBezTo>
                  <a:pt x="133" y="530"/>
                  <a:pt x="132" y="532"/>
                  <a:pt x="132" y="533"/>
                </a:cubicBezTo>
                <a:cubicBezTo>
                  <a:pt x="132" y="535"/>
                  <a:pt x="129" y="538"/>
                  <a:pt x="127" y="539"/>
                </a:cubicBezTo>
                <a:cubicBezTo>
                  <a:pt x="126" y="541"/>
                  <a:pt x="122" y="543"/>
                  <a:pt x="120" y="544"/>
                </a:cubicBezTo>
                <a:cubicBezTo>
                  <a:pt x="119" y="544"/>
                  <a:pt x="116" y="544"/>
                  <a:pt x="114" y="544"/>
                </a:cubicBezTo>
                <a:cubicBezTo>
                  <a:pt x="112" y="544"/>
                  <a:pt x="108" y="543"/>
                  <a:pt x="106" y="544"/>
                </a:cubicBezTo>
                <a:cubicBezTo>
                  <a:pt x="104" y="545"/>
                  <a:pt x="102" y="548"/>
                  <a:pt x="101" y="549"/>
                </a:cubicBezTo>
                <a:cubicBezTo>
                  <a:pt x="100" y="550"/>
                  <a:pt x="99" y="552"/>
                  <a:pt x="99" y="553"/>
                </a:cubicBezTo>
                <a:cubicBezTo>
                  <a:pt x="98" y="554"/>
                  <a:pt x="96" y="556"/>
                  <a:pt x="95" y="557"/>
                </a:cubicBezTo>
                <a:cubicBezTo>
                  <a:pt x="94" y="557"/>
                  <a:pt x="93" y="557"/>
                  <a:pt x="92" y="557"/>
                </a:cubicBezTo>
                <a:cubicBezTo>
                  <a:pt x="91" y="558"/>
                  <a:pt x="89" y="561"/>
                  <a:pt x="88" y="562"/>
                </a:cubicBezTo>
                <a:cubicBezTo>
                  <a:pt x="86" y="562"/>
                  <a:pt x="83" y="562"/>
                  <a:pt x="81" y="562"/>
                </a:cubicBezTo>
                <a:cubicBezTo>
                  <a:pt x="80" y="562"/>
                  <a:pt x="76" y="563"/>
                  <a:pt x="75" y="562"/>
                </a:cubicBezTo>
                <a:cubicBezTo>
                  <a:pt x="74" y="561"/>
                  <a:pt x="72" y="560"/>
                  <a:pt x="71" y="559"/>
                </a:cubicBezTo>
                <a:cubicBezTo>
                  <a:pt x="71" y="558"/>
                  <a:pt x="71" y="556"/>
                  <a:pt x="72" y="555"/>
                </a:cubicBezTo>
                <a:cubicBezTo>
                  <a:pt x="73" y="554"/>
                  <a:pt x="77" y="554"/>
                  <a:pt x="79" y="554"/>
                </a:cubicBezTo>
                <a:cubicBezTo>
                  <a:pt x="80" y="554"/>
                  <a:pt x="82" y="555"/>
                  <a:pt x="83" y="555"/>
                </a:cubicBezTo>
                <a:cubicBezTo>
                  <a:pt x="85" y="555"/>
                  <a:pt x="88" y="555"/>
                  <a:pt x="90" y="554"/>
                </a:cubicBezTo>
                <a:cubicBezTo>
                  <a:pt x="91" y="554"/>
                  <a:pt x="93" y="552"/>
                  <a:pt x="93" y="551"/>
                </a:cubicBezTo>
                <a:cubicBezTo>
                  <a:pt x="94" y="551"/>
                  <a:pt x="96" y="549"/>
                  <a:pt x="96" y="548"/>
                </a:cubicBezTo>
                <a:cubicBezTo>
                  <a:pt x="96" y="547"/>
                  <a:pt x="94" y="546"/>
                  <a:pt x="94" y="546"/>
                </a:cubicBezTo>
                <a:cubicBezTo>
                  <a:pt x="93" y="545"/>
                  <a:pt x="90" y="545"/>
                  <a:pt x="89" y="545"/>
                </a:cubicBezTo>
                <a:cubicBezTo>
                  <a:pt x="87" y="544"/>
                  <a:pt x="81" y="544"/>
                  <a:pt x="79" y="544"/>
                </a:cubicBezTo>
                <a:cubicBezTo>
                  <a:pt x="77" y="544"/>
                  <a:pt x="74" y="545"/>
                  <a:pt x="72" y="546"/>
                </a:cubicBezTo>
                <a:cubicBezTo>
                  <a:pt x="71" y="546"/>
                  <a:pt x="69" y="548"/>
                  <a:pt x="67" y="549"/>
                </a:cubicBezTo>
                <a:cubicBezTo>
                  <a:pt x="66" y="550"/>
                  <a:pt x="64" y="551"/>
                  <a:pt x="63" y="552"/>
                </a:cubicBezTo>
                <a:cubicBezTo>
                  <a:pt x="62" y="553"/>
                  <a:pt x="59" y="555"/>
                  <a:pt x="58" y="556"/>
                </a:cubicBezTo>
                <a:cubicBezTo>
                  <a:pt x="56" y="558"/>
                  <a:pt x="53" y="562"/>
                  <a:pt x="50" y="565"/>
                </a:cubicBezTo>
                <a:cubicBezTo>
                  <a:pt x="50" y="565"/>
                  <a:pt x="49" y="564"/>
                  <a:pt x="49" y="564"/>
                </a:cubicBezTo>
                <a:cubicBezTo>
                  <a:pt x="48" y="564"/>
                  <a:pt x="46" y="563"/>
                  <a:pt x="45" y="562"/>
                </a:cubicBezTo>
                <a:cubicBezTo>
                  <a:pt x="44" y="561"/>
                  <a:pt x="42" y="560"/>
                  <a:pt x="41" y="558"/>
                </a:cubicBezTo>
                <a:cubicBezTo>
                  <a:pt x="40" y="557"/>
                  <a:pt x="40" y="555"/>
                  <a:pt x="39" y="553"/>
                </a:cubicBezTo>
                <a:cubicBezTo>
                  <a:pt x="39" y="552"/>
                  <a:pt x="39" y="549"/>
                  <a:pt x="38" y="548"/>
                </a:cubicBezTo>
                <a:cubicBezTo>
                  <a:pt x="38" y="547"/>
                  <a:pt x="36" y="545"/>
                  <a:pt x="35" y="544"/>
                </a:cubicBezTo>
                <a:cubicBezTo>
                  <a:pt x="35" y="543"/>
                  <a:pt x="33" y="541"/>
                  <a:pt x="32" y="541"/>
                </a:cubicBezTo>
                <a:cubicBezTo>
                  <a:pt x="32" y="540"/>
                  <a:pt x="30" y="540"/>
                  <a:pt x="30" y="539"/>
                </a:cubicBezTo>
                <a:cubicBezTo>
                  <a:pt x="28" y="539"/>
                  <a:pt x="25" y="537"/>
                  <a:pt x="24" y="536"/>
                </a:cubicBezTo>
                <a:cubicBezTo>
                  <a:pt x="22" y="535"/>
                  <a:pt x="19" y="534"/>
                  <a:pt x="17" y="533"/>
                </a:cubicBezTo>
                <a:cubicBezTo>
                  <a:pt x="16" y="532"/>
                  <a:pt x="15" y="529"/>
                  <a:pt x="15" y="528"/>
                </a:cubicBezTo>
                <a:cubicBezTo>
                  <a:pt x="15" y="527"/>
                  <a:pt x="15" y="525"/>
                  <a:pt x="16" y="524"/>
                </a:cubicBezTo>
                <a:cubicBezTo>
                  <a:pt x="16" y="522"/>
                  <a:pt x="20" y="522"/>
                  <a:pt x="20" y="521"/>
                </a:cubicBezTo>
                <a:cubicBezTo>
                  <a:pt x="21" y="519"/>
                  <a:pt x="20" y="515"/>
                  <a:pt x="18" y="514"/>
                </a:cubicBezTo>
                <a:cubicBezTo>
                  <a:pt x="18" y="513"/>
                  <a:pt x="15" y="512"/>
                  <a:pt x="14" y="511"/>
                </a:cubicBezTo>
                <a:cubicBezTo>
                  <a:pt x="13" y="510"/>
                  <a:pt x="12" y="507"/>
                  <a:pt x="11" y="506"/>
                </a:cubicBezTo>
                <a:cubicBezTo>
                  <a:pt x="10" y="505"/>
                  <a:pt x="8" y="504"/>
                  <a:pt x="7" y="503"/>
                </a:cubicBezTo>
                <a:cubicBezTo>
                  <a:pt x="6" y="502"/>
                  <a:pt x="3" y="501"/>
                  <a:pt x="1" y="502"/>
                </a:cubicBezTo>
                <a:cubicBezTo>
                  <a:pt x="1" y="502"/>
                  <a:pt x="0" y="502"/>
                  <a:pt x="0" y="502"/>
                </a:cubicBezTo>
                <a:cubicBezTo>
                  <a:pt x="0" y="501"/>
                  <a:pt x="0" y="500"/>
                  <a:pt x="0" y="500"/>
                </a:cubicBezTo>
                <a:cubicBezTo>
                  <a:pt x="1" y="499"/>
                  <a:pt x="2" y="497"/>
                  <a:pt x="3" y="497"/>
                </a:cubicBezTo>
                <a:cubicBezTo>
                  <a:pt x="4" y="496"/>
                  <a:pt x="7" y="496"/>
                  <a:pt x="8" y="496"/>
                </a:cubicBezTo>
                <a:cubicBezTo>
                  <a:pt x="9" y="495"/>
                  <a:pt x="12" y="495"/>
                  <a:pt x="13" y="494"/>
                </a:cubicBezTo>
                <a:cubicBezTo>
                  <a:pt x="14" y="493"/>
                  <a:pt x="15" y="491"/>
                  <a:pt x="16" y="490"/>
                </a:cubicBezTo>
                <a:cubicBezTo>
                  <a:pt x="17" y="490"/>
                  <a:pt x="19" y="489"/>
                  <a:pt x="20" y="488"/>
                </a:cubicBezTo>
                <a:cubicBezTo>
                  <a:pt x="20" y="488"/>
                  <a:pt x="22" y="486"/>
                  <a:pt x="22" y="486"/>
                </a:cubicBezTo>
                <a:cubicBezTo>
                  <a:pt x="23" y="485"/>
                  <a:pt x="24" y="482"/>
                  <a:pt x="24" y="481"/>
                </a:cubicBezTo>
                <a:cubicBezTo>
                  <a:pt x="24" y="480"/>
                  <a:pt x="22" y="478"/>
                  <a:pt x="22" y="477"/>
                </a:cubicBezTo>
                <a:cubicBezTo>
                  <a:pt x="22" y="476"/>
                  <a:pt x="20" y="473"/>
                  <a:pt x="20" y="472"/>
                </a:cubicBezTo>
                <a:cubicBezTo>
                  <a:pt x="20" y="470"/>
                  <a:pt x="22" y="466"/>
                  <a:pt x="23" y="464"/>
                </a:cubicBezTo>
                <a:cubicBezTo>
                  <a:pt x="23" y="463"/>
                  <a:pt x="25" y="460"/>
                  <a:pt x="26" y="459"/>
                </a:cubicBezTo>
                <a:cubicBezTo>
                  <a:pt x="26" y="458"/>
                  <a:pt x="29" y="457"/>
                  <a:pt x="30" y="456"/>
                </a:cubicBezTo>
                <a:cubicBezTo>
                  <a:pt x="31" y="455"/>
                  <a:pt x="32" y="453"/>
                  <a:pt x="32" y="452"/>
                </a:cubicBezTo>
                <a:cubicBezTo>
                  <a:pt x="33" y="451"/>
                  <a:pt x="33" y="449"/>
                  <a:pt x="32" y="448"/>
                </a:cubicBezTo>
                <a:cubicBezTo>
                  <a:pt x="32" y="447"/>
                  <a:pt x="30" y="445"/>
                  <a:pt x="30" y="444"/>
                </a:cubicBezTo>
                <a:cubicBezTo>
                  <a:pt x="30" y="443"/>
                  <a:pt x="29" y="441"/>
                  <a:pt x="29" y="440"/>
                </a:cubicBezTo>
                <a:cubicBezTo>
                  <a:pt x="29" y="439"/>
                  <a:pt x="31" y="438"/>
                  <a:pt x="31" y="438"/>
                </a:cubicBezTo>
                <a:cubicBezTo>
                  <a:pt x="32" y="437"/>
                  <a:pt x="34" y="434"/>
                  <a:pt x="34" y="433"/>
                </a:cubicBezTo>
                <a:cubicBezTo>
                  <a:pt x="34" y="432"/>
                  <a:pt x="33" y="430"/>
                  <a:pt x="32" y="429"/>
                </a:cubicBezTo>
                <a:cubicBezTo>
                  <a:pt x="31" y="428"/>
                  <a:pt x="29" y="427"/>
                  <a:pt x="28" y="427"/>
                </a:cubicBezTo>
                <a:cubicBezTo>
                  <a:pt x="27" y="426"/>
                  <a:pt x="26" y="426"/>
                  <a:pt x="25" y="425"/>
                </a:cubicBezTo>
                <a:cubicBezTo>
                  <a:pt x="24" y="424"/>
                  <a:pt x="24" y="422"/>
                  <a:pt x="25" y="420"/>
                </a:cubicBezTo>
                <a:cubicBezTo>
                  <a:pt x="25" y="419"/>
                  <a:pt x="26" y="416"/>
                  <a:pt x="26" y="415"/>
                </a:cubicBezTo>
                <a:cubicBezTo>
                  <a:pt x="27" y="414"/>
                  <a:pt x="27" y="410"/>
                  <a:pt x="28" y="409"/>
                </a:cubicBezTo>
                <a:cubicBezTo>
                  <a:pt x="28" y="408"/>
                  <a:pt x="29" y="405"/>
                  <a:pt x="30" y="404"/>
                </a:cubicBezTo>
                <a:cubicBezTo>
                  <a:pt x="31" y="404"/>
                  <a:pt x="32" y="404"/>
                  <a:pt x="33" y="404"/>
                </a:cubicBezTo>
                <a:cubicBezTo>
                  <a:pt x="34" y="405"/>
                  <a:pt x="35" y="407"/>
                  <a:pt x="36" y="407"/>
                </a:cubicBezTo>
                <a:cubicBezTo>
                  <a:pt x="37" y="407"/>
                  <a:pt x="38" y="404"/>
                  <a:pt x="39" y="403"/>
                </a:cubicBezTo>
                <a:cubicBezTo>
                  <a:pt x="39" y="403"/>
                  <a:pt x="41" y="403"/>
                  <a:pt x="42" y="403"/>
                </a:cubicBezTo>
                <a:cubicBezTo>
                  <a:pt x="43" y="403"/>
                  <a:pt x="45" y="402"/>
                  <a:pt x="46" y="401"/>
                </a:cubicBezTo>
                <a:cubicBezTo>
                  <a:pt x="47" y="400"/>
                  <a:pt x="48" y="397"/>
                  <a:pt x="49" y="396"/>
                </a:cubicBezTo>
                <a:cubicBezTo>
                  <a:pt x="50" y="395"/>
                  <a:pt x="51" y="392"/>
                  <a:pt x="52" y="391"/>
                </a:cubicBezTo>
                <a:cubicBezTo>
                  <a:pt x="52" y="390"/>
                  <a:pt x="53" y="388"/>
                  <a:pt x="54" y="388"/>
                </a:cubicBezTo>
                <a:cubicBezTo>
                  <a:pt x="55" y="387"/>
                  <a:pt x="57" y="388"/>
                  <a:pt x="58" y="388"/>
                </a:cubicBezTo>
                <a:cubicBezTo>
                  <a:pt x="59" y="388"/>
                  <a:pt x="61" y="387"/>
                  <a:pt x="61" y="387"/>
                </a:cubicBezTo>
                <a:cubicBezTo>
                  <a:pt x="63" y="386"/>
                  <a:pt x="65" y="384"/>
                  <a:pt x="66" y="383"/>
                </a:cubicBezTo>
                <a:cubicBezTo>
                  <a:pt x="66" y="382"/>
                  <a:pt x="67" y="379"/>
                  <a:pt x="67" y="378"/>
                </a:cubicBezTo>
                <a:cubicBezTo>
                  <a:pt x="68" y="376"/>
                  <a:pt x="67" y="374"/>
                  <a:pt x="67" y="372"/>
                </a:cubicBezTo>
                <a:cubicBezTo>
                  <a:pt x="67" y="371"/>
                  <a:pt x="68" y="369"/>
                  <a:pt x="68" y="368"/>
                </a:cubicBezTo>
                <a:cubicBezTo>
                  <a:pt x="68" y="367"/>
                  <a:pt x="67" y="364"/>
                  <a:pt x="67" y="363"/>
                </a:cubicBezTo>
                <a:cubicBezTo>
                  <a:pt x="67" y="362"/>
                  <a:pt x="67" y="361"/>
                  <a:pt x="68" y="360"/>
                </a:cubicBezTo>
                <a:cubicBezTo>
                  <a:pt x="68" y="359"/>
                  <a:pt x="68" y="358"/>
                  <a:pt x="69" y="357"/>
                </a:cubicBezTo>
                <a:cubicBezTo>
                  <a:pt x="69" y="356"/>
                  <a:pt x="69" y="354"/>
                  <a:pt x="69" y="353"/>
                </a:cubicBezTo>
                <a:cubicBezTo>
                  <a:pt x="68" y="352"/>
                  <a:pt x="66" y="352"/>
                  <a:pt x="65" y="351"/>
                </a:cubicBezTo>
                <a:cubicBezTo>
                  <a:pt x="65" y="350"/>
                  <a:pt x="64" y="349"/>
                  <a:pt x="63" y="348"/>
                </a:cubicBezTo>
                <a:cubicBezTo>
                  <a:pt x="63" y="347"/>
                  <a:pt x="63" y="345"/>
                  <a:pt x="64" y="344"/>
                </a:cubicBezTo>
                <a:cubicBezTo>
                  <a:pt x="64" y="343"/>
                  <a:pt x="66" y="342"/>
                  <a:pt x="67" y="341"/>
                </a:cubicBezTo>
                <a:cubicBezTo>
                  <a:pt x="67" y="341"/>
                  <a:pt x="68" y="341"/>
                  <a:pt x="68" y="341"/>
                </a:cubicBezTo>
                <a:cubicBezTo>
                  <a:pt x="70" y="340"/>
                  <a:pt x="72" y="338"/>
                  <a:pt x="73" y="336"/>
                </a:cubicBezTo>
                <a:cubicBezTo>
                  <a:pt x="74" y="335"/>
                  <a:pt x="75" y="333"/>
                  <a:pt x="75" y="332"/>
                </a:cubicBezTo>
                <a:cubicBezTo>
                  <a:pt x="75" y="330"/>
                  <a:pt x="73" y="326"/>
                  <a:pt x="73" y="325"/>
                </a:cubicBezTo>
                <a:cubicBezTo>
                  <a:pt x="74" y="324"/>
                  <a:pt x="75" y="322"/>
                  <a:pt x="76" y="322"/>
                </a:cubicBezTo>
                <a:cubicBezTo>
                  <a:pt x="77" y="322"/>
                  <a:pt x="80" y="322"/>
                  <a:pt x="81" y="322"/>
                </a:cubicBezTo>
                <a:cubicBezTo>
                  <a:pt x="82" y="322"/>
                  <a:pt x="85" y="322"/>
                  <a:pt x="86" y="322"/>
                </a:cubicBezTo>
                <a:cubicBezTo>
                  <a:pt x="87" y="321"/>
                  <a:pt x="88" y="318"/>
                  <a:pt x="89" y="317"/>
                </a:cubicBezTo>
                <a:cubicBezTo>
                  <a:pt x="90" y="317"/>
                  <a:pt x="93" y="316"/>
                  <a:pt x="94" y="316"/>
                </a:cubicBezTo>
                <a:cubicBezTo>
                  <a:pt x="94" y="315"/>
                  <a:pt x="95" y="312"/>
                  <a:pt x="95" y="311"/>
                </a:cubicBezTo>
                <a:cubicBezTo>
                  <a:pt x="95" y="310"/>
                  <a:pt x="92" y="309"/>
                  <a:pt x="91" y="308"/>
                </a:cubicBezTo>
                <a:cubicBezTo>
                  <a:pt x="91" y="307"/>
                  <a:pt x="94" y="304"/>
                  <a:pt x="94" y="303"/>
                </a:cubicBezTo>
                <a:cubicBezTo>
                  <a:pt x="94" y="302"/>
                  <a:pt x="91" y="299"/>
                  <a:pt x="90" y="299"/>
                </a:cubicBezTo>
                <a:cubicBezTo>
                  <a:pt x="89" y="298"/>
                  <a:pt x="87" y="299"/>
                  <a:pt x="86" y="299"/>
                </a:cubicBezTo>
                <a:cubicBezTo>
                  <a:pt x="85" y="299"/>
                  <a:pt x="83" y="299"/>
                  <a:pt x="82" y="298"/>
                </a:cubicBezTo>
                <a:cubicBezTo>
                  <a:pt x="81" y="297"/>
                  <a:pt x="80" y="296"/>
                  <a:pt x="81" y="295"/>
                </a:cubicBezTo>
                <a:cubicBezTo>
                  <a:pt x="81" y="294"/>
                  <a:pt x="83" y="291"/>
                  <a:pt x="83" y="290"/>
                </a:cubicBezTo>
                <a:cubicBezTo>
                  <a:pt x="83" y="289"/>
                  <a:pt x="81" y="287"/>
                  <a:pt x="81" y="286"/>
                </a:cubicBezTo>
                <a:cubicBezTo>
                  <a:pt x="80" y="284"/>
                  <a:pt x="81" y="280"/>
                  <a:pt x="81" y="279"/>
                </a:cubicBezTo>
                <a:cubicBezTo>
                  <a:pt x="81" y="277"/>
                  <a:pt x="82" y="275"/>
                  <a:pt x="82" y="274"/>
                </a:cubicBezTo>
                <a:cubicBezTo>
                  <a:pt x="83" y="273"/>
                  <a:pt x="87" y="272"/>
                  <a:pt x="88" y="270"/>
                </a:cubicBezTo>
                <a:cubicBezTo>
                  <a:pt x="89" y="269"/>
                  <a:pt x="89" y="265"/>
                  <a:pt x="90" y="264"/>
                </a:cubicBezTo>
                <a:cubicBezTo>
                  <a:pt x="91" y="263"/>
                  <a:pt x="94" y="262"/>
                  <a:pt x="95" y="262"/>
                </a:cubicBezTo>
                <a:cubicBezTo>
                  <a:pt x="97" y="261"/>
                  <a:pt x="100" y="261"/>
                  <a:pt x="102" y="261"/>
                </a:cubicBezTo>
                <a:cubicBezTo>
                  <a:pt x="103" y="262"/>
                  <a:pt x="106" y="263"/>
                  <a:pt x="107" y="263"/>
                </a:cubicBezTo>
                <a:cubicBezTo>
                  <a:pt x="108" y="263"/>
                  <a:pt x="111" y="263"/>
                  <a:pt x="112" y="262"/>
                </a:cubicBezTo>
                <a:cubicBezTo>
                  <a:pt x="114" y="262"/>
                  <a:pt x="115" y="260"/>
                  <a:pt x="116" y="259"/>
                </a:cubicBezTo>
                <a:cubicBezTo>
                  <a:pt x="117" y="258"/>
                  <a:pt x="116" y="255"/>
                  <a:pt x="117" y="254"/>
                </a:cubicBezTo>
                <a:cubicBezTo>
                  <a:pt x="118" y="253"/>
                  <a:pt x="120" y="252"/>
                  <a:pt x="121" y="252"/>
                </a:cubicBezTo>
                <a:cubicBezTo>
                  <a:pt x="121" y="251"/>
                  <a:pt x="123" y="250"/>
                  <a:pt x="124" y="250"/>
                </a:cubicBezTo>
                <a:cubicBezTo>
                  <a:pt x="125" y="249"/>
                  <a:pt x="127" y="246"/>
                  <a:pt x="129" y="245"/>
                </a:cubicBezTo>
                <a:cubicBezTo>
                  <a:pt x="130" y="245"/>
                  <a:pt x="132" y="244"/>
                  <a:pt x="133" y="244"/>
                </a:cubicBezTo>
                <a:cubicBezTo>
                  <a:pt x="134" y="243"/>
                  <a:pt x="137" y="243"/>
                  <a:pt x="138" y="242"/>
                </a:cubicBezTo>
                <a:cubicBezTo>
                  <a:pt x="139" y="242"/>
                  <a:pt x="142" y="240"/>
                  <a:pt x="142" y="239"/>
                </a:cubicBezTo>
                <a:cubicBezTo>
                  <a:pt x="143" y="237"/>
                  <a:pt x="143" y="233"/>
                  <a:pt x="142" y="231"/>
                </a:cubicBezTo>
                <a:cubicBezTo>
                  <a:pt x="142" y="230"/>
                  <a:pt x="139" y="229"/>
                  <a:pt x="138" y="227"/>
                </a:cubicBezTo>
                <a:cubicBezTo>
                  <a:pt x="138" y="226"/>
                  <a:pt x="138" y="223"/>
                  <a:pt x="138" y="222"/>
                </a:cubicBezTo>
                <a:cubicBezTo>
                  <a:pt x="139" y="220"/>
                  <a:pt x="143" y="218"/>
                  <a:pt x="145" y="217"/>
                </a:cubicBezTo>
                <a:cubicBezTo>
                  <a:pt x="146" y="216"/>
                  <a:pt x="149" y="216"/>
                  <a:pt x="150" y="215"/>
                </a:cubicBezTo>
                <a:cubicBezTo>
                  <a:pt x="151" y="215"/>
                  <a:pt x="154" y="212"/>
                  <a:pt x="155" y="211"/>
                </a:cubicBezTo>
                <a:cubicBezTo>
                  <a:pt x="156" y="210"/>
                  <a:pt x="158" y="206"/>
                  <a:pt x="158" y="205"/>
                </a:cubicBezTo>
                <a:cubicBezTo>
                  <a:pt x="160" y="203"/>
                  <a:pt x="162" y="198"/>
                  <a:pt x="163" y="196"/>
                </a:cubicBezTo>
                <a:cubicBezTo>
                  <a:pt x="164" y="194"/>
                  <a:pt x="165" y="190"/>
                  <a:pt x="166" y="188"/>
                </a:cubicBezTo>
                <a:cubicBezTo>
                  <a:pt x="167" y="188"/>
                  <a:pt x="169" y="187"/>
                  <a:pt x="170" y="186"/>
                </a:cubicBezTo>
                <a:cubicBezTo>
                  <a:pt x="172" y="184"/>
                  <a:pt x="174" y="179"/>
                  <a:pt x="175" y="177"/>
                </a:cubicBezTo>
                <a:cubicBezTo>
                  <a:pt x="175" y="176"/>
                  <a:pt x="174" y="173"/>
                  <a:pt x="174" y="171"/>
                </a:cubicBezTo>
                <a:cubicBezTo>
                  <a:pt x="174" y="169"/>
                  <a:pt x="176" y="166"/>
                  <a:pt x="177" y="164"/>
                </a:cubicBezTo>
                <a:cubicBezTo>
                  <a:pt x="178" y="162"/>
                  <a:pt x="180" y="158"/>
                  <a:pt x="181" y="156"/>
                </a:cubicBezTo>
                <a:cubicBezTo>
                  <a:pt x="182" y="155"/>
                  <a:pt x="182" y="153"/>
                  <a:pt x="183" y="152"/>
                </a:cubicBezTo>
                <a:cubicBezTo>
                  <a:pt x="184" y="151"/>
                  <a:pt x="186" y="150"/>
                  <a:pt x="187" y="149"/>
                </a:cubicBezTo>
                <a:cubicBezTo>
                  <a:pt x="188" y="148"/>
                  <a:pt x="188" y="145"/>
                  <a:pt x="188" y="144"/>
                </a:cubicBezTo>
                <a:cubicBezTo>
                  <a:pt x="189" y="141"/>
                  <a:pt x="190" y="137"/>
                  <a:pt x="191" y="135"/>
                </a:cubicBezTo>
                <a:cubicBezTo>
                  <a:pt x="192" y="132"/>
                  <a:pt x="194" y="128"/>
                  <a:pt x="195" y="126"/>
                </a:cubicBezTo>
                <a:cubicBezTo>
                  <a:pt x="196" y="123"/>
                  <a:pt x="196" y="118"/>
                  <a:pt x="196" y="115"/>
                </a:cubicBezTo>
                <a:cubicBezTo>
                  <a:pt x="196" y="113"/>
                  <a:pt x="194" y="109"/>
                  <a:pt x="193" y="107"/>
                </a:cubicBezTo>
                <a:cubicBezTo>
                  <a:pt x="193" y="106"/>
                  <a:pt x="191" y="104"/>
                  <a:pt x="190" y="103"/>
                </a:cubicBezTo>
                <a:cubicBezTo>
                  <a:pt x="190" y="101"/>
                  <a:pt x="189" y="97"/>
                  <a:pt x="190" y="95"/>
                </a:cubicBezTo>
                <a:cubicBezTo>
                  <a:pt x="190" y="94"/>
                  <a:pt x="191" y="91"/>
                  <a:pt x="192" y="91"/>
                </a:cubicBezTo>
                <a:cubicBezTo>
                  <a:pt x="193" y="90"/>
                  <a:pt x="196" y="91"/>
                  <a:pt x="198" y="90"/>
                </a:cubicBezTo>
                <a:cubicBezTo>
                  <a:pt x="198" y="90"/>
                  <a:pt x="198" y="87"/>
                  <a:pt x="199" y="87"/>
                </a:cubicBezTo>
                <a:cubicBezTo>
                  <a:pt x="199" y="85"/>
                  <a:pt x="200" y="82"/>
                  <a:pt x="201" y="81"/>
                </a:cubicBezTo>
                <a:cubicBezTo>
                  <a:pt x="202" y="80"/>
                  <a:pt x="205" y="79"/>
                  <a:pt x="205" y="78"/>
                </a:cubicBezTo>
                <a:cubicBezTo>
                  <a:pt x="206" y="76"/>
                  <a:pt x="206" y="73"/>
                  <a:pt x="207" y="72"/>
                </a:cubicBezTo>
                <a:cubicBezTo>
                  <a:pt x="208" y="70"/>
                  <a:pt x="210" y="68"/>
                  <a:pt x="211" y="67"/>
                </a:cubicBezTo>
                <a:cubicBezTo>
                  <a:pt x="211" y="66"/>
                  <a:pt x="210" y="64"/>
                  <a:pt x="210" y="63"/>
                </a:cubicBezTo>
                <a:cubicBezTo>
                  <a:pt x="209" y="63"/>
                  <a:pt x="208" y="62"/>
                  <a:pt x="207" y="62"/>
                </a:cubicBezTo>
                <a:cubicBezTo>
                  <a:pt x="205" y="62"/>
                  <a:pt x="202" y="62"/>
                  <a:pt x="201" y="62"/>
                </a:cubicBezTo>
                <a:cubicBezTo>
                  <a:pt x="200" y="61"/>
                  <a:pt x="199" y="59"/>
                  <a:pt x="199" y="58"/>
                </a:cubicBezTo>
                <a:cubicBezTo>
                  <a:pt x="199" y="56"/>
                  <a:pt x="200" y="52"/>
                  <a:pt x="199" y="50"/>
                </a:cubicBezTo>
                <a:cubicBezTo>
                  <a:pt x="199" y="48"/>
                  <a:pt x="198" y="46"/>
                  <a:pt x="198" y="44"/>
                </a:cubicBezTo>
                <a:cubicBezTo>
                  <a:pt x="197" y="44"/>
                  <a:pt x="196" y="42"/>
                  <a:pt x="196" y="40"/>
                </a:cubicBezTo>
                <a:cubicBezTo>
                  <a:pt x="197" y="40"/>
                  <a:pt x="197" y="40"/>
                  <a:pt x="198" y="40"/>
                </a:cubicBezTo>
                <a:cubicBezTo>
                  <a:pt x="200" y="38"/>
                  <a:pt x="199" y="32"/>
                  <a:pt x="199" y="29"/>
                </a:cubicBezTo>
                <a:cubicBezTo>
                  <a:pt x="198" y="28"/>
                  <a:pt x="196" y="25"/>
                  <a:pt x="196" y="23"/>
                </a:cubicBezTo>
                <a:cubicBezTo>
                  <a:pt x="195" y="22"/>
                  <a:pt x="195" y="19"/>
                  <a:pt x="195" y="17"/>
                </a:cubicBezTo>
                <a:cubicBezTo>
                  <a:pt x="195" y="16"/>
                  <a:pt x="196" y="12"/>
                  <a:pt x="196" y="10"/>
                </a:cubicBezTo>
                <a:cubicBezTo>
                  <a:pt x="197" y="9"/>
                  <a:pt x="198" y="6"/>
                  <a:pt x="199" y="5"/>
                </a:cubicBezTo>
                <a:cubicBezTo>
                  <a:pt x="200" y="4"/>
                  <a:pt x="203" y="1"/>
                  <a:pt x="205" y="1"/>
                </a:cubicBezTo>
                <a:cubicBezTo>
                  <a:pt x="206" y="0"/>
                  <a:pt x="210" y="1"/>
                  <a:pt x="212" y="1"/>
                </a:cubicBezTo>
                <a:cubicBezTo>
                  <a:pt x="213" y="1"/>
                  <a:pt x="216" y="1"/>
                  <a:pt x="217" y="2"/>
                </a:cubicBezTo>
                <a:cubicBezTo>
                  <a:pt x="219" y="3"/>
                  <a:pt x="222" y="6"/>
                  <a:pt x="224" y="8"/>
                </a:cubicBezTo>
                <a:cubicBezTo>
                  <a:pt x="225" y="9"/>
                  <a:pt x="227" y="11"/>
                  <a:pt x="228" y="12"/>
                </a:cubicBezTo>
                <a:cubicBezTo>
                  <a:pt x="229" y="13"/>
                  <a:pt x="233" y="15"/>
                  <a:pt x="234" y="16"/>
                </a:cubicBezTo>
                <a:cubicBezTo>
                  <a:pt x="236" y="18"/>
                  <a:pt x="240" y="21"/>
                  <a:pt x="242" y="22"/>
                </a:cubicBezTo>
                <a:cubicBezTo>
                  <a:pt x="243" y="23"/>
                  <a:pt x="245" y="25"/>
                  <a:pt x="246" y="26"/>
                </a:cubicBezTo>
                <a:cubicBezTo>
                  <a:pt x="247" y="26"/>
                  <a:pt x="249" y="27"/>
                  <a:pt x="249" y="27"/>
                </a:cubicBezTo>
                <a:cubicBezTo>
                  <a:pt x="252" y="28"/>
                  <a:pt x="257" y="29"/>
                  <a:pt x="260" y="30"/>
                </a:cubicBezTo>
                <a:cubicBezTo>
                  <a:pt x="263" y="30"/>
                  <a:pt x="267" y="30"/>
                  <a:pt x="270" y="31"/>
                </a:cubicBezTo>
                <a:cubicBezTo>
                  <a:pt x="272" y="32"/>
                  <a:pt x="275" y="34"/>
                  <a:pt x="277" y="35"/>
                </a:cubicBezTo>
                <a:cubicBezTo>
                  <a:pt x="277" y="35"/>
                  <a:pt x="279" y="36"/>
                  <a:pt x="279" y="37"/>
                </a:cubicBezTo>
                <a:cubicBezTo>
                  <a:pt x="280" y="38"/>
                  <a:pt x="280" y="41"/>
                  <a:pt x="280" y="42"/>
                </a:cubicBezTo>
                <a:cubicBezTo>
                  <a:pt x="280" y="44"/>
                  <a:pt x="280" y="47"/>
                  <a:pt x="281" y="48"/>
                </a:cubicBezTo>
                <a:cubicBezTo>
                  <a:pt x="281" y="50"/>
                  <a:pt x="282" y="52"/>
                  <a:pt x="283" y="53"/>
                </a:cubicBezTo>
                <a:cubicBezTo>
                  <a:pt x="284" y="54"/>
                  <a:pt x="286" y="55"/>
                  <a:pt x="288" y="55"/>
                </a:cubicBezTo>
                <a:cubicBezTo>
                  <a:pt x="290" y="56"/>
                  <a:pt x="294" y="57"/>
                  <a:pt x="296" y="57"/>
                </a:cubicBezTo>
                <a:cubicBezTo>
                  <a:pt x="299" y="58"/>
                  <a:pt x="303" y="57"/>
                  <a:pt x="306" y="57"/>
                </a:cubicBezTo>
                <a:cubicBezTo>
                  <a:pt x="308" y="57"/>
                  <a:pt x="311" y="57"/>
                  <a:pt x="313" y="58"/>
                </a:cubicBezTo>
                <a:cubicBezTo>
                  <a:pt x="315" y="59"/>
                  <a:pt x="320" y="61"/>
                  <a:pt x="322" y="63"/>
                </a:cubicBezTo>
                <a:cubicBezTo>
                  <a:pt x="323" y="64"/>
                  <a:pt x="325" y="67"/>
                  <a:pt x="326" y="68"/>
                </a:cubicBezTo>
                <a:cubicBezTo>
                  <a:pt x="327" y="70"/>
                  <a:pt x="329" y="73"/>
                  <a:pt x="329" y="75"/>
                </a:cubicBezTo>
                <a:cubicBezTo>
                  <a:pt x="330" y="76"/>
                  <a:pt x="329" y="79"/>
                  <a:pt x="329" y="80"/>
                </a:cubicBezTo>
                <a:cubicBezTo>
                  <a:pt x="329" y="82"/>
                  <a:pt x="328" y="85"/>
                  <a:pt x="328" y="87"/>
                </a:cubicBezTo>
                <a:cubicBezTo>
                  <a:pt x="328" y="88"/>
                  <a:pt x="329" y="91"/>
                  <a:pt x="328" y="92"/>
                </a:cubicBezTo>
                <a:cubicBezTo>
                  <a:pt x="328" y="93"/>
                  <a:pt x="327" y="96"/>
                  <a:pt x="327" y="97"/>
                </a:cubicBezTo>
                <a:cubicBezTo>
                  <a:pt x="326" y="97"/>
                  <a:pt x="325" y="98"/>
                  <a:pt x="325" y="99"/>
                </a:cubicBezTo>
                <a:cubicBezTo>
                  <a:pt x="324" y="100"/>
                  <a:pt x="324" y="103"/>
                  <a:pt x="324" y="104"/>
                </a:cubicBezTo>
                <a:cubicBezTo>
                  <a:pt x="324" y="105"/>
                  <a:pt x="325" y="107"/>
                  <a:pt x="325" y="108"/>
                </a:cubicBezTo>
                <a:cubicBezTo>
                  <a:pt x="325" y="109"/>
                  <a:pt x="326" y="111"/>
                  <a:pt x="326" y="113"/>
                </a:cubicBezTo>
                <a:cubicBezTo>
                  <a:pt x="326" y="114"/>
                  <a:pt x="325" y="117"/>
                  <a:pt x="324" y="119"/>
                </a:cubicBezTo>
                <a:cubicBezTo>
                  <a:pt x="323" y="119"/>
                  <a:pt x="322" y="119"/>
                  <a:pt x="321" y="120"/>
                </a:cubicBezTo>
                <a:cubicBezTo>
                  <a:pt x="321" y="120"/>
                  <a:pt x="320" y="122"/>
                  <a:pt x="320" y="122"/>
                </a:cubicBezTo>
                <a:cubicBezTo>
                  <a:pt x="319" y="123"/>
                  <a:pt x="319" y="125"/>
                  <a:pt x="319" y="126"/>
                </a:cubicBezTo>
                <a:cubicBezTo>
                  <a:pt x="319" y="127"/>
                  <a:pt x="320" y="129"/>
                  <a:pt x="320" y="130"/>
                </a:cubicBezTo>
                <a:cubicBezTo>
                  <a:pt x="321" y="131"/>
                  <a:pt x="322" y="133"/>
                  <a:pt x="323" y="134"/>
                </a:cubicBezTo>
                <a:cubicBezTo>
                  <a:pt x="324" y="135"/>
                  <a:pt x="326" y="137"/>
                  <a:pt x="328" y="137"/>
                </a:cubicBezTo>
                <a:cubicBezTo>
                  <a:pt x="329" y="138"/>
                  <a:pt x="332" y="139"/>
                  <a:pt x="334" y="139"/>
                </a:cubicBezTo>
                <a:cubicBezTo>
                  <a:pt x="336" y="138"/>
                  <a:pt x="339" y="136"/>
                  <a:pt x="341" y="136"/>
                </a:cubicBezTo>
                <a:cubicBezTo>
                  <a:pt x="342" y="135"/>
                  <a:pt x="345" y="134"/>
                  <a:pt x="347" y="134"/>
                </a:cubicBezTo>
                <a:cubicBezTo>
                  <a:pt x="349" y="134"/>
                  <a:pt x="353" y="135"/>
                  <a:pt x="355" y="135"/>
                </a:cubicBezTo>
                <a:cubicBezTo>
                  <a:pt x="357" y="134"/>
                  <a:pt x="361" y="132"/>
                  <a:pt x="363" y="132"/>
                </a:cubicBezTo>
                <a:cubicBezTo>
                  <a:pt x="364" y="131"/>
                  <a:pt x="367" y="130"/>
                  <a:pt x="368" y="129"/>
                </a:cubicBezTo>
                <a:cubicBezTo>
                  <a:pt x="369" y="129"/>
                  <a:pt x="371" y="127"/>
                  <a:pt x="372" y="126"/>
                </a:cubicBezTo>
                <a:cubicBezTo>
                  <a:pt x="374" y="126"/>
                  <a:pt x="377" y="127"/>
                  <a:pt x="379" y="127"/>
                </a:cubicBezTo>
                <a:cubicBezTo>
                  <a:pt x="380" y="128"/>
                  <a:pt x="381" y="128"/>
                  <a:pt x="381" y="129"/>
                </a:cubicBezTo>
                <a:cubicBezTo>
                  <a:pt x="382" y="129"/>
                  <a:pt x="382" y="132"/>
                  <a:pt x="383" y="133"/>
                </a:cubicBezTo>
                <a:cubicBezTo>
                  <a:pt x="384" y="134"/>
                  <a:pt x="386" y="135"/>
                  <a:pt x="388" y="136"/>
                </a:cubicBezTo>
                <a:cubicBezTo>
                  <a:pt x="389" y="136"/>
                  <a:pt x="393" y="136"/>
                  <a:pt x="394" y="136"/>
                </a:cubicBezTo>
                <a:cubicBezTo>
                  <a:pt x="395" y="137"/>
                  <a:pt x="397" y="138"/>
                  <a:pt x="398" y="139"/>
                </a:cubicBezTo>
                <a:cubicBezTo>
                  <a:pt x="399" y="140"/>
                  <a:pt x="400" y="141"/>
                  <a:pt x="401" y="142"/>
                </a:cubicBezTo>
                <a:cubicBezTo>
                  <a:pt x="402" y="143"/>
                  <a:pt x="404" y="144"/>
                  <a:pt x="404" y="145"/>
                </a:cubicBezTo>
                <a:cubicBezTo>
                  <a:pt x="406" y="146"/>
                  <a:pt x="409" y="148"/>
                  <a:pt x="410" y="149"/>
                </a:cubicBezTo>
                <a:cubicBezTo>
                  <a:pt x="411" y="150"/>
                  <a:pt x="411" y="154"/>
                  <a:pt x="411" y="155"/>
                </a:cubicBezTo>
                <a:cubicBezTo>
                  <a:pt x="411" y="157"/>
                  <a:pt x="410" y="160"/>
                  <a:pt x="410" y="161"/>
                </a:cubicBezTo>
                <a:cubicBezTo>
                  <a:pt x="411" y="163"/>
                  <a:pt x="412" y="166"/>
                  <a:pt x="413" y="168"/>
                </a:cubicBezTo>
                <a:cubicBezTo>
                  <a:pt x="414" y="169"/>
                  <a:pt x="416" y="171"/>
                  <a:pt x="417" y="172"/>
                </a:cubicBezTo>
                <a:cubicBezTo>
                  <a:pt x="418" y="173"/>
                  <a:pt x="420" y="175"/>
                  <a:pt x="422" y="176"/>
                </a:cubicBezTo>
                <a:cubicBezTo>
                  <a:pt x="424" y="176"/>
                  <a:pt x="428" y="176"/>
                  <a:pt x="430" y="176"/>
                </a:cubicBezTo>
                <a:cubicBezTo>
                  <a:pt x="431" y="175"/>
                  <a:pt x="434" y="174"/>
                  <a:pt x="435" y="174"/>
                </a:cubicBezTo>
                <a:cubicBezTo>
                  <a:pt x="437" y="173"/>
                  <a:pt x="439" y="169"/>
                  <a:pt x="440" y="168"/>
                </a:cubicBezTo>
                <a:cubicBezTo>
                  <a:pt x="443" y="167"/>
                  <a:pt x="448" y="165"/>
                  <a:pt x="450" y="164"/>
                </a:cubicBezTo>
                <a:cubicBezTo>
                  <a:pt x="452" y="164"/>
                  <a:pt x="456" y="163"/>
                  <a:pt x="458" y="163"/>
                </a:cubicBezTo>
                <a:cubicBezTo>
                  <a:pt x="460" y="163"/>
                  <a:pt x="463" y="164"/>
                  <a:pt x="465" y="164"/>
                </a:cubicBezTo>
                <a:cubicBezTo>
                  <a:pt x="467" y="164"/>
                  <a:pt x="471" y="164"/>
                  <a:pt x="473" y="165"/>
                </a:cubicBezTo>
                <a:cubicBezTo>
                  <a:pt x="474" y="166"/>
                  <a:pt x="476" y="169"/>
                  <a:pt x="477" y="170"/>
                </a:cubicBezTo>
                <a:cubicBezTo>
                  <a:pt x="478" y="171"/>
                  <a:pt x="481" y="172"/>
                  <a:pt x="483" y="173"/>
                </a:cubicBezTo>
                <a:cubicBezTo>
                  <a:pt x="484" y="173"/>
                  <a:pt x="486" y="174"/>
                  <a:pt x="487" y="175"/>
                </a:cubicBezTo>
                <a:cubicBezTo>
                  <a:pt x="488" y="176"/>
                  <a:pt x="490" y="178"/>
                  <a:pt x="492" y="179"/>
                </a:cubicBezTo>
                <a:cubicBezTo>
                  <a:pt x="493" y="180"/>
                  <a:pt x="495" y="183"/>
                  <a:pt x="496" y="184"/>
                </a:cubicBezTo>
                <a:cubicBezTo>
                  <a:pt x="497" y="185"/>
                  <a:pt x="499" y="188"/>
                  <a:pt x="500" y="189"/>
                </a:cubicBezTo>
                <a:cubicBezTo>
                  <a:pt x="502" y="191"/>
                  <a:pt x="507" y="192"/>
                  <a:pt x="509" y="193"/>
                </a:cubicBezTo>
                <a:cubicBezTo>
                  <a:pt x="511" y="194"/>
                  <a:pt x="514" y="197"/>
                  <a:pt x="516" y="197"/>
                </a:cubicBezTo>
                <a:cubicBezTo>
                  <a:pt x="518" y="198"/>
                  <a:pt x="521" y="198"/>
                  <a:pt x="523" y="198"/>
                </a:cubicBezTo>
                <a:cubicBezTo>
                  <a:pt x="525" y="199"/>
                  <a:pt x="529" y="201"/>
                  <a:pt x="531" y="202"/>
                </a:cubicBezTo>
                <a:cubicBezTo>
                  <a:pt x="532" y="202"/>
                  <a:pt x="536" y="202"/>
                  <a:pt x="537" y="201"/>
                </a:cubicBezTo>
                <a:cubicBezTo>
                  <a:pt x="538" y="200"/>
                  <a:pt x="539" y="198"/>
                  <a:pt x="539" y="196"/>
                </a:cubicBezTo>
                <a:cubicBezTo>
                  <a:pt x="539" y="195"/>
                  <a:pt x="536" y="194"/>
                  <a:pt x="536" y="193"/>
                </a:cubicBezTo>
                <a:cubicBezTo>
                  <a:pt x="536" y="191"/>
                  <a:pt x="537" y="188"/>
                  <a:pt x="539" y="186"/>
                </a:cubicBezTo>
                <a:cubicBezTo>
                  <a:pt x="540" y="185"/>
                  <a:pt x="543" y="184"/>
                  <a:pt x="545" y="183"/>
                </a:cubicBezTo>
                <a:cubicBezTo>
                  <a:pt x="546" y="183"/>
                  <a:pt x="549" y="183"/>
                  <a:pt x="550" y="183"/>
                </a:cubicBezTo>
                <a:cubicBezTo>
                  <a:pt x="551" y="183"/>
                  <a:pt x="554" y="183"/>
                  <a:pt x="555" y="184"/>
                </a:cubicBezTo>
                <a:cubicBezTo>
                  <a:pt x="556" y="184"/>
                  <a:pt x="559" y="187"/>
                  <a:pt x="561" y="187"/>
                </a:cubicBezTo>
                <a:cubicBezTo>
                  <a:pt x="563" y="188"/>
                  <a:pt x="568" y="187"/>
                  <a:pt x="569" y="185"/>
                </a:cubicBezTo>
                <a:cubicBezTo>
                  <a:pt x="571" y="185"/>
                  <a:pt x="571" y="181"/>
                  <a:pt x="572" y="180"/>
                </a:cubicBezTo>
                <a:cubicBezTo>
                  <a:pt x="573" y="179"/>
                  <a:pt x="576" y="179"/>
                  <a:pt x="577" y="179"/>
                </a:cubicBezTo>
                <a:cubicBezTo>
                  <a:pt x="578" y="179"/>
                  <a:pt x="581" y="180"/>
                  <a:pt x="583" y="180"/>
                </a:cubicBezTo>
                <a:cubicBezTo>
                  <a:pt x="584" y="180"/>
                  <a:pt x="586" y="181"/>
                  <a:pt x="587" y="181"/>
                </a:cubicBezTo>
                <a:cubicBezTo>
                  <a:pt x="589" y="181"/>
                  <a:pt x="592" y="180"/>
                  <a:pt x="594" y="179"/>
                </a:cubicBezTo>
                <a:cubicBezTo>
                  <a:pt x="595" y="179"/>
                  <a:pt x="598" y="177"/>
                  <a:pt x="600" y="177"/>
                </a:cubicBezTo>
                <a:cubicBezTo>
                  <a:pt x="602" y="176"/>
                  <a:pt x="606" y="177"/>
                  <a:pt x="608" y="178"/>
                </a:cubicBezTo>
                <a:cubicBezTo>
                  <a:pt x="609" y="178"/>
                  <a:pt x="611" y="180"/>
                  <a:pt x="612" y="182"/>
                </a:cubicBezTo>
                <a:cubicBezTo>
                  <a:pt x="612" y="183"/>
                  <a:pt x="612" y="186"/>
                  <a:pt x="613" y="187"/>
                </a:cubicBezTo>
                <a:cubicBezTo>
                  <a:pt x="613" y="189"/>
                  <a:pt x="615" y="191"/>
                  <a:pt x="616" y="192"/>
                </a:cubicBezTo>
                <a:cubicBezTo>
                  <a:pt x="617" y="193"/>
                  <a:pt x="619" y="194"/>
                  <a:pt x="621" y="194"/>
                </a:cubicBezTo>
                <a:cubicBezTo>
                  <a:pt x="622" y="194"/>
                  <a:pt x="625" y="194"/>
                  <a:pt x="626" y="194"/>
                </a:cubicBezTo>
                <a:cubicBezTo>
                  <a:pt x="627" y="194"/>
                  <a:pt x="629" y="194"/>
                  <a:pt x="630" y="194"/>
                </a:cubicBezTo>
                <a:cubicBezTo>
                  <a:pt x="630" y="195"/>
                  <a:pt x="629" y="198"/>
                  <a:pt x="629" y="200"/>
                </a:cubicBezTo>
                <a:cubicBezTo>
                  <a:pt x="629" y="201"/>
                  <a:pt x="628" y="204"/>
                  <a:pt x="628" y="206"/>
                </a:cubicBezTo>
                <a:cubicBezTo>
                  <a:pt x="628" y="207"/>
                  <a:pt x="628" y="211"/>
                  <a:pt x="629" y="212"/>
                </a:cubicBezTo>
                <a:cubicBezTo>
                  <a:pt x="630" y="213"/>
                  <a:pt x="632" y="215"/>
                  <a:pt x="633" y="215"/>
                </a:cubicBezTo>
                <a:cubicBezTo>
                  <a:pt x="634" y="216"/>
                  <a:pt x="637" y="216"/>
                  <a:pt x="638" y="216"/>
                </a:cubicBezTo>
                <a:cubicBezTo>
                  <a:pt x="639" y="216"/>
                  <a:pt x="640" y="217"/>
                  <a:pt x="641" y="218"/>
                </a:cubicBezTo>
                <a:cubicBezTo>
                  <a:pt x="642" y="219"/>
                  <a:pt x="642" y="221"/>
                  <a:pt x="642" y="222"/>
                </a:cubicBezTo>
                <a:cubicBezTo>
                  <a:pt x="644" y="223"/>
                  <a:pt x="647" y="222"/>
                  <a:pt x="648" y="222"/>
                </a:cubicBezTo>
                <a:cubicBezTo>
                  <a:pt x="649" y="223"/>
                  <a:pt x="652" y="224"/>
                  <a:pt x="652" y="225"/>
                </a:cubicBezTo>
                <a:close/>
              </a:path>
            </a:pathLst>
          </a:custGeom>
          <a:solidFill>
            <a:srgbClr val="A7A7A7"/>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89" name="Freeform 13"/>
          <p:cNvSpPr>
            <a:spLocks/>
          </p:cNvSpPr>
          <p:nvPr/>
        </p:nvSpPr>
        <p:spPr bwMode="auto">
          <a:xfrm>
            <a:off x="8869204" y="2038065"/>
            <a:ext cx="1646023" cy="2013421"/>
          </a:xfrm>
          <a:custGeom>
            <a:avLst/>
            <a:gdLst/>
            <a:ahLst/>
            <a:cxnLst>
              <a:cxn ang="0">
                <a:pos x="127" y="195"/>
              </a:cxn>
              <a:cxn ang="0">
                <a:pos x="158" y="212"/>
              </a:cxn>
              <a:cxn ang="0">
                <a:pos x="190" y="202"/>
              </a:cxn>
              <a:cxn ang="0">
                <a:pos x="195" y="179"/>
              </a:cxn>
              <a:cxn ang="0">
                <a:pos x="195" y="149"/>
              </a:cxn>
              <a:cxn ang="0">
                <a:pos x="220" y="110"/>
              </a:cxn>
              <a:cxn ang="0">
                <a:pos x="236" y="80"/>
              </a:cxn>
              <a:cxn ang="0">
                <a:pos x="265" y="55"/>
              </a:cxn>
              <a:cxn ang="0">
                <a:pos x="291" y="42"/>
              </a:cxn>
              <a:cxn ang="0">
                <a:pos x="322" y="36"/>
              </a:cxn>
              <a:cxn ang="0">
                <a:pos x="346" y="1"/>
              </a:cxn>
              <a:cxn ang="0">
                <a:pos x="373" y="28"/>
              </a:cxn>
              <a:cxn ang="0">
                <a:pos x="397" y="39"/>
              </a:cxn>
              <a:cxn ang="0">
                <a:pos x="443" y="51"/>
              </a:cxn>
              <a:cxn ang="0">
                <a:pos x="469" y="86"/>
              </a:cxn>
              <a:cxn ang="0">
                <a:pos x="531" y="101"/>
              </a:cxn>
              <a:cxn ang="0">
                <a:pos x="577" y="107"/>
              </a:cxn>
              <a:cxn ang="0">
                <a:pos x="604" y="135"/>
              </a:cxn>
              <a:cxn ang="0">
                <a:pos x="587" y="168"/>
              </a:cxn>
              <a:cxn ang="0">
                <a:pos x="578" y="229"/>
              </a:cxn>
              <a:cxn ang="0">
                <a:pos x="547" y="288"/>
              </a:cxn>
              <a:cxn ang="0">
                <a:pos x="521" y="323"/>
              </a:cxn>
              <a:cxn ang="0">
                <a:pos x="485" y="343"/>
              </a:cxn>
              <a:cxn ang="0">
                <a:pos x="491" y="376"/>
              </a:cxn>
              <a:cxn ang="0">
                <a:pos x="472" y="405"/>
              </a:cxn>
              <a:cxn ang="0">
                <a:pos x="465" y="433"/>
              </a:cxn>
              <a:cxn ang="0">
                <a:pos x="449" y="464"/>
              </a:cxn>
              <a:cxn ang="0">
                <a:pos x="423" y="488"/>
              </a:cxn>
              <a:cxn ang="0">
                <a:pos x="429" y="521"/>
              </a:cxn>
              <a:cxn ang="0">
                <a:pos x="417" y="561"/>
              </a:cxn>
              <a:cxn ang="0">
                <a:pos x="382" y="574"/>
              </a:cxn>
              <a:cxn ang="0">
                <a:pos x="355" y="566"/>
              </a:cxn>
              <a:cxn ang="0">
                <a:pos x="323" y="560"/>
              </a:cxn>
              <a:cxn ang="0">
                <a:pos x="290" y="576"/>
              </a:cxn>
              <a:cxn ang="0">
                <a:pos x="301" y="599"/>
              </a:cxn>
              <a:cxn ang="0">
                <a:pos x="286" y="622"/>
              </a:cxn>
              <a:cxn ang="0">
                <a:pos x="275" y="652"/>
              </a:cxn>
              <a:cxn ang="0">
                <a:pos x="240" y="662"/>
              </a:cxn>
              <a:cxn ang="0">
                <a:pos x="225" y="688"/>
              </a:cxn>
              <a:cxn ang="0">
                <a:pos x="210" y="702"/>
              </a:cxn>
              <a:cxn ang="0">
                <a:pos x="179" y="712"/>
              </a:cxn>
              <a:cxn ang="0">
                <a:pos x="166" y="732"/>
              </a:cxn>
              <a:cxn ang="0">
                <a:pos x="152" y="743"/>
              </a:cxn>
              <a:cxn ang="0">
                <a:pos x="143" y="710"/>
              </a:cxn>
              <a:cxn ang="0">
                <a:pos x="110" y="701"/>
              </a:cxn>
              <a:cxn ang="0">
                <a:pos x="77" y="684"/>
              </a:cxn>
              <a:cxn ang="0">
                <a:pos x="66" y="635"/>
              </a:cxn>
              <a:cxn ang="0">
                <a:pos x="26" y="594"/>
              </a:cxn>
              <a:cxn ang="0">
                <a:pos x="25" y="555"/>
              </a:cxn>
              <a:cxn ang="0">
                <a:pos x="52" y="532"/>
              </a:cxn>
              <a:cxn ang="0">
                <a:pos x="83" y="510"/>
              </a:cxn>
              <a:cxn ang="0">
                <a:pos x="85" y="469"/>
              </a:cxn>
              <a:cxn ang="0">
                <a:pos x="63" y="414"/>
              </a:cxn>
              <a:cxn ang="0">
                <a:pos x="36" y="378"/>
              </a:cxn>
              <a:cxn ang="0">
                <a:pos x="10" y="365"/>
              </a:cxn>
              <a:cxn ang="0">
                <a:pos x="4" y="328"/>
              </a:cxn>
              <a:cxn ang="0">
                <a:pos x="26" y="298"/>
              </a:cxn>
              <a:cxn ang="0">
                <a:pos x="41" y="314"/>
              </a:cxn>
              <a:cxn ang="0">
                <a:pos x="52" y="286"/>
              </a:cxn>
              <a:cxn ang="0">
                <a:pos x="70" y="264"/>
              </a:cxn>
              <a:cxn ang="0">
                <a:pos x="97" y="253"/>
              </a:cxn>
              <a:cxn ang="0">
                <a:pos x="100" y="214"/>
              </a:cxn>
            </a:cxnLst>
            <a:rect l="0" t="0" r="r" b="b"/>
            <a:pathLst>
              <a:path w="608" h="744">
                <a:moveTo>
                  <a:pt x="101" y="187"/>
                </a:moveTo>
                <a:cubicBezTo>
                  <a:pt x="101" y="185"/>
                  <a:pt x="101" y="183"/>
                  <a:pt x="102" y="182"/>
                </a:cubicBezTo>
                <a:cubicBezTo>
                  <a:pt x="102" y="181"/>
                  <a:pt x="104" y="180"/>
                  <a:pt x="105" y="179"/>
                </a:cubicBezTo>
                <a:cubicBezTo>
                  <a:pt x="105" y="179"/>
                  <a:pt x="106" y="178"/>
                  <a:pt x="106" y="178"/>
                </a:cubicBezTo>
                <a:cubicBezTo>
                  <a:pt x="107" y="178"/>
                  <a:pt x="107" y="178"/>
                  <a:pt x="108" y="178"/>
                </a:cubicBezTo>
                <a:cubicBezTo>
                  <a:pt x="109" y="178"/>
                  <a:pt x="111" y="179"/>
                  <a:pt x="112" y="179"/>
                </a:cubicBezTo>
                <a:cubicBezTo>
                  <a:pt x="113" y="179"/>
                  <a:pt x="116" y="180"/>
                  <a:pt x="117" y="181"/>
                </a:cubicBezTo>
                <a:cubicBezTo>
                  <a:pt x="118" y="182"/>
                  <a:pt x="118" y="185"/>
                  <a:pt x="119" y="186"/>
                </a:cubicBezTo>
                <a:cubicBezTo>
                  <a:pt x="120" y="189"/>
                  <a:pt x="124" y="194"/>
                  <a:pt x="127" y="195"/>
                </a:cubicBezTo>
                <a:cubicBezTo>
                  <a:pt x="128" y="196"/>
                  <a:pt x="131" y="194"/>
                  <a:pt x="132" y="194"/>
                </a:cubicBezTo>
                <a:cubicBezTo>
                  <a:pt x="134" y="195"/>
                  <a:pt x="138" y="195"/>
                  <a:pt x="139" y="196"/>
                </a:cubicBezTo>
                <a:cubicBezTo>
                  <a:pt x="140" y="196"/>
                  <a:pt x="142" y="198"/>
                  <a:pt x="143" y="199"/>
                </a:cubicBezTo>
                <a:cubicBezTo>
                  <a:pt x="143" y="200"/>
                  <a:pt x="142" y="202"/>
                  <a:pt x="142" y="203"/>
                </a:cubicBezTo>
                <a:cubicBezTo>
                  <a:pt x="142" y="204"/>
                  <a:pt x="142" y="207"/>
                  <a:pt x="143" y="208"/>
                </a:cubicBezTo>
                <a:cubicBezTo>
                  <a:pt x="143" y="209"/>
                  <a:pt x="144" y="211"/>
                  <a:pt x="145" y="212"/>
                </a:cubicBezTo>
                <a:cubicBezTo>
                  <a:pt x="146" y="213"/>
                  <a:pt x="150" y="213"/>
                  <a:pt x="151" y="213"/>
                </a:cubicBezTo>
                <a:cubicBezTo>
                  <a:pt x="152" y="213"/>
                  <a:pt x="154" y="212"/>
                  <a:pt x="154" y="212"/>
                </a:cubicBezTo>
                <a:cubicBezTo>
                  <a:pt x="155" y="212"/>
                  <a:pt x="157" y="212"/>
                  <a:pt x="158" y="212"/>
                </a:cubicBezTo>
                <a:cubicBezTo>
                  <a:pt x="158" y="212"/>
                  <a:pt x="160" y="213"/>
                  <a:pt x="161" y="214"/>
                </a:cubicBezTo>
                <a:cubicBezTo>
                  <a:pt x="162" y="214"/>
                  <a:pt x="165" y="214"/>
                  <a:pt x="167" y="214"/>
                </a:cubicBezTo>
                <a:cubicBezTo>
                  <a:pt x="168" y="215"/>
                  <a:pt x="170" y="214"/>
                  <a:pt x="171" y="215"/>
                </a:cubicBezTo>
                <a:cubicBezTo>
                  <a:pt x="172" y="215"/>
                  <a:pt x="175" y="215"/>
                  <a:pt x="176" y="215"/>
                </a:cubicBezTo>
                <a:cubicBezTo>
                  <a:pt x="177" y="215"/>
                  <a:pt x="178" y="214"/>
                  <a:pt x="179" y="214"/>
                </a:cubicBezTo>
                <a:cubicBezTo>
                  <a:pt x="180" y="213"/>
                  <a:pt x="181" y="211"/>
                  <a:pt x="182" y="211"/>
                </a:cubicBezTo>
                <a:cubicBezTo>
                  <a:pt x="183" y="210"/>
                  <a:pt x="185" y="209"/>
                  <a:pt x="186" y="208"/>
                </a:cubicBezTo>
                <a:cubicBezTo>
                  <a:pt x="187" y="208"/>
                  <a:pt x="189" y="207"/>
                  <a:pt x="189" y="206"/>
                </a:cubicBezTo>
                <a:cubicBezTo>
                  <a:pt x="190" y="205"/>
                  <a:pt x="190" y="203"/>
                  <a:pt x="190" y="202"/>
                </a:cubicBezTo>
                <a:cubicBezTo>
                  <a:pt x="191" y="201"/>
                  <a:pt x="192" y="200"/>
                  <a:pt x="193" y="199"/>
                </a:cubicBezTo>
                <a:cubicBezTo>
                  <a:pt x="194" y="198"/>
                  <a:pt x="195" y="196"/>
                  <a:pt x="196" y="195"/>
                </a:cubicBezTo>
                <a:cubicBezTo>
                  <a:pt x="197" y="195"/>
                  <a:pt x="199" y="195"/>
                  <a:pt x="200" y="194"/>
                </a:cubicBezTo>
                <a:cubicBezTo>
                  <a:pt x="201" y="194"/>
                  <a:pt x="202" y="193"/>
                  <a:pt x="203" y="192"/>
                </a:cubicBezTo>
                <a:cubicBezTo>
                  <a:pt x="204" y="192"/>
                  <a:pt x="205" y="190"/>
                  <a:pt x="205" y="189"/>
                </a:cubicBezTo>
                <a:cubicBezTo>
                  <a:pt x="206" y="188"/>
                  <a:pt x="205" y="185"/>
                  <a:pt x="204" y="184"/>
                </a:cubicBezTo>
                <a:cubicBezTo>
                  <a:pt x="204" y="183"/>
                  <a:pt x="203" y="182"/>
                  <a:pt x="202" y="182"/>
                </a:cubicBezTo>
                <a:cubicBezTo>
                  <a:pt x="201" y="182"/>
                  <a:pt x="197" y="183"/>
                  <a:pt x="196" y="182"/>
                </a:cubicBezTo>
                <a:cubicBezTo>
                  <a:pt x="196" y="182"/>
                  <a:pt x="195" y="180"/>
                  <a:pt x="195" y="179"/>
                </a:cubicBezTo>
                <a:cubicBezTo>
                  <a:pt x="195" y="178"/>
                  <a:pt x="196" y="176"/>
                  <a:pt x="196" y="175"/>
                </a:cubicBezTo>
                <a:cubicBezTo>
                  <a:pt x="195" y="174"/>
                  <a:pt x="195" y="172"/>
                  <a:pt x="194" y="172"/>
                </a:cubicBezTo>
                <a:cubicBezTo>
                  <a:pt x="194" y="171"/>
                  <a:pt x="192" y="170"/>
                  <a:pt x="191" y="169"/>
                </a:cubicBezTo>
                <a:cubicBezTo>
                  <a:pt x="191" y="168"/>
                  <a:pt x="191" y="167"/>
                  <a:pt x="192" y="166"/>
                </a:cubicBezTo>
                <a:cubicBezTo>
                  <a:pt x="192" y="165"/>
                  <a:pt x="195" y="164"/>
                  <a:pt x="195" y="163"/>
                </a:cubicBezTo>
                <a:cubicBezTo>
                  <a:pt x="195" y="162"/>
                  <a:pt x="195" y="161"/>
                  <a:pt x="195" y="160"/>
                </a:cubicBezTo>
                <a:cubicBezTo>
                  <a:pt x="195" y="159"/>
                  <a:pt x="196" y="157"/>
                  <a:pt x="196" y="156"/>
                </a:cubicBezTo>
                <a:cubicBezTo>
                  <a:pt x="196" y="155"/>
                  <a:pt x="197" y="154"/>
                  <a:pt x="197" y="153"/>
                </a:cubicBezTo>
                <a:cubicBezTo>
                  <a:pt x="197" y="152"/>
                  <a:pt x="195" y="150"/>
                  <a:pt x="195" y="149"/>
                </a:cubicBezTo>
                <a:cubicBezTo>
                  <a:pt x="194" y="147"/>
                  <a:pt x="196" y="142"/>
                  <a:pt x="196" y="140"/>
                </a:cubicBezTo>
                <a:cubicBezTo>
                  <a:pt x="197" y="138"/>
                  <a:pt x="199" y="134"/>
                  <a:pt x="200" y="132"/>
                </a:cubicBezTo>
                <a:cubicBezTo>
                  <a:pt x="201" y="131"/>
                  <a:pt x="202" y="129"/>
                  <a:pt x="203" y="128"/>
                </a:cubicBezTo>
                <a:cubicBezTo>
                  <a:pt x="204" y="126"/>
                  <a:pt x="205" y="123"/>
                  <a:pt x="206" y="122"/>
                </a:cubicBezTo>
                <a:cubicBezTo>
                  <a:pt x="206" y="121"/>
                  <a:pt x="208" y="119"/>
                  <a:pt x="208" y="119"/>
                </a:cubicBezTo>
                <a:cubicBezTo>
                  <a:pt x="210" y="118"/>
                  <a:pt x="213" y="116"/>
                  <a:pt x="214" y="116"/>
                </a:cubicBezTo>
                <a:cubicBezTo>
                  <a:pt x="215" y="115"/>
                  <a:pt x="217" y="116"/>
                  <a:pt x="218" y="115"/>
                </a:cubicBezTo>
                <a:cubicBezTo>
                  <a:pt x="218" y="115"/>
                  <a:pt x="220" y="114"/>
                  <a:pt x="220" y="113"/>
                </a:cubicBezTo>
                <a:cubicBezTo>
                  <a:pt x="220" y="113"/>
                  <a:pt x="220" y="111"/>
                  <a:pt x="220" y="110"/>
                </a:cubicBezTo>
                <a:cubicBezTo>
                  <a:pt x="219" y="110"/>
                  <a:pt x="218" y="110"/>
                  <a:pt x="217" y="109"/>
                </a:cubicBezTo>
                <a:cubicBezTo>
                  <a:pt x="217" y="109"/>
                  <a:pt x="216" y="107"/>
                  <a:pt x="216" y="106"/>
                </a:cubicBezTo>
                <a:cubicBezTo>
                  <a:pt x="216" y="105"/>
                  <a:pt x="217" y="104"/>
                  <a:pt x="217" y="103"/>
                </a:cubicBezTo>
                <a:cubicBezTo>
                  <a:pt x="218" y="102"/>
                  <a:pt x="219" y="99"/>
                  <a:pt x="220" y="97"/>
                </a:cubicBezTo>
                <a:cubicBezTo>
                  <a:pt x="220" y="96"/>
                  <a:pt x="221" y="93"/>
                  <a:pt x="222" y="92"/>
                </a:cubicBezTo>
                <a:cubicBezTo>
                  <a:pt x="224" y="91"/>
                  <a:pt x="227" y="91"/>
                  <a:pt x="229" y="91"/>
                </a:cubicBezTo>
                <a:cubicBezTo>
                  <a:pt x="230" y="90"/>
                  <a:pt x="233" y="89"/>
                  <a:pt x="234" y="89"/>
                </a:cubicBezTo>
                <a:cubicBezTo>
                  <a:pt x="235" y="88"/>
                  <a:pt x="236" y="86"/>
                  <a:pt x="236" y="84"/>
                </a:cubicBezTo>
                <a:cubicBezTo>
                  <a:pt x="237" y="83"/>
                  <a:pt x="236" y="81"/>
                  <a:pt x="236" y="80"/>
                </a:cubicBezTo>
                <a:cubicBezTo>
                  <a:pt x="236" y="78"/>
                  <a:pt x="236" y="75"/>
                  <a:pt x="236" y="73"/>
                </a:cubicBezTo>
                <a:cubicBezTo>
                  <a:pt x="237" y="72"/>
                  <a:pt x="238" y="70"/>
                  <a:pt x="239" y="69"/>
                </a:cubicBezTo>
                <a:cubicBezTo>
                  <a:pt x="240" y="68"/>
                  <a:pt x="242" y="67"/>
                  <a:pt x="243" y="67"/>
                </a:cubicBezTo>
                <a:cubicBezTo>
                  <a:pt x="244" y="67"/>
                  <a:pt x="246" y="69"/>
                  <a:pt x="248" y="69"/>
                </a:cubicBezTo>
                <a:cubicBezTo>
                  <a:pt x="249" y="70"/>
                  <a:pt x="252" y="70"/>
                  <a:pt x="254" y="69"/>
                </a:cubicBezTo>
                <a:cubicBezTo>
                  <a:pt x="255" y="69"/>
                  <a:pt x="257" y="69"/>
                  <a:pt x="258" y="69"/>
                </a:cubicBezTo>
                <a:cubicBezTo>
                  <a:pt x="259" y="68"/>
                  <a:pt x="262" y="65"/>
                  <a:pt x="262" y="64"/>
                </a:cubicBezTo>
                <a:cubicBezTo>
                  <a:pt x="263" y="63"/>
                  <a:pt x="264" y="61"/>
                  <a:pt x="264" y="60"/>
                </a:cubicBezTo>
                <a:cubicBezTo>
                  <a:pt x="264" y="58"/>
                  <a:pt x="264" y="56"/>
                  <a:pt x="265" y="55"/>
                </a:cubicBezTo>
                <a:cubicBezTo>
                  <a:pt x="265" y="54"/>
                  <a:pt x="266" y="52"/>
                  <a:pt x="267" y="52"/>
                </a:cubicBezTo>
                <a:cubicBezTo>
                  <a:pt x="268" y="51"/>
                  <a:pt x="269" y="51"/>
                  <a:pt x="270" y="52"/>
                </a:cubicBezTo>
                <a:cubicBezTo>
                  <a:pt x="271" y="52"/>
                  <a:pt x="273" y="53"/>
                  <a:pt x="275" y="53"/>
                </a:cubicBezTo>
                <a:cubicBezTo>
                  <a:pt x="276" y="54"/>
                  <a:pt x="279" y="53"/>
                  <a:pt x="280" y="53"/>
                </a:cubicBezTo>
                <a:cubicBezTo>
                  <a:pt x="281" y="54"/>
                  <a:pt x="282" y="56"/>
                  <a:pt x="283" y="56"/>
                </a:cubicBezTo>
                <a:cubicBezTo>
                  <a:pt x="284" y="56"/>
                  <a:pt x="286" y="55"/>
                  <a:pt x="286" y="54"/>
                </a:cubicBezTo>
                <a:cubicBezTo>
                  <a:pt x="287" y="54"/>
                  <a:pt x="287" y="53"/>
                  <a:pt x="288" y="52"/>
                </a:cubicBezTo>
                <a:cubicBezTo>
                  <a:pt x="289" y="51"/>
                  <a:pt x="291" y="48"/>
                  <a:pt x="291" y="47"/>
                </a:cubicBezTo>
                <a:cubicBezTo>
                  <a:pt x="292" y="46"/>
                  <a:pt x="290" y="43"/>
                  <a:pt x="291" y="42"/>
                </a:cubicBezTo>
                <a:cubicBezTo>
                  <a:pt x="292" y="42"/>
                  <a:pt x="294" y="42"/>
                  <a:pt x="295" y="42"/>
                </a:cubicBezTo>
                <a:cubicBezTo>
                  <a:pt x="296" y="42"/>
                  <a:pt x="298" y="42"/>
                  <a:pt x="299" y="42"/>
                </a:cubicBezTo>
                <a:cubicBezTo>
                  <a:pt x="299" y="43"/>
                  <a:pt x="300" y="45"/>
                  <a:pt x="301" y="45"/>
                </a:cubicBezTo>
                <a:cubicBezTo>
                  <a:pt x="302" y="45"/>
                  <a:pt x="304" y="45"/>
                  <a:pt x="305" y="44"/>
                </a:cubicBezTo>
                <a:cubicBezTo>
                  <a:pt x="306" y="44"/>
                  <a:pt x="308" y="43"/>
                  <a:pt x="309" y="43"/>
                </a:cubicBezTo>
                <a:cubicBezTo>
                  <a:pt x="310" y="42"/>
                  <a:pt x="311" y="40"/>
                  <a:pt x="312" y="39"/>
                </a:cubicBezTo>
                <a:cubicBezTo>
                  <a:pt x="313" y="38"/>
                  <a:pt x="314" y="35"/>
                  <a:pt x="316" y="35"/>
                </a:cubicBezTo>
                <a:cubicBezTo>
                  <a:pt x="316" y="34"/>
                  <a:pt x="318" y="35"/>
                  <a:pt x="319" y="35"/>
                </a:cubicBezTo>
                <a:cubicBezTo>
                  <a:pt x="319" y="35"/>
                  <a:pt x="321" y="36"/>
                  <a:pt x="322" y="36"/>
                </a:cubicBezTo>
                <a:cubicBezTo>
                  <a:pt x="323" y="36"/>
                  <a:pt x="326" y="36"/>
                  <a:pt x="327" y="35"/>
                </a:cubicBezTo>
                <a:cubicBezTo>
                  <a:pt x="328" y="35"/>
                  <a:pt x="330" y="32"/>
                  <a:pt x="330" y="31"/>
                </a:cubicBezTo>
                <a:cubicBezTo>
                  <a:pt x="330" y="30"/>
                  <a:pt x="329" y="27"/>
                  <a:pt x="329" y="26"/>
                </a:cubicBezTo>
                <a:cubicBezTo>
                  <a:pt x="329" y="25"/>
                  <a:pt x="330" y="23"/>
                  <a:pt x="330" y="22"/>
                </a:cubicBezTo>
                <a:cubicBezTo>
                  <a:pt x="330" y="20"/>
                  <a:pt x="331" y="17"/>
                  <a:pt x="331" y="16"/>
                </a:cubicBezTo>
                <a:cubicBezTo>
                  <a:pt x="332" y="15"/>
                  <a:pt x="333" y="13"/>
                  <a:pt x="334" y="12"/>
                </a:cubicBezTo>
                <a:cubicBezTo>
                  <a:pt x="335" y="12"/>
                  <a:pt x="337" y="11"/>
                  <a:pt x="338" y="10"/>
                </a:cubicBezTo>
                <a:cubicBezTo>
                  <a:pt x="339" y="9"/>
                  <a:pt x="340" y="6"/>
                  <a:pt x="341" y="4"/>
                </a:cubicBezTo>
                <a:cubicBezTo>
                  <a:pt x="342" y="3"/>
                  <a:pt x="344" y="1"/>
                  <a:pt x="346" y="1"/>
                </a:cubicBezTo>
                <a:cubicBezTo>
                  <a:pt x="347" y="1"/>
                  <a:pt x="350" y="0"/>
                  <a:pt x="351" y="1"/>
                </a:cubicBezTo>
                <a:cubicBezTo>
                  <a:pt x="351" y="1"/>
                  <a:pt x="353" y="2"/>
                  <a:pt x="353" y="2"/>
                </a:cubicBezTo>
                <a:cubicBezTo>
                  <a:pt x="354" y="2"/>
                  <a:pt x="356" y="2"/>
                  <a:pt x="358" y="1"/>
                </a:cubicBezTo>
                <a:cubicBezTo>
                  <a:pt x="358" y="2"/>
                  <a:pt x="358" y="2"/>
                  <a:pt x="358" y="3"/>
                </a:cubicBezTo>
                <a:cubicBezTo>
                  <a:pt x="359" y="4"/>
                  <a:pt x="360" y="8"/>
                  <a:pt x="361" y="9"/>
                </a:cubicBezTo>
                <a:cubicBezTo>
                  <a:pt x="362" y="11"/>
                  <a:pt x="364" y="14"/>
                  <a:pt x="365" y="15"/>
                </a:cubicBezTo>
                <a:cubicBezTo>
                  <a:pt x="366" y="16"/>
                  <a:pt x="368" y="18"/>
                  <a:pt x="369" y="18"/>
                </a:cubicBezTo>
                <a:cubicBezTo>
                  <a:pt x="370" y="19"/>
                  <a:pt x="371" y="22"/>
                  <a:pt x="372" y="23"/>
                </a:cubicBezTo>
                <a:cubicBezTo>
                  <a:pt x="372" y="24"/>
                  <a:pt x="373" y="26"/>
                  <a:pt x="373" y="28"/>
                </a:cubicBezTo>
                <a:cubicBezTo>
                  <a:pt x="374" y="29"/>
                  <a:pt x="375" y="31"/>
                  <a:pt x="375" y="32"/>
                </a:cubicBezTo>
                <a:cubicBezTo>
                  <a:pt x="376" y="34"/>
                  <a:pt x="378" y="37"/>
                  <a:pt x="379" y="38"/>
                </a:cubicBezTo>
                <a:cubicBezTo>
                  <a:pt x="380" y="39"/>
                  <a:pt x="383" y="40"/>
                  <a:pt x="384" y="40"/>
                </a:cubicBezTo>
                <a:cubicBezTo>
                  <a:pt x="385" y="39"/>
                  <a:pt x="386" y="38"/>
                  <a:pt x="387" y="37"/>
                </a:cubicBezTo>
                <a:cubicBezTo>
                  <a:pt x="387" y="36"/>
                  <a:pt x="387" y="34"/>
                  <a:pt x="388" y="33"/>
                </a:cubicBezTo>
                <a:cubicBezTo>
                  <a:pt x="388" y="32"/>
                  <a:pt x="390" y="30"/>
                  <a:pt x="391" y="30"/>
                </a:cubicBezTo>
                <a:cubicBezTo>
                  <a:pt x="391" y="30"/>
                  <a:pt x="393" y="30"/>
                  <a:pt x="393" y="31"/>
                </a:cubicBezTo>
                <a:cubicBezTo>
                  <a:pt x="394" y="31"/>
                  <a:pt x="395" y="32"/>
                  <a:pt x="396" y="33"/>
                </a:cubicBezTo>
                <a:cubicBezTo>
                  <a:pt x="396" y="34"/>
                  <a:pt x="396" y="38"/>
                  <a:pt x="397" y="39"/>
                </a:cubicBezTo>
                <a:cubicBezTo>
                  <a:pt x="398" y="40"/>
                  <a:pt x="400" y="41"/>
                  <a:pt x="401" y="42"/>
                </a:cubicBezTo>
                <a:cubicBezTo>
                  <a:pt x="403" y="43"/>
                  <a:pt x="407" y="43"/>
                  <a:pt x="409" y="43"/>
                </a:cubicBezTo>
                <a:cubicBezTo>
                  <a:pt x="411" y="43"/>
                  <a:pt x="414" y="41"/>
                  <a:pt x="415" y="40"/>
                </a:cubicBezTo>
                <a:cubicBezTo>
                  <a:pt x="417" y="40"/>
                  <a:pt x="419" y="38"/>
                  <a:pt x="420" y="38"/>
                </a:cubicBezTo>
                <a:cubicBezTo>
                  <a:pt x="421" y="38"/>
                  <a:pt x="423" y="37"/>
                  <a:pt x="424" y="37"/>
                </a:cubicBezTo>
                <a:cubicBezTo>
                  <a:pt x="426" y="37"/>
                  <a:pt x="430" y="37"/>
                  <a:pt x="433" y="38"/>
                </a:cubicBezTo>
                <a:cubicBezTo>
                  <a:pt x="434" y="38"/>
                  <a:pt x="437" y="39"/>
                  <a:pt x="438" y="40"/>
                </a:cubicBezTo>
                <a:cubicBezTo>
                  <a:pt x="439" y="41"/>
                  <a:pt x="440" y="44"/>
                  <a:pt x="440" y="45"/>
                </a:cubicBezTo>
                <a:cubicBezTo>
                  <a:pt x="441" y="46"/>
                  <a:pt x="442" y="49"/>
                  <a:pt x="443" y="51"/>
                </a:cubicBezTo>
                <a:cubicBezTo>
                  <a:pt x="444" y="51"/>
                  <a:pt x="446" y="53"/>
                  <a:pt x="447" y="53"/>
                </a:cubicBezTo>
                <a:cubicBezTo>
                  <a:pt x="448" y="54"/>
                  <a:pt x="451" y="54"/>
                  <a:pt x="452" y="54"/>
                </a:cubicBezTo>
                <a:cubicBezTo>
                  <a:pt x="453" y="54"/>
                  <a:pt x="456" y="54"/>
                  <a:pt x="456" y="55"/>
                </a:cubicBezTo>
                <a:cubicBezTo>
                  <a:pt x="457" y="56"/>
                  <a:pt x="458" y="58"/>
                  <a:pt x="458" y="59"/>
                </a:cubicBezTo>
                <a:cubicBezTo>
                  <a:pt x="459" y="61"/>
                  <a:pt x="458" y="64"/>
                  <a:pt x="458" y="65"/>
                </a:cubicBezTo>
                <a:cubicBezTo>
                  <a:pt x="458" y="66"/>
                  <a:pt x="457" y="69"/>
                  <a:pt x="457" y="70"/>
                </a:cubicBezTo>
                <a:cubicBezTo>
                  <a:pt x="457" y="71"/>
                  <a:pt x="456" y="74"/>
                  <a:pt x="456" y="75"/>
                </a:cubicBezTo>
                <a:cubicBezTo>
                  <a:pt x="457" y="77"/>
                  <a:pt x="460" y="81"/>
                  <a:pt x="462" y="82"/>
                </a:cubicBezTo>
                <a:cubicBezTo>
                  <a:pt x="464" y="84"/>
                  <a:pt x="467" y="86"/>
                  <a:pt x="469" y="86"/>
                </a:cubicBezTo>
                <a:cubicBezTo>
                  <a:pt x="471" y="87"/>
                  <a:pt x="473" y="86"/>
                  <a:pt x="474" y="86"/>
                </a:cubicBezTo>
                <a:cubicBezTo>
                  <a:pt x="478" y="86"/>
                  <a:pt x="486" y="86"/>
                  <a:pt x="490" y="86"/>
                </a:cubicBezTo>
                <a:cubicBezTo>
                  <a:pt x="492" y="86"/>
                  <a:pt x="497" y="86"/>
                  <a:pt x="500" y="86"/>
                </a:cubicBezTo>
                <a:cubicBezTo>
                  <a:pt x="502" y="86"/>
                  <a:pt x="507" y="86"/>
                  <a:pt x="510" y="87"/>
                </a:cubicBezTo>
                <a:cubicBezTo>
                  <a:pt x="512" y="87"/>
                  <a:pt x="515" y="88"/>
                  <a:pt x="517" y="89"/>
                </a:cubicBezTo>
                <a:cubicBezTo>
                  <a:pt x="518" y="91"/>
                  <a:pt x="520" y="94"/>
                  <a:pt x="520" y="95"/>
                </a:cubicBezTo>
                <a:cubicBezTo>
                  <a:pt x="521" y="97"/>
                  <a:pt x="521" y="100"/>
                  <a:pt x="522" y="101"/>
                </a:cubicBezTo>
                <a:cubicBezTo>
                  <a:pt x="523" y="102"/>
                  <a:pt x="525" y="103"/>
                  <a:pt x="526" y="103"/>
                </a:cubicBezTo>
                <a:cubicBezTo>
                  <a:pt x="528" y="103"/>
                  <a:pt x="530" y="102"/>
                  <a:pt x="531" y="101"/>
                </a:cubicBezTo>
                <a:cubicBezTo>
                  <a:pt x="533" y="100"/>
                  <a:pt x="533" y="97"/>
                  <a:pt x="534" y="96"/>
                </a:cubicBezTo>
                <a:cubicBezTo>
                  <a:pt x="535" y="95"/>
                  <a:pt x="536" y="93"/>
                  <a:pt x="537" y="93"/>
                </a:cubicBezTo>
                <a:cubicBezTo>
                  <a:pt x="538" y="92"/>
                  <a:pt x="540" y="92"/>
                  <a:pt x="541" y="93"/>
                </a:cubicBezTo>
                <a:cubicBezTo>
                  <a:pt x="542" y="93"/>
                  <a:pt x="543" y="95"/>
                  <a:pt x="543" y="95"/>
                </a:cubicBezTo>
                <a:cubicBezTo>
                  <a:pt x="544" y="97"/>
                  <a:pt x="545" y="100"/>
                  <a:pt x="546" y="101"/>
                </a:cubicBezTo>
                <a:cubicBezTo>
                  <a:pt x="547" y="102"/>
                  <a:pt x="549" y="103"/>
                  <a:pt x="551" y="103"/>
                </a:cubicBezTo>
                <a:cubicBezTo>
                  <a:pt x="552" y="103"/>
                  <a:pt x="554" y="103"/>
                  <a:pt x="556" y="104"/>
                </a:cubicBezTo>
                <a:cubicBezTo>
                  <a:pt x="559" y="104"/>
                  <a:pt x="567" y="106"/>
                  <a:pt x="571" y="107"/>
                </a:cubicBezTo>
                <a:cubicBezTo>
                  <a:pt x="572" y="107"/>
                  <a:pt x="575" y="107"/>
                  <a:pt x="577" y="107"/>
                </a:cubicBezTo>
                <a:cubicBezTo>
                  <a:pt x="578" y="108"/>
                  <a:pt x="581" y="111"/>
                  <a:pt x="583" y="112"/>
                </a:cubicBezTo>
                <a:cubicBezTo>
                  <a:pt x="584" y="112"/>
                  <a:pt x="586" y="113"/>
                  <a:pt x="587" y="113"/>
                </a:cubicBezTo>
                <a:cubicBezTo>
                  <a:pt x="588" y="113"/>
                  <a:pt x="590" y="113"/>
                  <a:pt x="591" y="113"/>
                </a:cubicBezTo>
                <a:cubicBezTo>
                  <a:pt x="591" y="113"/>
                  <a:pt x="592" y="113"/>
                  <a:pt x="593" y="113"/>
                </a:cubicBezTo>
                <a:cubicBezTo>
                  <a:pt x="593" y="115"/>
                  <a:pt x="594" y="117"/>
                  <a:pt x="595" y="117"/>
                </a:cubicBezTo>
                <a:cubicBezTo>
                  <a:pt x="595" y="119"/>
                  <a:pt x="596" y="121"/>
                  <a:pt x="596" y="123"/>
                </a:cubicBezTo>
                <a:cubicBezTo>
                  <a:pt x="597" y="125"/>
                  <a:pt x="596" y="129"/>
                  <a:pt x="596" y="131"/>
                </a:cubicBezTo>
                <a:cubicBezTo>
                  <a:pt x="596" y="132"/>
                  <a:pt x="597" y="134"/>
                  <a:pt x="598" y="135"/>
                </a:cubicBezTo>
                <a:cubicBezTo>
                  <a:pt x="599" y="135"/>
                  <a:pt x="602" y="135"/>
                  <a:pt x="604" y="135"/>
                </a:cubicBezTo>
                <a:cubicBezTo>
                  <a:pt x="605" y="135"/>
                  <a:pt x="606" y="136"/>
                  <a:pt x="607" y="136"/>
                </a:cubicBezTo>
                <a:cubicBezTo>
                  <a:pt x="607" y="137"/>
                  <a:pt x="608" y="139"/>
                  <a:pt x="608" y="140"/>
                </a:cubicBezTo>
                <a:cubicBezTo>
                  <a:pt x="607" y="141"/>
                  <a:pt x="605" y="143"/>
                  <a:pt x="604" y="145"/>
                </a:cubicBezTo>
                <a:cubicBezTo>
                  <a:pt x="603" y="146"/>
                  <a:pt x="603" y="149"/>
                  <a:pt x="602" y="151"/>
                </a:cubicBezTo>
                <a:cubicBezTo>
                  <a:pt x="602" y="152"/>
                  <a:pt x="599" y="153"/>
                  <a:pt x="598" y="154"/>
                </a:cubicBezTo>
                <a:cubicBezTo>
                  <a:pt x="597" y="155"/>
                  <a:pt x="596" y="158"/>
                  <a:pt x="596" y="160"/>
                </a:cubicBezTo>
                <a:cubicBezTo>
                  <a:pt x="595" y="160"/>
                  <a:pt x="595" y="163"/>
                  <a:pt x="595" y="163"/>
                </a:cubicBezTo>
                <a:cubicBezTo>
                  <a:pt x="593" y="164"/>
                  <a:pt x="590" y="163"/>
                  <a:pt x="589" y="164"/>
                </a:cubicBezTo>
                <a:cubicBezTo>
                  <a:pt x="588" y="164"/>
                  <a:pt x="587" y="167"/>
                  <a:pt x="587" y="168"/>
                </a:cubicBezTo>
                <a:cubicBezTo>
                  <a:pt x="586" y="170"/>
                  <a:pt x="587" y="174"/>
                  <a:pt x="587" y="176"/>
                </a:cubicBezTo>
                <a:cubicBezTo>
                  <a:pt x="588" y="177"/>
                  <a:pt x="590" y="179"/>
                  <a:pt x="590" y="180"/>
                </a:cubicBezTo>
                <a:cubicBezTo>
                  <a:pt x="591" y="182"/>
                  <a:pt x="593" y="186"/>
                  <a:pt x="593" y="188"/>
                </a:cubicBezTo>
                <a:cubicBezTo>
                  <a:pt x="593" y="191"/>
                  <a:pt x="593" y="196"/>
                  <a:pt x="592" y="199"/>
                </a:cubicBezTo>
                <a:cubicBezTo>
                  <a:pt x="591" y="201"/>
                  <a:pt x="589" y="205"/>
                  <a:pt x="588" y="208"/>
                </a:cubicBezTo>
                <a:cubicBezTo>
                  <a:pt x="587" y="210"/>
                  <a:pt x="586" y="214"/>
                  <a:pt x="585" y="217"/>
                </a:cubicBezTo>
                <a:cubicBezTo>
                  <a:pt x="585" y="218"/>
                  <a:pt x="585" y="221"/>
                  <a:pt x="584" y="222"/>
                </a:cubicBezTo>
                <a:cubicBezTo>
                  <a:pt x="583" y="223"/>
                  <a:pt x="581" y="224"/>
                  <a:pt x="580" y="225"/>
                </a:cubicBezTo>
                <a:cubicBezTo>
                  <a:pt x="579" y="226"/>
                  <a:pt x="579" y="228"/>
                  <a:pt x="578" y="229"/>
                </a:cubicBezTo>
                <a:cubicBezTo>
                  <a:pt x="577" y="231"/>
                  <a:pt x="575" y="235"/>
                  <a:pt x="574" y="237"/>
                </a:cubicBezTo>
                <a:cubicBezTo>
                  <a:pt x="573" y="239"/>
                  <a:pt x="571" y="242"/>
                  <a:pt x="571" y="244"/>
                </a:cubicBezTo>
                <a:cubicBezTo>
                  <a:pt x="571" y="246"/>
                  <a:pt x="572" y="249"/>
                  <a:pt x="572" y="250"/>
                </a:cubicBezTo>
                <a:cubicBezTo>
                  <a:pt x="571" y="252"/>
                  <a:pt x="569" y="257"/>
                  <a:pt x="567" y="259"/>
                </a:cubicBezTo>
                <a:cubicBezTo>
                  <a:pt x="566" y="260"/>
                  <a:pt x="564" y="261"/>
                  <a:pt x="563" y="261"/>
                </a:cubicBezTo>
                <a:cubicBezTo>
                  <a:pt x="562" y="263"/>
                  <a:pt x="561" y="267"/>
                  <a:pt x="560" y="269"/>
                </a:cubicBezTo>
                <a:cubicBezTo>
                  <a:pt x="559" y="271"/>
                  <a:pt x="557" y="276"/>
                  <a:pt x="555" y="278"/>
                </a:cubicBezTo>
                <a:cubicBezTo>
                  <a:pt x="555" y="279"/>
                  <a:pt x="553" y="283"/>
                  <a:pt x="552" y="284"/>
                </a:cubicBezTo>
                <a:cubicBezTo>
                  <a:pt x="551" y="285"/>
                  <a:pt x="548" y="288"/>
                  <a:pt x="547" y="288"/>
                </a:cubicBezTo>
                <a:cubicBezTo>
                  <a:pt x="546" y="289"/>
                  <a:pt x="543" y="289"/>
                  <a:pt x="542" y="290"/>
                </a:cubicBezTo>
                <a:cubicBezTo>
                  <a:pt x="540" y="291"/>
                  <a:pt x="536" y="293"/>
                  <a:pt x="535" y="295"/>
                </a:cubicBezTo>
                <a:cubicBezTo>
                  <a:pt x="535" y="296"/>
                  <a:pt x="535" y="299"/>
                  <a:pt x="535" y="300"/>
                </a:cubicBezTo>
                <a:cubicBezTo>
                  <a:pt x="536" y="302"/>
                  <a:pt x="539" y="303"/>
                  <a:pt x="539" y="304"/>
                </a:cubicBezTo>
                <a:cubicBezTo>
                  <a:pt x="540" y="306"/>
                  <a:pt x="540" y="310"/>
                  <a:pt x="539" y="312"/>
                </a:cubicBezTo>
                <a:cubicBezTo>
                  <a:pt x="539" y="313"/>
                  <a:pt x="536" y="315"/>
                  <a:pt x="535" y="315"/>
                </a:cubicBezTo>
                <a:cubicBezTo>
                  <a:pt x="534" y="316"/>
                  <a:pt x="531" y="316"/>
                  <a:pt x="530" y="317"/>
                </a:cubicBezTo>
                <a:cubicBezTo>
                  <a:pt x="529" y="317"/>
                  <a:pt x="527" y="318"/>
                  <a:pt x="526" y="318"/>
                </a:cubicBezTo>
                <a:cubicBezTo>
                  <a:pt x="524" y="319"/>
                  <a:pt x="522" y="322"/>
                  <a:pt x="521" y="323"/>
                </a:cubicBezTo>
                <a:cubicBezTo>
                  <a:pt x="520" y="323"/>
                  <a:pt x="518" y="324"/>
                  <a:pt x="518" y="325"/>
                </a:cubicBezTo>
                <a:cubicBezTo>
                  <a:pt x="517" y="325"/>
                  <a:pt x="515" y="326"/>
                  <a:pt x="514" y="327"/>
                </a:cubicBezTo>
                <a:cubicBezTo>
                  <a:pt x="513" y="328"/>
                  <a:pt x="514" y="331"/>
                  <a:pt x="513" y="332"/>
                </a:cubicBezTo>
                <a:cubicBezTo>
                  <a:pt x="512" y="333"/>
                  <a:pt x="511" y="335"/>
                  <a:pt x="509" y="335"/>
                </a:cubicBezTo>
                <a:cubicBezTo>
                  <a:pt x="508" y="336"/>
                  <a:pt x="505" y="336"/>
                  <a:pt x="504" y="336"/>
                </a:cubicBezTo>
                <a:cubicBezTo>
                  <a:pt x="503" y="336"/>
                  <a:pt x="500" y="335"/>
                  <a:pt x="499" y="334"/>
                </a:cubicBezTo>
                <a:cubicBezTo>
                  <a:pt x="497" y="334"/>
                  <a:pt x="494" y="334"/>
                  <a:pt x="492" y="335"/>
                </a:cubicBezTo>
                <a:cubicBezTo>
                  <a:pt x="491" y="335"/>
                  <a:pt x="488" y="336"/>
                  <a:pt x="487" y="337"/>
                </a:cubicBezTo>
                <a:cubicBezTo>
                  <a:pt x="486" y="338"/>
                  <a:pt x="486" y="342"/>
                  <a:pt x="485" y="343"/>
                </a:cubicBezTo>
                <a:cubicBezTo>
                  <a:pt x="484" y="345"/>
                  <a:pt x="480" y="346"/>
                  <a:pt x="479" y="347"/>
                </a:cubicBezTo>
                <a:cubicBezTo>
                  <a:pt x="479" y="348"/>
                  <a:pt x="478" y="350"/>
                  <a:pt x="478" y="352"/>
                </a:cubicBezTo>
                <a:cubicBezTo>
                  <a:pt x="478" y="353"/>
                  <a:pt x="477" y="357"/>
                  <a:pt x="478" y="359"/>
                </a:cubicBezTo>
                <a:cubicBezTo>
                  <a:pt x="478" y="360"/>
                  <a:pt x="480" y="362"/>
                  <a:pt x="480" y="363"/>
                </a:cubicBezTo>
                <a:cubicBezTo>
                  <a:pt x="480" y="364"/>
                  <a:pt x="478" y="367"/>
                  <a:pt x="478" y="368"/>
                </a:cubicBezTo>
                <a:cubicBezTo>
                  <a:pt x="477" y="369"/>
                  <a:pt x="478" y="370"/>
                  <a:pt x="479" y="371"/>
                </a:cubicBezTo>
                <a:cubicBezTo>
                  <a:pt x="480" y="372"/>
                  <a:pt x="482" y="372"/>
                  <a:pt x="483" y="372"/>
                </a:cubicBezTo>
                <a:cubicBezTo>
                  <a:pt x="484" y="372"/>
                  <a:pt x="486" y="371"/>
                  <a:pt x="487" y="372"/>
                </a:cubicBezTo>
                <a:cubicBezTo>
                  <a:pt x="488" y="372"/>
                  <a:pt x="491" y="375"/>
                  <a:pt x="491" y="376"/>
                </a:cubicBezTo>
                <a:cubicBezTo>
                  <a:pt x="491" y="377"/>
                  <a:pt x="488" y="380"/>
                  <a:pt x="488" y="381"/>
                </a:cubicBezTo>
                <a:cubicBezTo>
                  <a:pt x="489" y="382"/>
                  <a:pt x="492" y="383"/>
                  <a:pt x="492" y="384"/>
                </a:cubicBezTo>
                <a:cubicBezTo>
                  <a:pt x="492" y="385"/>
                  <a:pt x="491" y="388"/>
                  <a:pt x="491" y="389"/>
                </a:cubicBezTo>
                <a:cubicBezTo>
                  <a:pt x="490" y="389"/>
                  <a:pt x="487" y="390"/>
                  <a:pt x="486" y="390"/>
                </a:cubicBezTo>
                <a:cubicBezTo>
                  <a:pt x="485" y="391"/>
                  <a:pt x="484" y="394"/>
                  <a:pt x="483" y="395"/>
                </a:cubicBezTo>
                <a:cubicBezTo>
                  <a:pt x="482" y="395"/>
                  <a:pt x="479" y="395"/>
                  <a:pt x="478" y="395"/>
                </a:cubicBezTo>
                <a:cubicBezTo>
                  <a:pt x="477" y="395"/>
                  <a:pt x="474" y="395"/>
                  <a:pt x="473" y="395"/>
                </a:cubicBezTo>
                <a:cubicBezTo>
                  <a:pt x="472" y="395"/>
                  <a:pt x="471" y="397"/>
                  <a:pt x="470" y="398"/>
                </a:cubicBezTo>
                <a:cubicBezTo>
                  <a:pt x="470" y="399"/>
                  <a:pt x="472" y="403"/>
                  <a:pt x="472" y="405"/>
                </a:cubicBezTo>
                <a:cubicBezTo>
                  <a:pt x="472" y="406"/>
                  <a:pt x="471" y="408"/>
                  <a:pt x="470" y="409"/>
                </a:cubicBezTo>
                <a:cubicBezTo>
                  <a:pt x="469" y="411"/>
                  <a:pt x="467" y="413"/>
                  <a:pt x="465" y="414"/>
                </a:cubicBezTo>
                <a:cubicBezTo>
                  <a:pt x="465" y="414"/>
                  <a:pt x="464" y="414"/>
                  <a:pt x="464" y="414"/>
                </a:cubicBezTo>
                <a:cubicBezTo>
                  <a:pt x="463" y="415"/>
                  <a:pt x="461" y="416"/>
                  <a:pt x="461" y="417"/>
                </a:cubicBezTo>
                <a:cubicBezTo>
                  <a:pt x="460" y="418"/>
                  <a:pt x="460" y="420"/>
                  <a:pt x="460" y="421"/>
                </a:cubicBezTo>
                <a:cubicBezTo>
                  <a:pt x="461" y="422"/>
                  <a:pt x="462" y="423"/>
                  <a:pt x="462" y="424"/>
                </a:cubicBezTo>
                <a:cubicBezTo>
                  <a:pt x="463" y="425"/>
                  <a:pt x="465" y="425"/>
                  <a:pt x="466" y="426"/>
                </a:cubicBezTo>
                <a:cubicBezTo>
                  <a:pt x="466" y="427"/>
                  <a:pt x="466" y="429"/>
                  <a:pt x="466" y="430"/>
                </a:cubicBezTo>
                <a:cubicBezTo>
                  <a:pt x="465" y="431"/>
                  <a:pt x="465" y="432"/>
                  <a:pt x="465" y="433"/>
                </a:cubicBezTo>
                <a:cubicBezTo>
                  <a:pt x="464" y="434"/>
                  <a:pt x="464" y="435"/>
                  <a:pt x="464" y="436"/>
                </a:cubicBezTo>
                <a:cubicBezTo>
                  <a:pt x="464" y="437"/>
                  <a:pt x="465" y="440"/>
                  <a:pt x="465" y="441"/>
                </a:cubicBezTo>
                <a:cubicBezTo>
                  <a:pt x="465" y="442"/>
                  <a:pt x="464" y="444"/>
                  <a:pt x="464" y="445"/>
                </a:cubicBezTo>
                <a:cubicBezTo>
                  <a:pt x="464" y="447"/>
                  <a:pt x="465" y="449"/>
                  <a:pt x="464" y="451"/>
                </a:cubicBezTo>
                <a:cubicBezTo>
                  <a:pt x="464" y="452"/>
                  <a:pt x="463" y="455"/>
                  <a:pt x="463" y="456"/>
                </a:cubicBezTo>
                <a:cubicBezTo>
                  <a:pt x="462" y="457"/>
                  <a:pt x="460" y="459"/>
                  <a:pt x="458" y="460"/>
                </a:cubicBezTo>
                <a:cubicBezTo>
                  <a:pt x="458" y="460"/>
                  <a:pt x="456" y="461"/>
                  <a:pt x="455" y="461"/>
                </a:cubicBezTo>
                <a:cubicBezTo>
                  <a:pt x="454" y="461"/>
                  <a:pt x="452" y="460"/>
                  <a:pt x="451" y="461"/>
                </a:cubicBezTo>
                <a:cubicBezTo>
                  <a:pt x="450" y="461"/>
                  <a:pt x="449" y="463"/>
                  <a:pt x="449" y="464"/>
                </a:cubicBezTo>
                <a:cubicBezTo>
                  <a:pt x="448" y="465"/>
                  <a:pt x="447" y="468"/>
                  <a:pt x="446" y="469"/>
                </a:cubicBezTo>
                <a:cubicBezTo>
                  <a:pt x="445" y="470"/>
                  <a:pt x="444" y="473"/>
                  <a:pt x="443" y="474"/>
                </a:cubicBezTo>
                <a:cubicBezTo>
                  <a:pt x="442" y="475"/>
                  <a:pt x="440" y="476"/>
                  <a:pt x="439" y="476"/>
                </a:cubicBezTo>
                <a:cubicBezTo>
                  <a:pt x="438" y="476"/>
                  <a:pt x="436" y="476"/>
                  <a:pt x="436" y="476"/>
                </a:cubicBezTo>
                <a:cubicBezTo>
                  <a:pt x="435" y="477"/>
                  <a:pt x="434" y="480"/>
                  <a:pt x="433" y="480"/>
                </a:cubicBezTo>
                <a:cubicBezTo>
                  <a:pt x="432" y="480"/>
                  <a:pt x="431" y="478"/>
                  <a:pt x="430" y="477"/>
                </a:cubicBezTo>
                <a:cubicBezTo>
                  <a:pt x="429" y="477"/>
                  <a:pt x="428" y="477"/>
                  <a:pt x="427" y="477"/>
                </a:cubicBezTo>
                <a:cubicBezTo>
                  <a:pt x="426" y="478"/>
                  <a:pt x="425" y="481"/>
                  <a:pt x="425" y="482"/>
                </a:cubicBezTo>
                <a:cubicBezTo>
                  <a:pt x="424" y="483"/>
                  <a:pt x="424" y="487"/>
                  <a:pt x="423" y="488"/>
                </a:cubicBezTo>
                <a:cubicBezTo>
                  <a:pt x="423" y="489"/>
                  <a:pt x="422" y="492"/>
                  <a:pt x="422" y="493"/>
                </a:cubicBezTo>
                <a:cubicBezTo>
                  <a:pt x="421" y="495"/>
                  <a:pt x="421" y="497"/>
                  <a:pt x="422" y="498"/>
                </a:cubicBezTo>
                <a:cubicBezTo>
                  <a:pt x="423" y="499"/>
                  <a:pt x="424" y="499"/>
                  <a:pt x="425" y="500"/>
                </a:cubicBezTo>
                <a:cubicBezTo>
                  <a:pt x="426" y="500"/>
                  <a:pt x="428" y="501"/>
                  <a:pt x="429" y="502"/>
                </a:cubicBezTo>
                <a:cubicBezTo>
                  <a:pt x="430" y="503"/>
                  <a:pt x="431" y="505"/>
                  <a:pt x="431" y="506"/>
                </a:cubicBezTo>
                <a:cubicBezTo>
                  <a:pt x="431" y="507"/>
                  <a:pt x="429" y="510"/>
                  <a:pt x="428" y="511"/>
                </a:cubicBezTo>
                <a:cubicBezTo>
                  <a:pt x="428" y="511"/>
                  <a:pt x="426" y="512"/>
                  <a:pt x="426" y="513"/>
                </a:cubicBezTo>
                <a:cubicBezTo>
                  <a:pt x="426" y="514"/>
                  <a:pt x="427" y="516"/>
                  <a:pt x="427" y="517"/>
                </a:cubicBezTo>
                <a:cubicBezTo>
                  <a:pt x="427" y="518"/>
                  <a:pt x="429" y="520"/>
                  <a:pt x="429" y="521"/>
                </a:cubicBezTo>
                <a:cubicBezTo>
                  <a:pt x="430" y="522"/>
                  <a:pt x="430" y="524"/>
                  <a:pt x="429" y="525"/>
                </a:cubicBezTo>
                <a:cubicBezTo>
                  <a:pt x="429" y="526"/>
                  <a:pt x="428" y="528"/>
                  <a:pt x="427" y="529"/>
                </a:cubicBezTo>
                <a:cubicBezTo>
                  <a:pt x="426" y="530"/>
                  <a:pt x="423" y="531"/>
                  <a:pt x="423" y="532"/>
                </a:cubicBezTo>
                <a:cubicBezTo>
                  <a:pt x="422" y="533"/>
                  <a:pt x="420" y="536"/>
                  <a:pt x="420" y="537"/>
                </a:cubicBezTo>
                <a:cubicBezTo>
                  <a:pt x="419" y="539"/>
                  <a:pt x="417" y="543"/>
                  <a:pt x="417" y="545"/>
                </a:cubicBezTo>
                <a:cubicBezTo>
                  <a:pt x="417" y="546"/>
                  <a:pt x="419" y="549"/>
                  <a:pt x="419" y="550"/>
                </a:cubicBezTo>
                <a:cubicBezTo>
                  <a:pt x="419" y="551"/>
                  <a:pt x="421" y="553"/>
                  <a:pt x="421" y="554"/>
                </a:cubicBezTo>
                <a:cubicBezTo>
                  <a:pt x="421" y="555"/>
                  <a:pt x="420" y="558"/>
                  <a:pt x="419" y="559"/>
                </a:cubicBezTo>
                <a:cubicBezTo>
                  <a:pt x="419" y="559"/>
                  <a:pt x="417" y="561"/>
                  <a:pt x="417" y="561"/>
                </a:cubicBezTo>
                <a:cubicBezTo>
                  <a:pt x="416" y="562"/>
                  <a:pt x="414" y="563"/>
                  <a:pt x="413" y="563"/>
                </a:cubicBezTo>
                <a:cubicBezTo>
                  <a:pt x="412" y="564"/>
                  <a:pt x="411" y="566"/>
                  <a:pt x="410" y="567"/>
                </a:cubicBezTo>
                <a:cubicBezTo>
                  <a:pt x="409" y="568"/>
                  <a:pt x="406" y="568"/>
                  <a:pt x="405" y="569"/>
                </a:cubicBezTo>
                <a:cubicBezTo>
                  <a:pt x="404" y="569"/>
                  <a:pt x="401" y="569"/>
                  <a:pt x="400" y="570"/>
                </a:cubicBezTo>
                <a:cubicBezTo>
                  <a:pt x="399" y="570"/>
                  <a:pt x="398" y="572"/>
                  <a:pt x="397" y="573"/>
                </a:cubicBezTo>
                <a:cubicBezTo>
                  <a:pt x="397" y="573"/>
                  <a:pt x="397" y="574"/>
                  <a:pt x="397" y="575"/>
                </a:cubicBezTo>
                <a:cubicBezTo>
                  <a:pt x="396" y="575"/>
                  <a:pt x="394" y="576"/>
                  <a:pt x="393" y="576"/>
                </a:cubicBezTo>
                <a:cubicBezTo>
                  <a:pt x="392" y="576"/>
                  <a:pt x="390" y="575"/>
                  <a:pt x="389" y="574"/>
                </a:cubicBezTo>
                <a:cubicBezTo>
                  <a:pt x="387" y="574"/>
                  <a:pt x="384" y="574"/>
                  <a:pt x="382" y="574"/>
                </a:cubicBezTo>
                <a:cubicBezTo>
                  <a:pt x="381" y="574"/>
                  <a:pt x="379" y="574"/>
                  <a:pt x="378" y="575"/>
                </a:cubicBezTo>
                <a:cubicBezTo>
                  <a:pt x="377" y="575"/>
                  <a:pt x="375" y="577"/>
                  <a:pt x="375" y="578"/>
                </a:cubicBezTo>
                <a:cubicBezTo>
                  <a:pt x="374" y="578"/>
                  <a:pt x="372" y="578"/>
                  <a:pt x="372" y="578"/>
                </a:cubicBezTo>
                <a:cubicBezTo>
                  <a:pt x="371" y="578"/>
                  <a:pt x="369" y="577"/>
                  <a:pt x="369" y="576"/>
                </a:cubicBezTo>
                <a:cubicBezTo>
                  <a:pt x="368" y="575"/>
                  <a:pt x="370" y="572"/>
                  <a:pt x="370" y="571"/>
                </a:cubicBezTo>
                <a:cubicBezTo>
                  <a:pt x="370" y="571"/>
                  <a:pt x="369" y="569"/>
                  <a:pt x="368" y="568"/>
                </a:cubicBezTo>
                <a:cubicBezTo>
                  <a:pt x="368" y="567"/>
                  <a:pt x="366" y="567"/>
                  <a:pt x="365" y="567"/>
                </a:cubicBezTo>
                <a:cubicBezTo>
                  <a:pt x="363" y="566"/>
                  <a:pt x="361" y="565"/>
                  <a:pt x="359" y="565"/>
                </a:cubicBezTo>
                <a:cubicBezTo>
                  <a:pt x="358" y="565"/>
                  <a:pt x="356" y="566"/>
                  <a:pt x="355" y="566"/>
                </a:cubicBezTo>
                <a:cubicBezTo>
                  <a:pt x="354" y="566"/>
                  <a:pt x="352" y="565"/>
                  <a:pt x="351" y="565"/>
                </a:cubicBezTo>
                <a:cubicBezTo>
                  <a:pt x="350" y="564"/>
                  <a:pt x="348" y="561"/>
                  <a:pt x="347" y="560"/>
                </a:cubicBezTo>
                <a:cubicBezTo>
                  <a:pt x="346" y="559"/>
                  <a:pt x="345" y="555"/>
                  <a:pt x="344" y="554"/>
                </a:cubicBezTo>
                <a:cubicBezTo>
                  <a:pt x="343" y="553"/>
                  <a:pt x="340" y="551"/>
                  <a:pt x="339" y="550"/>
                </a:cubicBezTo>
                <a:cubicBezTo>
                  <a:pt x="338" y="550"/>
                  <a:pt x="335" y="548"/>
                  <a:pt x="334" y="548"/>
                </a:cubicBezTo>
                <a:cubicBezTo>
                  <a:pt x="333" y="548"/>
                  <a:pt x="331" y="550"/>
                  <a:pt x="330" y="551"/>
                </a:cubicBezTo>
                <a:cubicBezTo>
                  <a:pt x="329" y="551"/>
                  <a:pt x="328" y="554"/>
                  <a:pt x="327" y="554"/>
                </a:cubicBezTo>
                <a:cubicBezTo>
                  <a:pt x="327" y="555"/>
                  <a:pt x="325" y="555"/>
                  <a:pt x="324" y="556"/>
                </a:cubicBezTo>
                <a:cubicBezTo>
                  <a:pt x="324" y="557"/>
                  <a:pt x="323" y="559"/>
                  <a:pt x="323" y="560"/>
                </a:cubicBezTo>
                <a:cubicBezTo>
                  <a:pt x="322" y="561"/>
                  <a:pt x="322" y="564"/>
                  <a:pt x="322" y="565"/>
                </a:cubicBezTo>
                <a:cubicBezTo>
                  <a:pt x="321" y="566"/>
                  <a:pt x="319" y="567"/>
                  <a:pt x="318" y="567"/>
                </a:cubicBezTo>
                <a:cubicBezTo>
                  <a:pt x="316" y="567"/>
                  <a:pt x="314" y="566"/>
                  <a:pt x="313" y="566"/>
                </a:cubicBezTo>
                <a:cubicBezTo>
                  <a:pt x="312" y="567"/>
                  <a:pt x="310" y="569"/>
                  <a:pt x="309" y="569"/>
                </a:cubicBezTo>
                <a:cubicBezTo>
                  <a:pt x="308" y="569"/>
                  <a:pt x="307" y="570"/>
                  <a:pt x="306" y="570"/>
                </a:cubicBezTo>
                <a:cubicBezTo>
                  <a:pt x="305" y="570"/>
                  <a:pt x="303" y="569"/>
                  <a:pt x="302" y="570"/>
                </a:cubicBezTo>
                <a:cubicBezTo>
                  <a:pt x="301" y="570"/>
                  <a:pt x="298" y="571"/>
                  <a:pt x="297" y="571"/>
                </a:cubicBezTo>
                <a:cubicBezTo>
                  <a:pt x="296" y="572"/>
                  <a:pt x="293" y="572"/>
                  <a:pt x="292" y="573"/>
                </a:cubicBezTo>
                <a:cubicBezTo>
                  <a:pt x="291" y="574"/>
                  <a:pt x="290" y="575"/>
                  <a:pt x="290" y="576"/>
                </a:cubicBezTo>
                <a:cubicBezTo>
                  <a:pt x="289" y="577"/>
                  <a:pt x="289" y="579"/>
                  <a:pt x="289" y="580"/>
                </a:cubicBezTo>
                <a:cubicBezTo>
                  <a:pt x="290" y="581"/>
                  <a:pt x="291" y="583"/>
                  <a:pt x="292" y="584"/>
                </a:cubicBezTo>
                <a:cubicBezTo>
                  <a:pt x="292" y="584"/>
                  <a:pt x="294" y="584"/>
                  <a:pt x="295" y="584"/>
                </a:cubicBezTo>
                <a:cubicBezTo>
                  <a:pt x="296" y="584"/>
                  <a:pt x="299" y="584"/>
                  <a:pt x="300" y="584"/>
                </a:cubicBezTo>
                <a:cubicBezTo>
                  <a:pt x="301" y="584"/>
                  <a:pt x="303" y="585"/>
                  <a:pt x="304" y="585"/>
                </a:cubicBezTo>
                <a:cubicBezTo>
                  <a:pt x="304" y="586"/>
                  <a:pt x="304" y="587"/>
                  <a:pt x="304" y="587"/>
                </a:cubicBezTo>
                <a:cubicBezTo>
                  <a:pt x="304" y="588"/>
                  <a:pt x="303" y="589"/>
                  <a:pt x="303" y="590"/>
                </a:cubicBezTo>
                <a:cubicBezTo>
                  <a:pt x="302" y="591"/>
                  <a:pt x="301" y="592"/>
                  <a:pt x="301" y="592"/>
                </a:cubicBezTo>
                <a:cubicBezTo>
                  <a:pt x="301" y="594"/>
                  <a:pt x="302" y="597"/>
                  <a:pt x="301" y="599"/>
                </a:cubicBezTo>
                <a:cubicBezTo>
                  <a:pt x="301" y="600"/>
                  <a:pt x="300" y="601"/>
                  <a:pt x="299" y="602"/>
                </a:cubicBezTo>
                <a:cubicBezTo>
                  <a:pt x="299" y="603"/>
                  <a:pt x="298" y="605"/>
                  <a:pt x="298" y="606"/>
                </a:cubicBezTo>
                <a:cubicBezTo>
                  <a:pt x="297" y="606"/>
                  <a:pt x="298" y="608"/>
                  <a:pt x="298" y="608"/>
                </a:cubicBezTo>
                <a:cubicBezTo>
                  <a:pt x="299" y="610"/>
                  <a:pt x="300" y="613"/>
                  <a:pt x="300" y="615"/>
                </a:cubicBezTo>
                <a:cubicBezTo>
                  <a:pt x="299" y="615"/>
                  <a:pt x="298" y="617"/>
                  <a:pt x="298" y="618"/>
                </a:cubicBezTo>
                <a:cubicBezTo>
                  <a:pt x="297" y="618"/>
                  <a:pt x="295" y="618"/>
                  <a:pt x="294" y="618"/>
                </a:cubicBezTo>
                <a:cubicBezTo>
                  <a:pt x="294" y="618"/>
                  <a:pt x="292" y="617"/>
                  <a:pt x="291" y="617"/>
                </a:cubicBezTo>
                <a:cubicBezTo>
                  <a:pt x="290" y="618"/>
                  <a:pt x="288" y="619"/>
                  <a:pt x="287" y="619"/>
                </a:cubicBezTo>
                <a:cubicBezTo>
                  <a:pt x="287" y="620"/>
                  <a:pt x="286" y="622"/>
                  <a:pt x="286" y="622"/>
                </a:cubicBezTo>
                <a:cubicBezTo>
                  <a:pt x="285" y="623"/>
                  <a:pt x="286" y="626"/>
                  <a:pt x="286" y="627"/>
                </a:cubicBezTo>
                <a:cubicBezTo>
                  <a:pt x="286" y="628"/>
                  <a:pt x="288" y="631"/>
                  <a:pt x="289" y="632"/>
                </a:cubicBezTo>
                <a:cubicBezTo>
                  <a:pt x="290" y="633"/>
                  <a:pt x="292" y="634"/>
                  <a:pt x="293" y="635"/>
                </a:cubicBezTo>
                <a:cubicBezTo>
                  <a:pt x="294" y="636"/>
                  <a:pt x="295" y="636"/>
                  <a:pt x="295" y="637"/>
                </a:cubicBezTo>
                <a:cubicBezTo>
                  <a:pt x="295" y="638"/>
                  <a:pt x="295" y="640"/>
                  <a:pt x="294" y="641"/>
                </a:cubicBezTo>
                <a:cubicBezTo>
                  <a:pt x="294" y="642"/>
                  <a:pt x="292" y="643"/>
                  <a:pt x="291" y="643"/>
                </a:cubicBezTo>
                <a:cubicBezTo>
                  <a:pt x="290" y="644"/>
                  <a:pt x="287" y="643"/>
                  <a:pt x="286" y="643"/>
                </a:cubicBezTo>
                <a:cubicBezTo>
                  <a:pt x="284" y="644"/>
                  <a:pt x="281" y="645"/>
                  <a:pt x="279" y="647"/>
                </a:cubicBezTo>
                <a:cubicBezTo>
                  <a:pt x="278" y="648"/>
                  <a:pt x="277" y="651"/>
                  <a:pt x="275" y="652"/>
                </a:cubicBezTo>
                <a:cubicBezTo>
                  <a:pt x="275" y="653"/>
                  <a:pt x="273" y="654"/>
                  <a:pt x="272" y="654"/>
                </a:cubicBezTo>
                <a:cubicBezTo>
                  <a:pt x="271" y="655"/>
                  <a:pt x="268" y="655"/>
                  <a:pt x="268" y="656"/>
                </a:cubicBezTo>
                <a:cubicBezTo>
                  <a:pt x="267" y="656"/>
                  <a:pt x="266" y="659"/>
                  <a:pt x="266" y="660"/>
                </a:cubicBezTo>
                <a:cubicBezTo>
                  <a:pt x="266" y="661"/>
                  <a:pt x="267" y="664"/>
                  <a:pt x="266" y="665"/>
                </a:cubicBezTo>
                <a:cubicBezTo>
                  <a:pt x="266" y="666"/>
                  <a:pt x="264" y="668"/>
                  <a:pt x="264" y="669"/>
                </a:cubicBezTo>
                <a:cubicBezTo>
                  <a:pt x="262" y="669"/>
                  <a:pt x="259" y="670"/>
                  <a:pt x="257" y="670"/>
                </a:cubicBezTo>
                <a:cubicBezTo>
                  <a:pt x="255" y="670"/>
                  <a:pt x="250" y="671"/>
                  <a:pt x="247" y="670"/>
                </a:cubicBezTo>
                <a:cubicBezTo>
                  <a:pt x="247" y="670"/>
                  <a:pt x="245" y="668"/>
                  <a:pt x="245" y="668"/>
                </a:cubicBezTo>
                <a:cubicBezTo>
                  <a:pt x="243" y="667"/>
                  <a:pt x="241" y="663"/>
                  <a:pt x="240" y="662"/>
                </a:cubicBezTo>
                <a:cubicBezTo>
                  <a:pt x="239" y="662"/>
                  <a:pt x="238" y="661"/>
                  <a:pt x="237" y="662"/>
                </a:cubicBezTo>
                <a:cubicBezTo>
                  <a:pt x="236" y="662"/>
                  <a:pt x="236" y="664"/>
                  <a:pt x="235" y="665"/>
                </a:cubicBezTo>
                <a:cubicBezTo>
                  <a:pt x="235" y="666"/>
                  <a:pt x="233" y="668"/>
                  <a:pt x="233" y="669"/>
                </a:cubicBezTo>
                <a:cubicBezTo>
                  <a:pt x="233" y="670"/>
                  <a:pt x="232" y="672"/>
                  <a:pt x="232" y="673"/>
                </a:cubicBezTo>
                <a:cubicBezTo>
                  <a:pt x="232" y="675"/>
                  <a:pt x="232" y="677"/>
                  <a:pt x="232" y="678"/>
                </a:cubicBezTo>
                <a:cubicBezTo>
                  <a:pt x="231" y="678"/>
                  <a:pt x="230" y="678"/>
                  <a:pt x="229" y="679"/>
                </a:cubicBezTo>
                <a:cubicBezTo>
                  <a:pt x="228" y="679"/>
                  <a:pt x="228" y="681"/>
                  <a:pt x="227" y="682"/>
                </a:cubicBezTo>
                <a:cubicBezTo>
                  <a:pt x="227" y="683"/>
                  <a:pt x="227" y="684"/>
                  <a:pt x="227" y="685"/>
                </a:cubicBezTo>
                <a:cubicBezTo>
                  <a:pt x="227" y="686"/>
                  <a:pt x="226" y="687"/>
                  <a:pt x="225" y="688"/>
                </a:cubicBezTo>
                <a:cubicBezTo>
                  <a:pt x="225" y="688"/>
                  <a:pt x="223" y="689"/>
                  <a:pt x="223" y="689"/>
                </a:cubicBezTo>
                <a:cubicBezTo>
                  <a:pt x="222" y="689"/>
                  <a:pt x="220" y="689"/>
                  <a:pt x="220" y="689"/>
                </a:cubicBezTo>
                <a:cubicBezTo>
                  <a:pt x="219" y="689"/>
                  <a:pt x="217" y="690"/>
                  <a:pt x="217" y="690"/>
                </a:cubicBezTo>
                <a:cubicBezTo>
                  <a:pt x="216" y="690"/>
                  <a:pt x="215" y="691"/>
                  <a:pt x="214" y="692"/>
                </a:cubicBezTo>
                <a:cubicBezTo>
                  <a:pt x="214" y="693"/>
                  <a:pt x="213" y="695"/>
                  <a:pt x="213" y="696"/>
                </a:cubicBezTo>
                <a:cubicBezTo>
                  <a:pt x="213" y="697"/>
                  <a:pt x="214" y="698"/>
                  <a:pt x="215" y="699"/>
                </a:cubicBezTo>
                <a:cubicBezTo>
                  <a:pt x="215" y="699"/>
                  <a:pt x="215" y="701"/>
                  <a:pt x="215" y="701"/>
                </a:cubicBezTo>
                <a:cubicBezTo>
                  <a:pt x="215" y="702"/>
                  <a:pt x="213" y="702"/>
                  <a:pt x="213" y="702"/>
                </a:cubicBezTo>
                <a:cubicBezTo>
                  <a:pt x="212" y="702"/>
                  <a:pt x="211" y="702"/>
                  <a:pt x="210" y="702"/>
                </a:cubicBezTo>
                <a:cubicBezTo>
                  <a:pt x="209" y="702"/>
                  <a:pt x="208" y="702"/>
                  <a:pt x="207" y="702"/>
                </a:cubicBezTo>
                <a:cubicBezTo>
                  <a:pt x="207" y="702"/>
                  <a:pt x="205" y="703"/>
                  <a:pt x="205" y="703"/>
                </a:cubicBezTo>
                <a:cubicBezTo>
                  <a:pt x="203" y="703"/>
                  <a:pt x="201" y="705"/>
                  <a:pt x="200" y="705"/>
                </a:cubicBezTo>
                <a:cubicBezTo>
                  <a:pt x="198" y="705"/>
                  <a:pt x="195" y="705"/>
                  <a:pt x="194" y="704"/>
                </a:cubicBezTo>
                <a:cubicBezTo>
                  <a:pt x="193" y="704"/>
                  <a:pt x="191" y="702"/>
                  <a:pt x="189" y="702"/>
                </a:cubicBezTo>
                <a:cubicBezTo>
                  <a:pt x="188" y="702"/>
                  <a:pt x="186" y="702"/>
                  <a:pt x="185" y="703"/>
                </a:cubicBezTo>
                <a:cubicBezTo>
                  <a:pt x="184" y="703"/>
                  <a:pt x="183" y="705"/>
                  <a:pt x="182" y="706"/>
                </a:cubicBezTo>
                <a:cubicBezTo>
                  <a:pt x="182" y="707"/>
                  <a:pt x="183" y="710"/>
                  <a:pt x="183" y="711"/>
                </a:cubicBezTo>
                <a:cubicBezTo>
                  <a:pt x="182" y="712"/>
                  <a:pt x="180" y="712"/>
                  <a:pt x="179" y="712"/>
                </a:cubicBezTo>
                <a:cubicBezTo>
                  <a:pt x="178" y="712"/>
                  <a:pt x="175" y="711"/>
                  <a:pt x="174" y="711"/>
                </a:cubicBezTo>
                <a:cubicBezTo>
                  <a:pt x="173" y="711"/>
                  <a:pt x="171" y="712"/>
                  <a:pt x="170" y="712"/>
                </a:cubicBezTo>
                <a:cubicBezTo>
                  <a:pt x="169" y="713"/>
                  <a:pt x="167" y="715"/>
                  <a:pt x="167" y="716"/>
                </a:cubicBezTo>
                <a:cubicBezTo>
                  <a:pt x="166" y="717"/>
                  <a:pt x="165" y="719"/>
                  <a:pt x="165" y="720"/>
                </a:cubicBezTo>
                <a:cubicBezTo>
                  <a:pt x="165" y="721"/>
                  <a:pt x="167" y="722"/>
                  <a:pt x="167" y="723"/>
                </a:cubicBezTo>
                <a:cubicBezTo>
                  <a:pt x="167" y="724"/>
                  <a:pt x="165" y="725"/>
                  <a:pt x="165" y="726"/>
                </a:cubicBezTo>
                <a:cubicBezTo>
                  <a:pt x="164" y="726"/>
                  <a:pt x="164" y="727"/>
                  <a:pt x="163" y="727"/>
                </a:cubicBezTo>
                <a:cubicBezTo>
                  <a:pt x="163" y="728"/>
                  <a:pt x="163" y="730"/>
                  <a:pt x="163" y="730"/>
                </a:cubicBezTo>
                <a:cubicBezTo>
                  <a:pt x="164" y="731"/>
                  <a:pt x="165" y="731"/>
                  <a:pt x="166" y="732"/>
                </a:cubicBezTo>
                <a:cubicBezTo>
                  <a:pt x="166" y="733"/>
                  <a:pt x="167" y="734"/>
                  <a:pt x="167" y="735"/>
                </a:cubicBezTo>
                <a:cubicBezTo>
                  <a:pt x="167" y="735"/>
                  <a:pt x="168" y="736"/>
                  <a:pt x="168" y="736"/>
                </a:cubicBezTo>
                <a:cubicBezTo>
                  <a:pt x="168" y="736"/>
                  <a:pt x="169" y="737"/>
                  <a:pt x="169" y="737"/>
                </a:cubicBezTo>
                <a:cubicBezTo>
                  <a:pt x="169" y="738"/>
                  <a:pt x="168" y="740"/>
                  <a:pt x="167" y="741"/>
                </a:cubicBezTo>
                <a:cubicBezTo>
                  <a:pt x="167" y="741"/>
                  <a:pt x="166" y="741"/>
                  <a:pt x="166" y="741"/>
                </a:cubicBezTo>
                <a:cubicBezTo>
                  <a:pt x="165" y="742"/>
                  <a:pt x="163" y="742"/>
                  <a:pt x="162" y="742"/>
                </a:cubicBezTo>
                <a:cubicBezTo>
                  <a:pt x="162" y="742"/>
                  <a:pt x="160" y="742"/>
                  <a:pt x="159" y="743"/>
                </a:cubicBezTo>
                <a:cubicBezTo>
                  <a:pt x="158" y="743"/>
                  <a:pt x="157" y="744"/>
                  <a:pt x="156" y="744"/>
                </a:cubicBezTo>
                <a:cubicBezTo>
                  <a:pt x="155" y="744"/>
                  <a:pt x="153" y="744"/>
                  <a:pt x="152" y="743"/>
                </a:cubicBezTo>
                <a:cubicBezTo>
                  <a:pt x="151" y="743"/>
                  <a:pt x="150" y="741"/>
                  <a:pt x="149" y="740"/>
                </a:cubicBezTo>
                <a:cubicBezTo>
                  <a:pt x="149" y="740"/>
                  <a:pt x="148" y="738"/>
                  <a:pt x="149" y="737"/>
                </a:cubicBezTo>
                <a:cubicBezTo>
                  <a:pt x="149" y="736"/>
                  <a:pt x="151" y="735"/>
                  <a:pt x="151" y="734"/>
                </a:cubicBezTo>
                <a:cubicBezTo>
                  <a:pt x="151" y="733"/>
                  <a:pt x="151" y="731"/>
                  <a:pt x="151" y="730"/>
                </a:cubicBezTo>
                <a:cubicBezTo>
                  <a:pt x="152" y="729"/>
                  <a:pt x="153" y="726"/>
                  <a:pt x="153" y="724"/>
                </a:cubicBezTo>
                <a:cubicBezTo>
                  <a:pt x="154" y="723"/>
                  <a:pt x="153" y="720"/>
                  <a:pt x="153" y="719"/>
                </a:cubicBezTo>
                <a:cubicBezTo>
                  <a:pt x="152" y="717"/>
                  <a:pt x="151" y="715"/>
                  <a:pt x="150" y="715"/>
                </a:cubicBezTo>
                <a:cubicBezTo>
                  <a:pt x="149" y="714"/>
                  <a:pt x="146" y="714"/>
                  <a:pt x="145" y="714"/>
                </a:cubicBezTo>
                <a:cubicBezTo>
                  <a:pt x="144" y="713"/>
                  <a:pt x="144" y="711"/>
                  <a:pt x="143" y="710"/>
                </a:cubicBezTo>
                <a:cubicBezTo>
                  <a:pt x="142" y="709"/>
                  <a:pt x="139" y="708"/>
                  <a:pt x="137" y="707"/>
                </a:cubicBezTo>
                <a:cubicBezTo>
                  <a:pt x="136" y="707"/>
                  <a:pt x="134" y="706"/>
                  <a:pt x="132" y="706"/>
                </a:cubicBezTo>
                <a:cubicBezTo>
                  <a:pt x="131" y="706"/>
                  <a:pt x="129" y="708"/>
                  <a:pt x="128" y="707"/>
                </a:cubicBezTo>
                <a:cubicBezTo>
                  <a:pt x="127" y="707"/>
                  <a:pt x="127" y="704"/>
                  <a:pt x="126" y="704"/>
                </a:cubicBezTo>
                <a:cubicBezTo>
                  <a:pt x="125" y="704"/>
                  <a:pt x="123" y="704"/>
                  <a:pt x="122" y="704"/>
                </a:cubicBezTo>
                <a:cubicBezTo>
                  <a:pt x="121" y="705"/>
                  <a:pt x="119" y="705"/>
                  <a:pt x="118" y="705"/>
                </a:cubicBezTo>
                <a:cubicBezTo>
                  <a:pt x="116" y="705"/>
                  <a:pt x="113" y="705"/>
                  <a:pt x="112" y="704"/>
                </a:cubicBezTo>
                <a:cubicBezTo>
                  <a:pt x="112" y="704"/>
                  <a:pt x="112" y="704"/>
                  <a:pt x="111" y="703"/>
                </a:cubicBezTo>
                <a:cubicBezTo>
                  <a:pt x="111" y="703"/>
                  <a:pt x="110" y="702"/>
                  <a:pt x="110" y="701"/>
                </a:cubicBezTo>
                <a:cubicBezTo>
                  <a:pt x="110" y="700"/>
                  <a:pt x="109" y="698"/>
                  <a:pt x="110" y="698"/>
                </a:cubicBezTo>
                <a:cubicBezTo>
                  <a:pt x="110" y="697"/>
                  <a:pt x="111" y="696"/>
                  <a:pt x="111" y="696"/>
                </a:cubicBezTo>
                <a:cubicBezTo>
                  <a:pt x="112" y="695"/>
                  <a:pt x="112" y="693"/>
                  <a:pt x="111" y="692"/>
                </a:cubicBezTo>
                <a:cubicBezTo>
                  <a:pt x="110" y="691"/>
                  <a:pt x="106" y="692"/>
                  <a:pt x="105" y="692"/>
                </a:cubicBezTo>
                <a:cubicBezTo>
                  <a:pt x="102" y="692"/>
                  <a:pt x="97" y="693"/>
                  <a:pt x="94" y="692"/>
                </a:cubicBezTo>
                <a:cubicBezTo>
                  <a:pt x="93" y="692"/>
                  <a:pt x="92" y="692"/>
                  <a:pt x="91" y="691"/>
                </a:cubicBezTo>
                <a:cubicBezTo>
                  <a:pt x="90" y="690"/>
                  <a:pt x="89" y="688"/>
                  <a:pt x="88" y="687"/>
                </a:cubicBezTo>
                <a:cubicBezTo>
                  <a:pt x="87" y="686"/>
                  <a:pt x="83" y="684"/>
                  <a:pt x="82" y="684"/>
                </a:cubicBezTo>
                <a:cubicBezTo>
                  <a:pt x="80" y="684"/>
                  <a:pt x="78" y="684"/>
                  <a:pt x="77" y="684"/>
                </a:cubicBezTo>
                <a:cubicBezTo>
                  <a:pt x="75" y="684"/>
                  <a:pt x="73" y="682"/>
                  <a:pt x="72" y="682"/>
                </a:cubicBezTo>
                <a:cubicBezTo>
                  <a:pt x="71" y="680"/>
                  <a:pt x="68" y="676"/>
                  <a:pt x="68" y="674"/>
                </a:cubicBezTo>
                <a:cubicBezTo>
                  <a:pt x="67" y="671"/>
                  <a:pt x="69" y="667"/>
                  <a:pt x="69" y="664"/>
                </a:cubicBezTo>
                <a:cubicBezTo>
                  <a:pt x="69" y="662"/>
                  <a:pt x="69" y="658"/>
                  <a:pt x="68" y="656"/>
                </a:cubicBezTo>
                <a:cubicBezTo>
                  <a:pt x="67" y="655"/>
                  <a:pt x="64" y="654"/>
                  <a:pt x="63" y="653"/>
                </a:cubicBezTo>
                <a:cubicBezTo>
                  <a:pt x="62" y="652"/>
                  <a:pt x="61" y="649"/>
                  <a:pt x="62" y="648"/>
                </a:cubicBezTo>
                <a:cubicBezTo>
                  <a:pt x="62" y="647"/>
                  <a:pt x="63" y="646"/>
                  <a:pt x="64" y="645"/>
                </a:cubicBezTo>
                <a:cubicBezTo>
                  <a:pt x="64" y="644"/>
                  <a:pt x="66" y="641"/>
                  <a:pt x="66" y="640"/>
                </a:cubicBezTo>
                <a:cubicBezTo>
                  <a:pt x="66" y="639"/>
                  <a:pt x="66" y="636"/>
                  <a:pt x="66" y="635"/>
                </a:cubicBezTo>
                <a:cubicBezTo>
                  <a:pt x="65" y="633"/>
                  <a:pt x="61" y="633"/>
                  <a:pt x="60" y="632"/>
                </a:cubicBezTo>
                <a:cubicBezTo>
                  <a:pt x="59" y="631"/>
                  <a:pt x="58" y="628"/>
                  <a:pt x="57" y="628"/>
                </a:cubicBezTo>
                <a:cubicBezTo>
                  <a:pt x="56" y="628"/>
                  <a:pt x="55" y="629"/>
                  <a:pt x="54" y="629"/>
                </a:cubicBezTo>
                <a:cubicBezTo>
                  <a:pt x="53" y="629"/>
                  <a:pt x="51" y="629"/>
                  <a:pt x="50" y="628"/>
                </a:cubicBezTo>
                <a:cubicBezTo>
                  <a:pt x="48" y="627"/>
                  <a:pt x="46" y="622"/>
                  <a:pt x="44" y="620"/>
                </a:cubicBezTo>
                <a:cubicBezTo>
                  <a:pt x="42" y="617"/>
                  <a:pt x="37" y="612"/>
                  <a:pt x="35" y="609"/>
                </a:cubicBezTo>
                <a:cubicBezTo>
                  <a:pt x="35" y="607"/>
                  <a:pt x="35" y="604"/>
                  <a:pt x="34" y="602"/>
                </a:cubicBezTo>
                <a:cubicBezTo>
                  <a:pt x="33" y="600"/>
                  <a:pt x="32" y="597"/>
                  <a:pt x="30" y="596"/>
                </a:cubicBezTo>
                <a:cubicBezTo>
                  <a:pt x="29" y="595"/>
                  <a:pt x="26" y="595"/>
                  <a:pt x="26" y="594"/>
                </a:cubicBezTo>
                <a:cubicBezTo>
                  <a:pt x="25" y="592"/>
                  <a:pt x="26" y="589"/>
                  <a:pt x="25" y="587"/>
                </a:cubicBezTo>
                <a:cubicBezTo>
                  <a:pt x="25" y="586"/>
                  <a:pt x="23" y="582"/>
                  <a:pt x="22" y="581"/>
                </a:cubicBezTo>
                <a:cubicBezTo>
                  <a:pt x="22" y="579"/>
                  <a:pt x="20" y="577"/>
                  <a:pt x="20" y="576"/>
                </a:cubicBezTo>
                <a:cubicBezTo>
                  <a:pt x="20" y="575"/>
                  <a:pt x="21" y="573"/>
                  <a:pt x="21" y="572"/>
                </a:cubicBezTo>
                <a:cubicBezTo>
                  <a:pt x="21" y="571"/>
                  <a:pt x="18" y="570"/>
                  <a:pt x="18" y="569"/>
                </a:cubicBezTo>
                <a:cubicBezTo>
                  <a:pt x="17" y="568"/>
                  <a:pt x="16" y="566"/>
                  <a:pt x="16" y="564"/>
                </a:cubicBezTo>
                <a:cubicBezTo>
                  <a:pt x="16" y="563"/>
                  <a:pt x="18" y="562"/>
                  <a:pt x="19" y="561"/>
                </a:cubicBezTo>
                <a:cubicBezTo>
                  <a:pt x="20" y="561"/>
                  <a:pt x="22" y="561"/>
                  <a:pt x="23" y="561"/>
                </a:cubicBezTo>
                <a:cubicBezTo>
                  <a:pt x="24" y="560"/>
                  <a:pt x="25" y="557"/>
                  <a:pt x="25" y="555"/>
                </a:cubicBezTo>
                <a:cubicBezTo>
                  <a:pt x="26" y="554"/>
                  <a:pt x="28" y="553"/>
                  <a:pt x="29" y="552"/>
                </a:cubicBezTo>
                <a:cubicBezTo>
                  <a:pt x="30" y="552"/>
                  <a:pt x="33" y="553"/>
                  <a:pt x="34" y="552"/>
                </a:cubicBezTo>
                <a:cubicBezTo>
                  <a:pt x="35" y="552"/>
                  <a:pt x="38" y="552"/>
                  <a:pt x="39" y="551"/>
                </a:cubicBezTo>
                <a:cubicBezTo>
                  <a:pt x="40" y="550"/>
                  <a:pt x="41" y="547"/>
                  <a:pt x="41" y="545"/>
                </a:cubicBezTo>
                <a:cubicBezTo>
                  <a:pt x="41" y="544"/>
                  <a:pt x="41" y="541"/>
                  <a:pt x="41" y="540"/>
                </a:cubicBezTo>
                <a:cubicBezTo>
                  <a:pt x="41" y="538"/>
                  <a:pt x="42" y="536"/>
                  <a:pt x="43" y="535"/>
                </a:cubicBezTo>
                <a:cubicBezTo>
                  <a:pt x="43" y="534"/>
                  <a:pt x="44" y="532"/>
                  <a:pt x="45" y="531"/>
                </a:cubicBezTo>
                <a:cubicBezTo>
                  <a:pt x="46" y="530"/>
                  <a:pt x="49" y="529"/>
                  <a:pt x="50" y="530"/>
                </a:cubicBezTo>
                <a:cubicBezTo>
                  <a:pt x="51" y="530"/>
                  <a:pt x="51" y="531"/>
                  <a:pt x="52" y="532"/>
                </a:cubicBezTo>
                <a:cubicBezTo>
                  <a:pt x="53" y="532"/>
                  <a:pt x="55" y="532"/>
                  <a:pt x="56" y="533"/>
                </a:cubicBezTo>
                <a:cubicBezTo>
                  <a:pt x="57" y="533"/>
                  <a:pt x="57" y="534"/>
                  <a:pt x="58" y="535"/>
                </a:cubicBezTo>
                <a:cubicBezTo>
                  <a:pt x="59" y="536"/>
                  <a:pt x="61" y="537"/>
                  <a:pt x="62" y="538"/>
                </a:cubicBezTo>
                <a:cubicBezTo>
                  <a:pt x="64" y="538"/>
                  <a:pt x="66" y="537"/>
                  <a:pt x="67" y="536"/>
                </a:cubicBezTo>
                <a:cubicBezTo>
                  <a:pt x="69" y="536"/>
                  <a:pt x="72" y="534"/>
                  <a:pt x="73" y="533"/>
                </a:cubicBezTo>
                <a:cubicBezTo>
                  <a:pt x="74" y="530"/>
                  <a:pt x="72" y="525"/>
                  <a:pt x="73" y="523"/>
                </a:cubicBezTo>
                <a:cubicBezTo>
                  <a:pt x="73" y="521"/>
                  <a:pt x="78" y="520"/>
                  <a:pt x="79" y="518"/>
                </a:cubicBezTo>
                <a:cubicBezTo>
                  <a:pt x="80" y="516"/>
                  <a:pt x="78" y="513"/>
                  <a:pt x="79" y="512"/>
                </a:cubicBezTo>
                <a:cubicBezTo>
                  <a:pt x="80" y="511"/>
                  <a:pt x="82" y="511"/>
                  <a:pt x="83" y="510"/>
                </a:cubicBezTo>
                <a:cubicBezTo>
                  <a:pt x="84" y="509"/>
                  <a:pt x="84" y="507"/>
                  <a:pt x="83" y="506"/>
                </a:cubicBezTo>
                <a:cubicBezTo>
                  <a:pt x="82" y="505"/>
                  <a:pt x="80" y="505"/>
                  <a:pt x="79" y="504"/>
                </a:cubicBezTo>
                <a:cubicBezTo>
                  <a:pt x="78" y="503"/>
                  <a:pt x="77" y="500"/>
                  <a:pt x="77" y="499"/>
                </a:cubicBezTo>
                <a:cubicBezTo>
                  <a:pt x="77" y="498"/>
                  <a:pt x="79" y="496"/>
                  <a:pt x="79" y="495"/>
                </a:cubicBezTo>
                <a:cubicBezTo>
                  <a:pt x="81" y="494"/>
                  <a:pt x="84" y="493"/>
                  <a:pt x="85" y="492"/>
                </a:cubicBezTo>
                <a:cubicBezTo>
                  <a:pt x="86" y="491"/>
                  <a:pt x="87" y="488"/>
                  <a:pt x="87" y="487"/>
                </a:cubicBezTo>
                <a:cubicBezTo>
                  <a:pt x="88" y="485"/>
                  <a:pt x="88" y="481"/>
                  <a:pt x="88" y="480"/>
                </a:cubicBezTo>
                <a:cubicBezTo>
                  <a:pt x="88" y="478"/>
                  <a:pt x="88" y="475"/>
                  <a:pt x="87" y="473"/>
                </a:cubicBezTo>
                <a:cubicBezTo>
                  <a:pt x="87" y="472"/>
                  <a:pt x="86" y="470"/>
                  <a:pt x="85" y="469"/>
                </a:cubicBezTo>
                <a:cubicBezTo>
                  <a:pt x="84" y="469"/>
                  <a:pt x="82" y="468"/>
                  <a:pt x="81" y="467"/>
                </a:cubicBezTo>
                <a:cubicBezTo>
                  <a:pt x="80" y="466"/>
                  <a:pt x="78" y="463"/>
                  <a:pt x="78" y="462"/>
                </a:cubicBezTo>
                <a:cubicBezTo>
                  <a:pt x="77" y="460"/>
                  <a:pt x="76" y="456"/>
                  <a:pt x="77" y="454"/>
                </a:cubicBezTo>
                <a:cubicBezTo>
                  <a:pt x="78" y="453"/>
                  <a:pt x="81" y="452"/>
                  <a:pt x="81" y="451"/>
                </a:cubicBezTo>
                <a:cubicBezTo>
                  <a:pt x="82" y="450"/>
                  <a:pt x="82" y="446"/>
                  <a:pt x="82" y="445"/>
                </a:cubicBezTo>
                <a:cubicBezTo>
                  <a:pt x="81" y="443"/>
                  <a:pt x="79" y="441"/>
                  <a:pt x="78" y="440"/>
                </a:cubicBezTo>
                <a:cubicBezTo>
                  <a:pt x="77" y="437"/>
                  <a:pt x="75" y="430"/>
                  <a:pt x="73" y="428"/>
                </a:cubicBezTo>
                <a:cubicBezTo>
                  <a:pt x="72" y="426"/>
                  <a:pt x="68" y="424"/>
                  <a:pt x="66" y="422"/>
                </a:cubicBezTo>
                <a:cubicBezTo>
                  <a:pt x="65" y="420"/>
                  <a:pt x="64" y="416"/>
                  <a:pt x="63" y="414"/>
                </a:cubicBezTo>
                <a:cubicBezTo>
                  <a:pt x="63" y="413"/>
                  <a:pt x="63" y="410"/>
                  <a:pt x="62" y="409"/>
                </a:cubicBezTo>
                <a:cubicBezTo>
                  <a:pt x="61" y="407"/>
                  <a:pt x="59" y="405"/>
                  <a:pt x="58" y="404"/>
                </a:cubicBezTo>
                <a:cubicBezTo>
                  <a:pt x="58" y="403"/>
                  <a:pt x="58" y="399"/>
                  <a:pt x="57" y="398"/>
                </a:cubicBezTo>
                <a:cubicBezTo>
                  <a:pt x="56" y="397"/>
                  <a:pt x="54" y="396"/>
                  <a:pt x="53" y="395"/>
                </a:cubicBezTo>
                <a:cubicBezTo>
                  <a:pt x="51" y="395"/>
                  <a:pt x="49" y="393"/>
                  <a:pt x="48" y="392"/>
                </a:cubicBezTo>
                <a:cubicBezTo>
                  <a:pt x="47" y="391"/>
                  <a:pt x="47" y="387"/>
                  <a:pt x="46" y="386"/>
                </a:cubicBezTo>
                <a:cubicBezTo>
                  <a:pt x="45" y="385"/>
                  <a:pt x="43" y="384"/>
                  <a:pt x="43" y="383"/>
                </a:cubicBezTo>
                <a:cubicBezTo>
                  <a:pt x="42" y="382"/>
                  <a:pt x="39" y="381"/>
                  <a:pt x="38" y="380"/>
                </a:cubicBezTo>
                <a:cubicBezTo>
                  <a:pt x="38" y="380"/>
                  <a:pt x="36" y="379"/>
                  <a:pt x="36" y="378"/>
                </a:cubicBezTo>
                <a:cubicBezTo>
                  <a:pt x="36" y="377"/>
                  <a:pt x="36" y="375"/>
                  <a:pt x="36" y="374"/>
                </a:cubicBezTo>
                <a:cubicBezTo>
                  <a:pt x="36" y="373"/>
                  <a:pt x="36" y="372"/>
                  <a:pt x="35" y="371"/>
                </a:cubicBezTo>
                <a:cubicBezTo>
                  <a:pt x="34" y="371"/>
                  <a:pt x="32" y="371"/>
                  <a:pt x="31" y="371"/>
                </a:cubicBezTo>
                <a:cubicBezTo>
                  <a:pt x="30" y="371"/>
                  <a:pt x="28" y="372"/>
                  <a:pt x="27" y="372"/>
                </a:cubicBezTo>
                <a:cubicBezTo>
                  <a:pt x="25" y="372"/>
                  <a:pt x="23" y="371"/>
                  <a:pt x="21" y="370"/>
                </a:cubicBezTo>
                <a:cubicBezTo>
                  <a:pt x="20" y="370"/>
                  <a:pt x="18" y="370"/>
                  <a:pt x="17" y="370"/>
                </a:cubicBezTo>
                <a:cubicBezTo>
                  <a:pt x="16" y="370"/>
                  <a:pt x="15" y="370"/>
                  <a:pt x="14" y="370"/>
                </a:cubicBezTo>
                <a:cubicBezTo>
                  <a:pt x="14" y="369"/>
                  <a:pt x="14" y="368"/>
                  <a:pt x="13" y="367"/>
                </a:cubicBezTo>
                <a:cubicBezTo>
                  <a:pt x="13" y="367"/>
                  <a:pt x="11" y="366"/>
                  <a:pt x="10" y="365"/>
                </a:cubicBezTo>
                <a:cubicBezTo>
                  <a:pt x="9" y="364"/>
                  <a:pt x="7" y="363"/>
                  <a:pt x="6" y="363"/>
                </a:cubicBezTo>
                <a:cubicBezTo>
                  <a:pt x="5" y="362"/>
                  <a:pt x="3" y="362"/>
                  <a:pt x="2" y="362"/>
                </a:cubicBezTo>
                <a:cubicBezTo>
                  <a:pt x="1" y="361"/>
                  <a:pt x="1" y="358"/>
                  <a:pt x="1" y="357"/>
                </a:cubicBezTo>
                <a:cubicBezTo>
                  <a:pt x="0" y="356"/>
                  <a:pt x="0" y="354"/>
                  <a:pt x="1" y="353"/>
                </a:cubicBezTo>
                <a:cubicBezTo>
                  <a:pt x="1" y="352"/>
                  <a:pt x="2" y="351"/>
                  <a:pt x="2" y="350"/>
                </a:cubicBezTo>
                <a:cubicBezTo>
                  <a:pt x="2" y="349"/>
                  <a:pt x="3" y="347"/>
                  <a:pt x="3" y="346"/>
                </a:cubicBezTo>
                <a:cubicBezTo>
                  <a:pt x="3" y="344"/>
                  <a:pt x="2" y="342"/>
                  <a:pt x="2" y="340"/>
                </a:cubicBezTo>
                <a:cubicBezTo>
                  <a:pt x="2" y="338"/>
                  <a:pt x="3" y="334"/>
                  <a:pt x="3" y="331"/>
                </a:cubicBezTo>
                <a:cubicBezTo>
                  <a:pt x="3" y="330"/>
                  <a:pt x="4" y="329"/>
                  <a:pt x="4" y="328"/>
                </a:cubicBezTo>
                <a:cubicBezTo>
                  <a:pt x="5" y="326"/>
                  <a:pt x="4" y="324"/>
                  <a:pt x="5" y="323"/>
                </a:cubicBezTo>
                <a:cubicBezTo>
                  <a:pt x="5" y="321"/>
                  <a:pt x="7" y="319"/>
                  <a:pt x="7" y="319"/>
                </a:cubicBezTo>
                <a:cubicBezTo>
                  <a:pt x="8" y="318"/>
                  <a:pt x="11" y="316"/>
                  <a:pt x="12" y="316"/>
                </a:cubicBezTo>
                <a:cubicBezTo>
                  <a:pt x="13" y="315"/>
                  <a:pt x="16" y="314"/>
                  <a:pt x="17" y="312"/>
                </a:cubicBezTo>
                <a:cubicBezTo>
                  <a:pt x="18" y="312"/>
                  <a:pt x="17" y="310"/>
                  <a:pt x="18" y="309"/>
                </a:cubicBezTo>
                <a:cubicBezTo>
                  <a:pt x="18" y="307"/>
                  <a:pt x="18" y="305"/>
                  <a:pt x="19" y="303"/>
                </a:cubicBezTo>
                <a:cubicBezTo>
                  <a:pt x="19" y="303"/>
                  <a:pt x="21" y="302"/>
                  <a:pt x="21" y="301"/>
                </a:cubicBezTo>
                <a:cubicBezTo>
                  <a:pt x="21" y="301"/>
                  <a:pt x="21" y="298"/>
                  <a:pt x="22" y="298"/>
                </a:cubicBezTo>
                <a:cubicBezTo>
                  <a:pt x="23" y="297"/>
                  <a:pt x="25" y="297"/>
                  <a:pt x="26" y="298"/>
                </a:cubicBezTo>
                <a:cubicBezTo>
                  <a:pt x="27" y="298"/>
                  <a:pt x="27" y="300"/>
                  <a:pt x="28" y="301"/>
                </a:cubicBezTo>
                <a:cubicBezTo>
                  <a:pt x="29" y="302"/>
                  <a:pt x="31" y="301"/>
                  <a:pt x="32" y="301"/>
                </a:cubicBezTo>
                <a:cubicBezTo>
                  <a:pt x="33" y="302"/>
                  <a:pt x="35" y="305"/>
                  <a:pt x="35" y="306"/>
                </a:cubicBezTo>
                <a:cubicBezTo>
                  <a:pt x="35" y="307"/>
                  <a:pt x="35" y="310"/>
                  <a:pt x="35" y="310"/>
                </a:cubicBezTo>
                <a:cubicBezTo>
                  <a:pt x="34" y="311"/>
                  <a:pt x="32" y="311"/>
                  <a:pt x="31" y="312"/>
                </a:cubicBezTo>
                <a:cubicBezTo>
                  <a:pt x="31" y="312"/>
                  <a:pt x="31" y="314"/>
                  <a:pt x="31" y="315"/>
                </a:cubicBezTo>
                <a:cubicBezTo>
                  <a:pt x="32" y="316"/>
                  <a:pt x="32" y="318"/>
                  <a:pt x="33" y="319"/>
                </a:cubicBezTo>
                <a:cubicBezTo>
                  <a:pt x="34" y="320"/>
                  <a:pt x="37" y="319"/>
                  <a:pt x="39" y="318"/>
                </a:cubicBezTo>
                <a:cubicBezTo>
                  <a:pt x="40" y="318"/>
                  <a:pt x="40" y="315"/>
                  <a:pt x="41" y="314"/>
                </a:cubicBezTo>
                <a:cubicBezTo>
                  <a:pt x="43" y="314"/>
                  <a:pt x="46" y="314"/>
                  <a:pt x="47" y="314"/>
                </a:cubicBezTo>
                <a:cubicBezTo>
                  <a:pt x="48" y="314"/>
                  <a:pt x="51" y="314"/>
                  <a:pt x="52" y="314"/>
                </a:cubicBezTo>
                <a:cubicBezTo>
                  <a:pt x="52" y="313"/>
                  <a:pt x="53" y="312"/>
                  <a:pt x="53" y="311"/>
                </a:cubicBezTo>
                <a:cubicBezTo>
                  <a:pt x="53" y="310"/>
                  <a:pt x="52" y="307"/>
                  <a:pt x="52" y="306"/>
                </a:cubicBezTo>
                <a:cubicBezTo>
                  <a:pt x="52" y="305"/>
                  <a:pt x="53" y="304"/>
                  <a:pt x="53" y="303"/>
                </a:cubicBezTo>
                <a:cubicBezTo>
                  <a:pt x="53" y="302"/>
                  <a:pt x="53" y="299"/>
                  <a:pt x="53" y="298"/>
                </a:cubicBezTo>
                <a:cubicBezTo>
                  <a:pt x="52" y="297"/>
                  <a:pt x="50" y="296"/>
                  <a:pt x="50" y="295"/>
                </a:cubicBezTo>
                <a:cubicBezTo>
                  <a:pt x="49" y="294"/>
                  <a:pt x="49" y="292"/>
                  <a:pt x="49" y="291"/>
                </a:cubicBezTo>
                <a:cubicBezTo>
                  <a:pt x="49" y="290"/>
                  <a:pt x="51" y="288"/>
                  <a:pt x="52" y="286"/>
                </a:cubicBezTo>
                <a:cubicBezTo>
                  <a:pt x="53" y="285"/>
                  <a:pt x="54" y="282"/>
                  <a:pt x="55" y="280"/>
                </a:cubicBezTo>
                <a:cubicBezTo>
                  <a:pt x="55" y="279"/>
                  <a:pt x="55" y="276"/>
                  <a:pt x="55" y="275"/>
                </a:cubicBezTo>
                <a:cubicBezTo>
                  <a:pt x="55" y="273"/>
                  <a:pt x="54" y="270"/>
                  <a:pt x="54" y="268"/>
                </a:cubicBezTo>
                <a:cubicBezTo>
                  <a:pt x="55" y="267"/>
                  <a:pt x="56" y="266"/>
                  <a:pt x="57" y="266"/>
                </a:cubicBezTo>
                <a:cubicBezTo>
                  <a:pt x="57" y="265"/>
                  <a:pt x="59" y="265"/>
                  <a:pt x="60" y="265"/>
                </a:cubicBezTo>
                <a:cubicBezTo>
                  <a:pt x="61" y="265"/>
                  <a:pt x="62" y="267"/>
                  <a:pt x="63" y="268"/>
                </a:cubicBezTo>
                <a:cubicBezTo>
                  <a:pt x="64" y="268"/>
                  <a:pt x="66" y="269"/>
                  <a:pt x="67" y="269"/>
                </a:cubicBezTo>
                <a:cubicBezTo>
                  <a:pt x="67" y="269"/>
                  <a:pt x="69" y="269"/>
                  <a:pt x="69" y="268"/>
                </a:cubicBezTo>
                <a:cubicBezTo>
                  <a:pt x="70" y="267"/>
                  <a:pt x="69" y="265"/>
                  <a:pt x="70" y="264"/>
                </a:cubicBezTo>
                <a:cubicBezTo>
                  <a:pt x="71" y="263"/>
                  <a:pt x="74" y="264"/>
                  <a:pt x="76" y="264"/>
                </a:cubicBezTo>
                <a:cubicBezTo>
                  <a:pt x="77" y="264"/>
                  <a:pt x="79" y="264"/>
                  <a:pt x="79" y="263"/>
                </a:cubicBezTo>
                <a:cubicBezTo>
                  <a:pt x="80" y="263"/>
                  <a:pt x="80" y="260"/>
                  <a:pt x="80" y="259"/>
                </a:cubicBezTo>
                <a:cubicBezTo>
                  <a:pt x="81" y="258"/>
                  <a:pt x="84" y="257"/>
                  <a:pt x="85" y="257"/>
                </a:cubicBezTo>
                <a:cubicBezTo>
                  <a:pt x="86" y="257"/>
                  <a:pt x="87" y="257"/>
                  <a:pt x="88" y="257"/>
                </a:cubicBezTo>
                <a:cubicBezTo>
                  <a:pt x="89" y="257"/>
                  <a:pt x="89" y="260"/>
                  <a:pt x="90" y="260"/>
                </a:cubicBezTo>
                <a:cubicBezTo>
                  <a:pt x="91" y="260"/>
                  <a:pt x="92" y="259"/>
                  <a:pt x="93" y="258"/>
                </a:cubicBezTo>
                <a:cubicBezTo>
                  <a:pt x="93" y="257"/>
                  <a:pt x="94" y="255"/>
                  <a:pt x="94" y="254"/>
                </a:cubicBezTo>
                <a:cubicBezTo>
                  <a:pt x="95" y="254"/>
                  <a:pt x="96" y="254"/>
                  <a:pt x="97" y="253"/>
                </a:cubicBezTo>
                <a:cubicBezTo>
                  <a:pt x="98" y="252"/>
                  <a:pt x="99" y="249"/>
                  <a:pt x="99" y="248"/>
                </a:cubicBezTo>
                <a:cubicBezTo>
                  <a:pt x="99" y="247"/>
                  <a:pt x="99" y="244"/>
                  <a:pt x="98" y="243"/>
                </a:cubicBezTo>
                <a:cubicBezTo>
                  <a:pt x="98" y="242"/>
                  <a:pt x="96" y="241"/>
                  <a:pt x="96" y="241"/>
                </a:cubicBezTo>
                <a:cubicBezTo>
                  <a:pt x="95" y="239"/>
                  <a:pt x="96" y="236"/>
                  <a:pt x="95" y="235"/>
                </a:cubicBezTo>
                <a:cubicBezTo>
                  <a:pt x="95" y="233"/>
                  <a:pt x="92" y="231"/>
                  <a:pt x="92" y="229"/>
                </a:cubicBezTo>
                <a:cubicBezTo>
                  <a:pt x="91" y="228"/>
                  <a:pt x="91" y="226"/>
                  <a:pt x="91" y="224"/>
                </a:cubicBezTo>
                <a:cubicBezTo>
                  <a:pt x="91" y="223"/>
                  <a:pt x="93" y="222"/>
                  <a:pt x="94" y="222"/>
                </a:cubicBezTo>
                <a:cubicBezTo>
                  <a:pt x="95" y="221"/>
                  <a:pt x="97" y="219"/>
                  <a:pt x="98" y="218"/>
                </a:cubicBezTo>
                <a:cubicBezTo>
                  <a:pt x="99" y="217"/>
                  <a:pt x="100" y="215"/>
                  <a:pt x="100" y="214"/>
                </a:cubicBezTo>
                <a:cubicBezTo>
                  <a:pt x="101" y="213"/>
                  <a:pt x="101" y="209"/>
                  <a:pt x="101" y="207"/>
                </a:cubicBezTo>
                <a:cubicBezTo>
                  <a:pt x="100" y="206"/>
                  <a:pt x="98" y="205"/>
                  <a:pt x="98" y="203"/>
                </a:cubicBezTo>
                <a:cubicBezTo>
                  <a:pt x="97" y="202"/>
                  <a:pt x="97" y="198"/>
                  <a:pt x="97" y="197"/>
                </a:cubicBezTo>
                <a:cubicBezTo>
                  <a:pt x="98" y="195"/>
                  <a:pt x="99" y="193"/>
                  <a:pt x="99" y="192"/>
                </a:cubicBezTo>
                <a:cubicBezTo>
                  <a:pt x="99" y="191"/>
                  <a:pt x="100" y="189"/>
                  <a:pt x="101" y="188"/>
                </a:cubicBezTo>
                <a:cubicBezTo>
                  <a:pt x="101" y="188"/>
                  <a:pt x="101" y="187"/>
                  <a:pt x="101" y="187"/>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0" name="Freeform 12"/>
          <p:cNvSpPr>
            <a:spLocks/>
          </p:cNvSpPr>
          <p:nvPr/>
        </p:nvSpPr>
        <p:spPr bwMode="auto">
          <a:xfrm>
            <a:off x="8939298" y="1673087"/>
            <a:ext cx="899149" cy="947492"/>
          </a:xfrm>
          <a:custGeom>
            <a:avLst/>
            <a:gdLst/>
            <a:ahLst/>
            <a:cxnLst>
              <a:cxn ang="0">
                <a:pos x="70" y="301"/>
              </a:cxn>
              <a:cxn ang="0">
                <a:pos x="88" y="279"/>
              </a:cxn>
              <a:cxn ang="0">
                <a:pos x="108" y="282"/>
              </a:cxn>
              <a:cxn ang="0">
                <a:pos x="109" y="265"/>
              </a:cxn>
              <a:cxn ang="0">
                <a:pos x="92" y="249"/>
              </a:cxn>
              <a:cxn ang="0">
                <a:pos x="80" y="224"/>
              </a:cxn>
              <a:cxn ang="0">
                <a:pos x="64" y="214"/>
              </a:cxn>
              <a:cxn ang="0">
                <a:pos x="59" y="207"/>
              </a:cxn>
              <a:cxn ang="0">
                <a:pos x="54" y="194"/>
              </a:cxn>
              <a:cxn ang="0">
                <a:pos x="38" y="187"/>
              </a:cxn>
              <a:cxn ang="0">
                <a:pos x="19" y="175"/>
              </a:cxn>
              <a:cxn ang="0">
                <a:pos x="6" y="167"/>
              </a:cxn>
              <a:cxn ang="0">
                <a:pos x="19" y="149"/>
              </a:cxn>
              <a:cxn ang="0">
                <a:pos x="7" y="142"/>
              </a:cxn>
              <a:cxn ang="0">
                <a:pos x="12" y="127"/>
              </a:cxn>
              <a:cxn ang="0">
                <a:pos x="24" y="131"/>
              </a:cxn>
              <a:cxn ang="0">
                <a:pos x="41" y="124"/>
              </a:cxn>
              <a:cxn ang="0">
                <a:pos x="48" y="110"/>
              </a:cxn>
              <a:cxn ang="0">
                <a:pos x="59" y="88"/>
              </a:cxn>
              <a:cxn ang="0">
                <a:pos x="76" y="64"/>
              </a:cxn>
              <a:cxn ang="0">
                <a:pos x="101" y="63"/>
              </a:cxn>
              <a:cxn ang="0">
                <a:pos x="122" y="41"/>
              </a:cxn>
              <a:cxn ang="0">
                <a:pos x="136" y="24"/>
              </a:cxn>
              <a:cxn ang="0">
                <a:pos x="158" y="13"/>
              </a:cxn>
              <a:cxn ang="0">
                <a:pos x="177" y="0"/>
              </a:cxn>
              <a:cxn ang="0">
                <a:pos x="191" y="1"/>
              </a:cxn>
              <a:cxn ang="0">
                <a:pos x="194" y="15"/>
              </a:cxn>
              <a:cxn ang="0">
                <a:pos x="214" y="11"/>
              </a:cxn>
              <a:cxn ang="0">
                <a:pos x="233" y="35"/>
              </a:cxn>
              <a:cxn ang="0">
                <a:pos x="215" y="60"/>
              </a:cxn>
              <a:cxn ang="0">
                <a:pos x="220" y="75"/>
              </a:cxn>
              <a:cxn ang="0">
                <a:pos x="238" y="75"/>
              </a:cxn>
              <a:cxn ang="0">
                <a:pos x="262" y="91"/>
              </a:cxn>
              <a:cxn ang="0">
                <a:pos x="288" y="108"/>
              </a:cxn>
              <a:cxn ang="0">
                <a:pos x="314" y="121"/>
              </a:cxn>
              <a:cxn ang="0">
                <a:pos x="327" y="137"/>
              </a:cxn>
              <a:cxn ang="0">
                <a:pos x="308" y="147"/>
              </a:cxn>
              <a:cxn ang="0">
                <a:pos x="301" y="170"/>
              </a:cxn>
              <a:cxn ang="0">
                <a:pos x="283" y="178"/>
              </a:cxn>
              <a:cxn ang="0">
                <a:pos x="265" y="177"/>
              </a:cxn>
              <a:cxn ang="0">
                <a:pos x="254" y="188"/>
              </a:cxn>
              <a:cxn ang="0">
                <a:pos x="238" y="195"/>
              </a:cxn>
              <a:cxn ang="0">
                <a:pos x="217" y="202"/>
              </a:cxn>
              <a:cxn ang="0">
                <a:pos x="208" y="224"/>
              </a:cxn>
              <a:cxn ang="0">
                <a:pos x="190" y="241"/>
              </a:cxn>
              <a:cxn ang="0">
                <a:pos x="188" y="251"/>
              </a:cxn>
              <a:cxn ang="0">
                <a:pos x="170" y="275"/>
              </a:cxn>
              <a:cxn ang="0">
                <a:pos x="169" y="298"/>
              </a:cxn>
              <a:cxn ang="0">
                <a:pos x="169" y="314"/>
              </a:cxn>
              <a:cxn ang="0">
                <a:pos x="177" y="327"/>
              </a:cxn>
              <a:cxn ang="0">
                <a:pos x="163" y="341"/>
              </a:cxn>
              <a:cxn ang="0">
                <a:pos x="145" y="350"/>
              </a:cxn>
              <a:cxn ang="0">
                <a:pos x="125" y="348"/>
              </a:cxn>
              <a:cxn ang="0">
                <a:pos x="113" y="331"/>
              </a:cxn>
              <a:cxn ang="0">
                <a:pos x="86" y="314"/>
              </a:cxn>
            </a:cxnLst>
            <a:rect l="0" t="0" r="r" b="b"/>
            <a:pathLst>
              <a:path w="332" h="350">
                <a:moveTo>
                  <a:pt x="80" y="313"/>
                </a:moveTo>
                <a:cubicBezTo>
                  <a:pt x="79" y="312"/>
                  <a:pt x="78" y="312"/>
                  <a:pt x="78" y="311"/>
                </a:cubicBezTo>
                <a:cubicBezTo>
                  <a:pt x="78" y="310"/>
                  <a:pt x="78" y="308"/>
                  <a:pt x="77" y="307"/>
                </a:cubicBezTo>
                <a:cubicBezTo>
                  <a:pt x="77" y="306"/>
                  <a:pt x="74" y="306"/>
                  <a:pt x="73" y="305"/>
                </a:cubicBezTo>
                <a:cubicBezTo>
                  <a:pt x="72" y="305"/>
                  <a:pt x="70" y="302"/>
                  <a:pt x="70" y="301"/>
                </a:cubicBezTo>
                <a:cubicBezTo>
                  <a:pt x="70" y="300"/>
                  <a:pt x="69" y="297"/>
                  <a:pt x="70" y="296"/>
                </a:cubicBezTo>
                <a:cubicBezTo>
                  <a:pt x="70" y="294"/>
                  <a:pt x="72" y="292"/>
                  <a:pt x="73" y="291"/>
                </a:cubicBezTo>
                <a:cubicBezTo>
                  <a:pt x="74" y="289"/>
                  <a:pt x="77" y="286"/>
                  <a:pt x="78" y="285"/>
                </a:cubicBezTo>
                <a:cubicBezTo>
                  <a:pt x="79" y="284"/>
                  <a:pt x="82" y="284"/>
                  <a:pt x="83" y="283"/>
                </a:cubicBezTo>
                <a:cubicBezTo>
                  <a:pt x="85" y="283"/>
                  <a:pt x="87" y="280"/>
                  <a:pt x="88" y="279"/>
                </a:cubicBezTo>
                <a:cubicBezTo>
                  <a:pt x="89" y="279"/>
                  <a:pt x="90" y="277"/>
                  <a:pt x="91" y="276"/>
                </a:cubicBezTo>
                <a:cubicBezTo>
                  <a:pt x="92" y="276"/>
                  <a:pt x="94" y="277"/>
                  <a:pt x="95" y="278"/>
                </a:cubicBezTo>
                <a:cubicBezTo>
                  <a:pt x="96" y="278"/>
                  <a:pt x="99" y="279"/>
                  <a:pt x="100" y="279"/>
                </a:cubicBezTo>
                <a:cubicBezTo>
                  <a:pt x="101" y="279"/>
                  <a:pt x="104" y="278"/>
                  <a:pt x="105" y="278"/>
                </a:cubicBezTo>
                <a:cubicBezTo>
                  <a:pt x="106" y="279"/>
                  <a:pt x="107" y="281"/>
                  <a:pt x="108" y="282"/>
                </a:cubicBezTo>
                <a:cubicBezTo>
                  <a:pt x="109" y="283"/>
                  <a:pt x="113" y="283"/>
                  <a:pt x="114" y="282"/>
                </a:cubicBezTo>
                <a:cubicBezTo>
                  <a:pt x="115" y="282"/>
                  <a:pt x="115" y="280"/>
                  <a:pt x="116" y="279"/>
                </a:cubicBezTo>
                <a:cubicBezTo>
                  <a:pt x="116" y="278"/>
                  <a:pt x="117" y="275"/>
                  <a:pt x="117" y="274"/>
                </a:cubicBezTo>
                <a:cubicBezTo>
                  <a:pt x="116" y="273"/>
                  <a:pt x="114" y="271"/>
                  <a:pt x="114" y="269"/>
                </a:cubicBezTo>
                <a:cubicBezTo>
                  <a:pt x="112" y="268"/>
                  <a:pt x="110" y="266"/>
                  <a:pt x="109" y="265"/>
                </a:cubicBezTo>
                <a:cubicBezTo>
                  <a:pt x="107" y="264"/>
                  <a:pt x="106" y="261"/>
                  <a:pt x="105" y="260"/>
                </a:cubicBezTo>
                <a:cubicBezTo>
                  <a:pt x="104" y="259"/>
                  <a:pt x="103" y="258"/>
                  <a:pt x="102" y="257"/>
                </a:cubicBezTo>
                <a:cubicBezTo>
                  <a:pt x="101" y="257"/>
                  <a:pt x="98" y="257"/>
                  <a:pt x="97" y="256"/>
                </a:cubicBezTo>
                <a:cubicBezTo>
                  <a:pt x="96" y="256"/>
                  <a:pt x="95" y="254"/>
                  <a:pt x="94" y="253"/>
                </a:cubicBezTo>
                <a:cubicBezTo>
                  <a:pt x="93" y="252"/>
                  <a:pt x="93" y="250"/>
                  <a:pt x="92" y="249"/>
                </a:cubicBezTo>
                <a:cubicBezTo>
                  <a:pt x="91" y="248"/>
                  <a:pt x="89" y="249"/>
                  <a:pt x="88" y="248"/>
                </a:cubicBezTo>
                <a:cubicBezTo>
                  <a:pt x="87" y="246"/>
                  <a:pt x="87" y="241"/>
                  <a:pt x="87" y="239"/>
                </a:cubicBezTo>
                <a:cubicBezTo>
                  <a:pt x="86" y="238"/>
                  <a:pt x="85" y="236"/>
                  <a:pt x="85" y="235"/>
                </a:cubicBezTo>
                <a:cubicBezTo>
                  <a:pt x="84" y="233"/>
                  <a:pt x="84" y="229"/>
                  <a:pt x="83" y="228"/>
                </a:cubicBezTo>
                <a:cubicBezTo>
                  <a:pt x="82" y="227"/>
                  <a:pt x="81" y="225"/>
                  <a:pt x="80" y="224"/>
                </a:cubicBezTo>
                <a:cubicBezTo>
                  <a:pt x="78" y="223"/>
                  <a:pt x="75" y="224"/>
                  <a:pt x="74" y="222"/>
                </a:cubicBezTo>
                <a:cubicBezTo>
                  <a:pt x="73" y="221"/>
                  <a:pt x="76" y="218"/>
                  <a:pt x="75" y="216"/>
                </a:cubicBezTo>
                <a:cubicBezTo>
                  <a:pt x="75" y="216"/>
                  <a:pt x="74" y="215"/>
                  <a:pt x="73" y="214"/>
                </a:cubicBezTo>
                <a:cubicBezTo>
                  <a:pt x="73" y="214"/>
                  <a:pt x="71" y="213"/>
                  <a:pt x="70" y="213"/>
                </a:cubicBezTo>
                <a:cubicBezTo>
                  <a:pt x="69" y="213"/>
                  <a:pt x="66" y="213"/>
                  <a:pt x="64" y="214"/>
                </a:cubicBezTo>
                <a:cubicBezTo>
                  <a:pt x="63" y="214"/>
                  <a:pt x="62" y="216"/>
                  <a:pt x="61" y="216"/>
                </a:cubicBezTo>
                <a:cubicBezTo>
                  <a:pt x="60" y="216"/>
                  <a:pt x="59" y="215"/>
                  <a:pt x="59" y="214"/>
                </a:cubicBezTo>
                <a:cubicBezTo>
                  <a:pt x="58" y="213"/>
                  <a:pt x="59" y="212"/>
                  <a:pt x="60" y="211"/>
                </a:cubicBezTo>
                <a:cubicBezTo>
                  <a:pt x="60" y="210"/>
                  <a:pt x="62" y="210"/>
                  <a:pt x="62" y="209"/>
                </a:cubicBezTo>
                <a:cubicBezTo>
                  <a:pt x="62" y="208"/>
                  <a:pt x="60" y="207"/>
                  <a:pt x="59" y="207"/>
                </a:cubicBezTo>
                <a:cubicBezTo>
                  <a:pt x="59" y="206"/>
                  <a:pt x="57" y="205"/>
                  <a:pt x="56" y="204"/>
                </a:cubicBezTo>
                <a:cubicBezTo>
                  <a:pt x="55" y="203"/>
                  <a:pt x="54" y="203"/>
                  <a:pt x="54" y="202"/>
                </a:cubicBezTo>
                <a:cubicBezTo>
                  <a:pt x="54" y="201"/>
                  <a:pt x="56" y="200"/>
                  <a:pt x="56" y="200"/>
                </a:cubicBezTo>
                <a:cubicBezTo>
                  <a:pt x="57" y="199"/>
                  <a:pt x="57" y="196"/>
                  <a:pt x="57" y="196"/>
                </a:cubicBezTo>
                <a:cubicBezTo>
                  <a:pt x="56" y="195"/>
                  <a:pt x="55" y="194"/>
                  <a:pt x="54" y="194"/>
                </a:cubicBezTo>
                <a:cubicBezTo>
                  <a:pt x="53" y="194"/>
                  <a:pt x="50" y="194"/>
                  <a:pt x="49" y="194"/>
                </a:cubicBezTo>
                <a:cubicBezTo>
                  <a:pt x="48" y="194"/>
                  <a:pt x="45" y="195"/>
                  <a:pt x="44" y="195"/>
                </a:cubicBezTo>
                <a:cubicBezTo>
                  <a:pt x="43" y="195"/>
                  <a:pt x="41" y="195"/>
                  <a:pt x="41" y="195"/>
                </a:cubicBezTo>
                <a:cubicBezTo>
                  <a:pt x="40" y="195"/>
                  <a:pt x="38" y="193"/>
                  <a:pt x="38" y="192"/>
                </a:cubicBezTo>
                <a:cubicBezTo>
                  <a:pt x="37" y="191"/>
                  <a:pt x="38" y="188"/>
                  <a:pt x="38" y="187"/>
                </a:cubicBezTo>
                <a:cubicBezTo>
                  <a:pt x="37" y="185"/>
                  <a:pt x="34" y="183"/>
                  <a:pt x="32" y="182"/>
                </a:cubicBezTo>
                <a:cubicBezTo>
                  <a:pt x="31" y="181"/>
                  <a:pt x="30" y="180"/>
                  <a:pt x="29" y="180"/>
                </a:cubicBezTo>
                <a:cubicBezTo>
                  <a:pt x="28" y="179"/>
                  <a:pt x="25" y="179"/>
                  <a:pt x="24" y="179"/>
                </a:cubicBezTo>
                <a:cubicBezTo>
                  <a:pt x="24" y="178"/>
                  <a:pt x="23" y="176"/>
                  <a:pt x="22" y="176"/>
                </a:cubicBezTo>
                <a:cubicBezTo>
                  <a:pt x="21" y="176"/>
                  <a:pt x="20" y="175"/>
                  <a:pt x="19" y="175"/>
                </a:cubicBezTo>
                <a:cubicBezTo>
                  <a:pt x="18" y="175"/>
                  <a:pt x="15" y="175"/>
                  <a:pt x="15" y="175"/>
                </a:cubicBezTo>
                <a:cubicBezTo>
                  <a:pt x="14" y="174"/>
                  <a:pt x="14" y="173"/>
                  <a:pt x="14" y="172"/>
                </a:cubicBezTo>
                <a:cubicBezTo>
                  <a:pt x="13" y="171"/>
                  <a:pt x="12" y="170"/>
                  <a:pt x="11" y="170"/>
                </a:cubicBezTo>
                <a:cubicBezTo>
                  <a:pt x="11" y="169"/>
                  <a:pt x="8" y="170"/>
                  <a:pt x="7" y="170"/>
                </a:cubicBezTo>
                <a:cubicBezTo>
                  <a:pt x="7" y="169"/>
                  <a:pt x="6" y="168"/>
                  <a:pt x="6" y="167"/>
                </a:cubicBezTo>
                <a:cubicBezTo>
                  <a:pt x="7" y="167"/>
                  <a:pt x="8" y="166"/>
                  <a:pt x="8" y="166"/>
                </a:cubicBezTo>
                <a:cubicBezTo>
                  <a:pt x="9" y="165"/>
                  <a:pt x="11" y="162"/>
                  <a:pt x="11" y="161"/>
                </a:cubicBezTo>
                <a:cubicBezTo>
                  <a:pt x="12" y="160"/>
                  <a:pt x="12" y="157"/>
                  <a:pt x="13" y="156"/>
                </a:cubicBezTo>
                <a:cubicBezTo>
                  <a:pt x="13" y="155"/>
                  <a:pt x="16" y="154"/>
                  <a:pt x="17" y="153"/>
                </a:cubicBezTo>
                <a:cubicBezTo>
                  <a:pt x="17" y="152"/>
                  <a:pt x="19" y="150"/>
                  <a:pt x="19" y="149"/>
                </a:cubicBezTo>
                <a:cubicBezTo>
                  <a:pt x="19" y="148"/>
                  <a:pt x="18" y="145"/>
                  <a:pt x="17" y="144"/>
                </a:cubicBezTo>
                <a:cubicBezTo>
                  <a:pt x="16" y="143"/>
                  <a:pt x="16" y="140"/>
                  <a:pt x="14" y="140"/>
                </a:cubicBezTo>
                <a:cubicBezTo>
                  <a:pt x="14" y="140"/>
                  <a:pt x="12" y="141"/>
                  <a:pt x="12" y="141"/>
                </a:cubicBezTo>
                <a:cubicBezTo>
                  <a:pt x="11" y="142"/>
                  <a:pt x="10" y="145"/>
                  <a:pt x="9" y="145"/>
                </a:cubicBezTo>
                <a:cubicBezTo>
                  <a:pt x="8" y="145"/>
                  <a:pt x="8" y="142"/>
                  <a:pt x="7" y="142"/>
                </a:cubicBezTo>
                <a:cubicBezTo>
                  <a:pt x="6" y="141"/>
                  <a:pt x="3" y="141"/>
                  <a:pt x="2" y="140"/>
                </a:cubicBezTo>
                <a:cubicBezTo>
                  <a:pt x="1" y="140"/>
                  <a:pt x="0" y="138"/>
                  <a:pt x="0" y="137"/>
                </a:cubicBezTo>
                <a:cubicBezTo>
                  <a:pt x="0" y="136"/>
                  <a:pt x="1" y="133"/>
                  <a:pt x="2" y="132"/>
                </a:cubicBezTo>
                <a:cubicBezTo>
                  <a:pt x="3" y="132"/>
                  <a:pt x="7" y="132"/>
                  <a:pt x="8" y="131"/>
                </a:cubicBezTo>
                <a:cubicBezTo>
                  <a:pt x="9" y="130"/>
                  <a:pt x="11" y="128"/>
                  <a:pt x="12" y="127"/>
                </a:cubicBezTo>
                <a:cubicBezTo>
                  <a:pt x="13" y="127"/>
                  <a:pt x="14" y="125"/>
                  <a:pt x="15" y="125"/>
                </a:cubicBezTo>
                <a:cubicBezTo>
                  <a:pt x="16" y="124"/>
                  <a:pt x="18" y="124"/>
                  <a:pt x="19" y="124"/>
                </a:cubicBezTo>
                <a:cubicBezTo>
                  <a:pt x="20" y="124"/>
                  <a:pt x="22" y="124"/>
                  <a:pt x="22" y="125"/>
                </a:cubicBezTo>
                <a:cubicBezTo>
                  <a:pt x="23" y="125"/>
                  <a:pt x="23" y="127"/>
                  <a:pt x="23" y="128"/>
                </a:cubicBezTo>
                <a:cubicBezTo>
                  <a:pt x="23" y="129"/>
                  <a:pt x="23" y="131"/>
                  <a:pt x="24" y="131"/>
                </a:cubicBezTo>
                <a:cubicBezTo>
                  <a:pt x="24" y="132"/>
                  <a:pt x="26" y="133"/>
                  <a:pt x="28" y="134"/>
                </a:cubicBezTo>
                <a:cubicBezTo>
                  <a:pt x="29" y="134"/>
                  <a:pt x="31" y="134"/>
                  <a:pt x="32" y="134"/>
                </a:cubicBezTo>
                <a:cubicBezTo>
                  <a:pt x="34" y="133"/>
                  <a:pt x="36" y="132"/>
                  <a:pt x="37" y="131"/>
                </a:cubicBezTo>
                <a:cubicBezTo>
                  <a:pt x="38" y="131"/>
                  <a:pt x="39" y="129"/>
                  <a:pt x="40" y="128"/>
                </a:cubicBezTo>
                <a:cubicBezTo>
                  <a:pt x="40" y="127"/>
                  <a:pt x="41" y="125"/>
                  <a:pt x="41" y="124"/>
                </a:cubicBezTo>
                <a:cubicBezTo>
                  <a:pt x="41" y="123"/>
                  <a:pt x="39" y="121"/>
                  <a:pt x="39" y="120"/>
                </a:cubicBezTo>
                <a:cubicBezTo>
                  <a:pt x="38" y="119"/>
                  <a:pt x="37" y="116"/>
                  <a:pt x="38" y="115"/>
                </a:cubicBezTo>
                <a:cubicBezTo>
                  <a:pt x="38" y="114"/>
                  <a:pt x="40" y="113"/>
                  <a:pt x="40" y="112"/>
                </a:cubicBezTo>
                <a:cubicBezTo>
                  <a:pt x="41" y="112"/>
                  <a:pt x="43" y="113"/>
                  <a:pt x="44" y="112"/>
                </a:cubicBezTo>
                <a:cubicBezTo>
                  <a:pt x="45" y="112"/>
                  <a:pt x="47" y="111"/>
                  <a:pt x="48" y="110"/>
                </a:cubicBezTo>
                <a:cubicBezTo>
                  <a:pt x="49" y="109"/>
                  <a:pt x="49" y="107"/>
                  <a:pt x="49" y="106"/>
                </a:cubicBezTo>
                <a:cubicBezTo>
                  <a:pt x="50" y="105"/>
                  <a:pt x="49" y="102"/>
                  <a:pt x="49" y="101"/>
                </a:cubicBezTo>
                <a:cubicBezTo>
                  <a:pt x="49" y="100"/>
                  <a:pt x="51" y="98"/>
                  <a:pt x="51" y="98"/>
                </a:cubicBezTo>
                <a:cubicBezTo>
                  <a:pt x="52" y="97"/>
                  <a:pt x="54" y="95"/>
                  <a:pt x="55" y="94"/>
                </a:cubicBezTo>
                <a:cubicBezTo>
                  <a:pt x="56" y="92"/>
                  <a:pt x="58" y="89"/>
                  <a:pt x="59" y="88"/>
                </a:cubicBezTo>
                <a:cubicBezTo>
                  <a:pt x="60" y="86"/>
                  <a:pt x="63" y="82"/>
                  <a:pt x="64" y="80"/>
                </a:cubicBezTo>
                <a:cubicBezTo>
                  <a:pt x="65" y="78"/>
                  <a:pt x="64" y="74"/>
                  <a:pt x="65" y="72"/>
                </a:cubicBezTo>
                <a:cubicBezTo>
                  <a:pt x="65" y="71"/>
                  <a:pt x="67" y="68"/>
                  <a:pt x="68" y="66"/>
                </a:cubicBezTo>
                <a:cubicBezTo>
                  <a:pt x="69" y="65"/>
                  <a:pt x="72" y="63"/>
                  <a:pt x="74" y="63"/>
                </a:cubicBezTo>
                <a:cubicBezTo>
                  <a:pt x="74" y="63"/>
                  <a:pt x="76" y="63"/>
                  <a:pt x="76" y="64"/>
                </a:cubicBezTo>
                <a:cubicBezTo>
                  <a:pt x="77" y="65"/>
                  <a:pt x="77" y="67"/>
                  <a:pt x="77" y="68"/>
                </a:cubicBezTo>
                <a:cubicBezTo>
                  <a:pt x="78" y="69"/>
                  <a:pt x="82" y="69"/>
                  <a:pt x="83" y="69"/>
                </a:cubicBezTo>
                <a:cubicBezTo>
                  <a:pt x="85" y="69"/>
                  <a:pt x="89" y="70"/>
                  <a:pt x="91" y="69"/>
                </a:cubicBezTo>
                <a:cubicBezTo>
                  <a:pt x="93" y="68"/>
                  <a:pt x="94" y="64"/>
                  <a:pt x="96" y="64"/>
                </a:cubicBezTo>
                <a:cubicBezTo>
                  <a:pt x="97" y="63"/>
                  <a:pt x="100" y="63"/>
                  <a:pt x="101" y="63"/>
                </a:cubicBezTo>
                <a:cubicBezTo>
                  <a:pt x="102" y="63"/>
                  <a:pt x="104" y="62"/>
                  <a:pt x="105" y="61"/>
                </a:cubicBezTo>
                <a:cubicBezTo>
                  <a:pt x="106" y="60"/>
                  <a:pt x="106" y="55"/>
                  <a:pt x="107" y="54"/>
                </a:cubicBezTo>
                <a:cubicBezTo>
                  <a:pt x="107" y="52"/>
                  <a:pt x="108" y="48"/>
                  <a:pt x="110" y="46"/>
                </a:cubicBezTo>
                <a:cubicBezTo>
                  <a:pt x="110" y="45"/>
                  <a:pt x="113" y="43"/>
                  <a:pt x="114" y="43"/>
                </a:cubicBezTo>
                <a:cubicBezTo>
                  <a:pt x="116" y="42"/>
                  <a:pt x="120" y="42"/>
                  <a:pt x="122" y="41"/>
                </a:cubicBezTo>
                <a:cubicBezTo>
                  <a:pt x="123" y="41"/>
                  <a:pt x="125" y="39"/>
                  <a:pt x="126" y="39"/>
                </a:cubicBezTo>
                <a:cubicBezTo>
                  <a:pt x="128" y="39"/>
                  <a:pt x="133" y="40"/>
                  <a:pt x="134" y="39"/>
                </a:cubicBezTo>
                <a:cubicBezTo>
                  <a:pt x="135" y="38"/>
                  <a:pt x="137" y="36"/>
                  <a:pt x="137" y="35"/>
                </a:cubicBezTo>
                <a:cubicBezTo>
                  <a:pt x="137" y="33"/>
                  <a:pt x="136" y="31"/>
                  <a:pt x="136" y="30"/>
                </a:cubicBezTo>
                <a:cubicBezTo>
                  <a:pt x="136" y="29"/>
                  <a:pt x="136" y="25"/>
                  <a:pt x="136" y="24"/>
                </a:cubicBezTo>
                <a:cubicBezTo>
                  <a:pt x="137" y="23"/>
                  <a:pt x="137" y="20"/>
                  <a:pt x="138" y="20"/>
                </a:cubicBezTo>
                <a:cubicBezTo>
                  <a:pt x="139" y="19"/>
                  <a:pt x="141" y="17"/>
                  <a:pt x="142" y="17"/>
                </a:cubicBezTo>
                <a:cubicBezTo>
                  <a:pt x="143" y="16"/>
                  <a:pt x="146" y="15"/>
                  <a:pt x="147" y="15"/>
                </a:cubicBezTo>
                <a:cubicBezTo>
                  <a:pt x="149" y="15"/>
                  <a:pt x="152" y="15"/>
                  <a:pt x="153" y="15"/>
                </a:cubicBezTo>
                <a:cubicBezTo>
                  <a:pt x="154" y="15"/>
                  <a:pt x="157" y="14"/>
                  <a:pt x="158" y="13"/>
                </a:cubicBezTo>
                <a:cubicBezTo>
                  <a:pt x="160" y="13"/>
                  <a:pt x="162" y="12"/>
                  <a:pt x="163" y="11"/>
                </a:cubicBezTo>
                <a:cubicBezTo>
                  <a:pt x="164" y="9"/>
                  <a:pt x="163" y="7"/>
                  <a:pt x="164" y="6"/>
                </a:cubicBezTo>
                <a:cubicBezTo>
                  <a:pt x="165" y="4"/>
                  <a:pt x="168" y="2"/>
                  <a:pt x="169" y="2"/>
                </a:cubicBezTo>
                <a:cubicBezTo>
                  <a:pt x="170" y="2"/>
                  <a:pt x="173" y="2"/>
                  <a:pt x="174" y="2"/>
                </a:cubicBezTo>
                <a:cubicBezTo>
                  <a:pt x="174" y="2"/>
                  <a:pt x="176" y="1"/>
                  <a:pt x="177" y="0"/>
                </a:cubicBezTo>
                <a:cubicBezTo>
                  <a:pt x="177" y="0"/>
                  <a:pt x="177" y="0"/>
                  <a:pt x="177" y="0"/>
                </a:cubicBezTo>
                <a:cubicBezTo>
                  <a:pt x="177" y="0"/>
                  <a:pt x="177" y="0"/>
                  <a:pt x="177" y="0"/>
                </a:cubicBezTo>
                <a:cubicBezTo>
                  <a:pt x="179" y="1"/>
                  <a:pt x="182" y="1"/>
                  <a:pt x="183" y="1"/>
                </a:cubicBezTo>
                <a:cubicBezTo>
                  <a:pt x="184" y="1"/>
                  <a:pt x="186" y="0"/>
                  <a:pt x="187" y="0"/>
                </a:cubicBezTo>
                <a:cubicBezTo>
                  <a:pt x="188" y="0"/>
                  <a:pt x="190" y="1"/>
                  <a:pt x="191" y="1"/>
                </a:cubicBezTo>
                <a:cubicBezTo>
                  <a:pt x="192" y="2"/>
                  <a:pt x="195" y="3"/>
                  <a:pt x="195" y="4"/>
                </a:cubicBezTo>
                <a:cubicBezTo>
                  <a:pt x="196" y="4"/>
                  <a:pt x="196" y="6"/>
                  <a:pt x="196" y="6"/>
                </a:cubicBezTo>
                <a:cubicBezTo>
                  <a:pt x="195" y="7"/>
                  <a:pt x="195" y="9"/>
                  <a:pt x="195" y="10"/>
                </a:cubicBezTo>
                <a:cubicBezTo>
                  <a:pt x="195" y="11"/>
                  <a:pt x="194" y="12"/>
                  <a:pt x="194" y="12"/>
                </a:cubicBezTo>
                <a:cubicBezTo>
                  <a:pt x="194" y="13"/>
                  <a:pt x="194" y="14"/>
                  <a:pt x="194" y="15"/>
                </a:cubicBezTo>
                <a:cubicBezTo>
                  <a:pt x="194" y="16"/>
                  <a:pt x="196" y="16"/>
                  <a:pt x="196" y="16"/>
                </a:cubicBezTo>
                <a:cubicBezTo>
                  <a:pt x="197" y="17"/>
                  <a:pt x="199" y="17"/>
                  <a:pt x="200" y="16"/>
                </a:cubicBezTo>
                <a:cubicBezTo>
                  <a:pt x="201" y="16"/>
                  <a:pt x="202" y="13"/>
                  <a:pt x="203" y="13"/>
                </a:cubicBezTo>
                <a:cubicBezTo>
                  <a:pt x="205" y="12"/>
                  <a:pt x="208" y="11"/>
                  <a:pt x="209" y="11"/>
                </a:cubicBezTo>
                <a:cubicBezTo>
                  <a:pt x="210" y="11"/>
                  <a:pt x="213" y="11"/>
                  <a:pt x="214" y="11"/>
                </a:cubicBezTo>
                <a:cubicBezTo>
                  <a:pt x="216" y="12"/>
                  <a:pt x="218" y="13"/>
                  <a:pt x="219" y="14"/>
                </a:cubicBezTo>
                <a:cubicBezTo>
                  <a:pt x="220" y="14"/>
                  <a:pt x="222" y="15"/>
                  <a:pt x="222" y="16"/>
                </a:cubicBezTo>
                <a:cubicBezTo>
                  <a:pt x="224" y="17"/>
                  <a:pt x="228" y="19"/>
                  <a:pt x="229" y="21"/>
                </a:cubicBezTo>
                <a:cubicBezTo>
                  <a:pt x="231" y="22"/>
                  <a:pt x="233" y="26"/>
                  <a:pt x="234" y="27"/>
                </a:cubicBezTo>
                <a:cubicBezTo>
                  <a:pt x="234" y="29"/>
                  <a:pt x="234" y="33"/>
                  <a:pt x="233" y="35"/>
                </a:cubicBezTo>
                <a:cubicBezTo>
                  <a:pt x="233" y="37"/>
                  <a:pt x="232" y="41"/>
                  <a:pt x="231" y="43"/>
                </a:cubicBezTo>
                <a:cubicBezTo>
                  <a:pt x="231" y="44"/>
                  <a:pt x="229" y="47"/>
                  <a:pt x="228" y="49"/>
                </a:cubicBezTo>
                <a:cubicBezTo>
                  <a:pt x="227" y="50"/>
                  <a:pt x="224" y="54"/>
                  <a:pt x="223" y="55"/>
                </a:cubicBezTo>
                <a:cubicBezTo>
                  <a:pt x="222" y="56"/>
                  <a:pt x="220" y="57"/>
                  <a:pt x="219" y="57"/>
                </a:cubicBezTo>
                <a:cubicBezTo>
                  <a:pt x="217" y="58"/>
                  <a:pt x="216" y="59"/>
                  <a:pt x="215" y="60"/>
                </a:cubicBezTo>
                <a:cubicBezTo>
                  <a:pt x="213" y="61"/>
                  <a:pt x="209" y="61"/>
                  <a:pt x="208" y="62"/>
                </a:cubicBezTo>
                <a:cubicBezTo>
                  <a:pt x="208" y="63"/>
                  <a:pt x="208" y="66"/>
                  <a:pt x="208" y="67"/>
                </a:cubicBezTo>
                <a:cubicBezTo>
                  <a:pt x="209" y="68"/>
                  <a:pt x="210" y="70"/>
                  <a:pt x="212" y="71"/>
                </a:cubicBezTo>
                <a:cubicBezTo>
                  <a:pt x="213" y="71"/>
                  <a:pt x="216" y="71"/>
                  <a:pt x="217" y="71"/>
                </a:cubicBezTo>
                <a:cubicBezTo>
                  <a:pt x="218" y="72"/>
                  <a:pt x="219" y="74"/>
                  <a:pt x="220" y="75"/>
                </a:cubicBezTo>
                <a:cubicBezTo>
                  <a:pt x="221" y="76"/>
                  <a:pt x="224" y="78"/>
                  <a:pt x="226" y="79"/>
                </a:cubicBezTo>
                <a:cubicBezTo>
                  <a:pt x="226" y="79"/>
                  <a:pt x="228" y="79"/>
                  <a:pt x="229" y="78"/>
                </a:cubicBezTo>
                <a:cubicBezTo>
                  <a:pt x="230" y="78"/>
                  <a:pt x="230" y="75"/>
                  <a:pt x="230" y="74"/>
                </a:cubicBezTo>
                <a:cubicBezTo>
                  <a:pt x="231" y="74"/>
                  <a:pt x="232" y="73"/>
                  <a:pt x="233" y="73"/>
                </a:cubicBezTo>
                <a:cubicBezTo>
                  <a:pt x="235" y="73"/>
                  <a:pt x="237" y="74"/>
                  <a:pt x="238" y="75"/>
                </a:cubicBezTo>
                <a:cubicBezTo>
                  <a:pt x="239" y="75"/>
                  <a:pt x="241" y="77"/>
                  <a:pt x="242" y="77"/>
                </a:cubicBezTo>
                <a:cubicBezTo>
                  <a:pt x="243" y="78"/>
                  <a:pt x="246" y="79"/>
                  <a:pt x="247" y="80"/>
                </a:cubicBezTo>
                <a:cubicBezTo>
                  <a:pt x="249" y="81"/>
                  <a:pt x="251" y="82"/>
                  <a:pt x="252" y="83"/>
                </a:cubicBezTo>
                <a:cubicBezTo>
                  <a:pt x="254" y="84"/>
                  <a:pt x="256" y="86"/>
                  <a:pt x="257" y="87"/>
                </a:cubicBezTo>
                <a:cubicBezTo>
                  <a:pt x="259" y="88"/>
                  <a:pt x="261" y="90"/>
                  <a:pt x="262" y="91"/>
                </a:cubicBezTo>
                <a:cubicBezTo>
                  <a:pt x="264" y="93"/>
                  <a:pt x="268" y="95"/>
                  <a:pt x="270" y="96"/>
                </a:cubicBezTo>
                <a:cubicBezTo>
                  <a:pt x="272" y="97"/>
                  <a:pt x="275" y="99"/>
                  <a:pt x="276" y="101"/>
                </a:cubicBezTo>
                <a:cubicBezTo>
                  <a:pt x="277" y="101"/>
                  <a:pt x="278" y="104"/>
                  <a:pt x="279" y="104"/>
                </a:cubicBezTo>
                <a:cubicBezTo>
                  <a:pt x="280" y="105"/>
                  <a:pt x="283" y="106"/>
                  <a:pt x="284" y="107"/>
                </a:cubicBezTo>
                <a:cubicBezTo>
                  <a:pt x="285" y="107"/>
                  <a:pt x="287" y="107"/>
                  <a:pt x="288" y="108"/>
                </a:cubicBezTo>
                <a:cubicBezTo>
                  <a:pt x="289" y="109"/>
                  <a:pt x="289" y="111"/>
                  <a:pt x="290" y="112"/>
                </a:cubicBezTo>
                <a:cubicBezTo>
                  <a:pt x="291" y="113"/>
                  <a:pt x="295" y="113"/>
                  <a:pt x="297" y="114"/>
                </a:cubicBezTo>
                <a:cubicBezTo>
                  <a:pt x="298" y="115"/>
                  <a:pt x="300" y="117"/>
                  <a:pt x="301" y="118"/>
                </a:cubicBezTo>
                <a:cubicBezTo>
                  <a:pt x="303" y="119"/>
                  <a:pt x="307" y="120"/>
                  <a:pt x="309" y="121"/>
                </a:cubicBezTo>
                <a:cubicBezTo>
                  <a:pt x="310" y="121"/>
                  <a:pt x="312" y="121"/>
                  <a:pt x="314" y="121"/>
                </a:cubicBezTo>
                <a:cubicBezTo>
                  <a:pt x="317" y="122"/>
                  <a:pt x="323" y="122"/>
                  <a:pt x="326" y="123"/>
                </a:cubicBezTo>
                <a:cubicBezTo>
                  <a:pt x="327" y="124"/>
                  <a:pt x="329" y="126"/>
                  <a:pt x="329" y="127"/>
                </a:cubicBezTo>
                <a:cubicBezTo>
                  <a:pt x="330" y="129"/>
                  <a:pt x="331" y="131"/>
                  <a:pt x="331" y="132"/>
                </a:cubicBezTo>
                <a:cubicBezTo>
                  <a:pt x="331" y="133"/>
                  <a:pt x="331" y="135"/>
                  <a:pt x="332" y="136"/>
                </a:cubicBezTo>
                <a:cubicBezTo>
                  <a:pt x="330" y="137"/>
                  <a:pt x="328" y="137"/>
                  <a:pt x="327" y="137"/>
                </a:cubicBezTo>
                <a:cubicBezTo>
                  <a:pt x="327" y="137"/>
                  <a:pt x="325" y="136"/>
                  <a:pt x="325" y="136"/>
                </a:cubicBezTo>
                <a:cubicBezTo>
                  <a:pt x="324" y="135"/>
                  <a:pt x="321" y="136"/>
                  <a:pt x="320" y="136"/>
                </a:cubicBezTo>
                <a:cubicBezTo>
                  <a:pt x="318" y="136"/>
                  <a:pt x="316" y="138"/>
                  <a:pt x="315" y="139"/>
                </a:cubicBezTo>
                <a:cubicBezTo>
                  <a:pt x="314" y="141"/>
                  <a:pt x="313" y="144"/>
                  <a:pt x="312" y="145"/>
                </a:cubicBezTo>
                <a:cubicBezTo>
                  <a:pt x="311" y="146"/>
                  <a:pt x="309" y="147"/>
                  <a:pt x="308" y="147"/>
                </a:cubicBezTo>
                <a:cubicBezTo>
                  <a:pt x="307" y="148"/>
                  <a:pt x="306" y="150"/>
                  <a:pt x="305" y="151"/>
                </a:cubicBezTo>
                <a:cubicBezTo>
                  <a:pt x="305" y="152"/>
                  <a:pt x="304" y="155"/>
                  <a:pt x="304" y="157"/>
                </a:cubicBezTo>
                <a:cubicBezTo>
                  <a:pt x="304" y="158"/>
                  <a:pt x="303" y="160"/>
                  <a:pt x="303" y="161"/>
                </a:cubicBezTo>
                <a:cubicBezTo>
                  <a:pt x="303" y="162"/>
                  <a:pt x="304" y="165"/>
                  <a:pt x="304" y="166"/>
                </a:cubicBezTo>
                <a:cubicBezTo>
                  <a:pt x="304" y="167"/>
                  <a:pt x="302" y="170"/>
                  <a:pt x="301" y="170"/>
                </a:cubicBezTo>
                <a:cubicBezTo>
                  <a:pt x="300" y="171"/>
                  <a:pt x="297" y="171"/>
                  <a:pt x="296" y="171"/>
                </a:cubicBezTo>
                <a:cubicBezTo>
                  <a:pt x="295" y="171"/>
                  <a:pt x="293" y="170"/>
                  <a:pt x="293" y="170"/>
                </a:cubicBezTo>
                <a:cubicBezTo>
                  <a:pt x="292" y="170"/>
                  <a:pt x="290" y="169"/>
                  <a:pt x="290" y="170"/>
                </a:cubicBezTo>
                <a:cubicBezTo>
                  <a:pt x="288" y="170"/>
                  <a:pt x="287" y="173"/>
                  <a:pt x="286" y="174"/>
                </a:cubicBezTo>
                <a:cubicBezTo>
                  <a:pt x="285" y="175"/>
                  <a:pt x="284" y="177"/>
                  <a:pt x="283" y="178"/>
                </a:cubicBezTo>
                <a:cubicBezTo>
                  <a:pt x="282" y="178"/>
                  <a:pt x="280" y="179"/>
                  <a:pt x="279" y="179"/>
                </a:cubicBezTo>
                <a:cubicBezTo>
                  <a:pt x="278" y="180"/>
                  <a:pt x="276" y="180"/>
                  <a:pt x="275" y="180"/>
                </a:cubicBezTo>
                <a:cubicBezTo>
                  <a:pt x="274" y="180"/>
                  <a:pt x="273" y="178"/>
                  <a:pt x="273" y="177"/>
                </a:cubicBezTo>
                <a:cubicBezTo>
                  <a:pt x="272" y="177"/>
                  <a:pt x="270" y="177"/>
                  <a:pt x="269" y="177"/>
                </a:cubicBezTo>
                <a:cubicBezTo>
                  <a:pt x="268" y="177"/>
                  <a:pt x="266" y="177"/>
                  <a:pt x="265" y="177"/>
                </a:cubicBezTo>
                <a:cubicBezTo>
                  <a:pt x="264" y="178"/>
                  <a:pt x="266" y="181"/>
                  <a:pt x="265" y="182"/>
                </a:cubicBezTo>
                <a:cubicBezTo>
                  <a:pt x="265" y="183"/>
                  <a:pt x="263" y="186"/>
                  <a:pt x="262" y="187"/>
                </a:cubicBezTo>
                <a:cubicBezTo>
                  <a:pt x="261" y="188"/>
                  <a:pt x="261" y="189"/>
                  <a:pt x="260" y="189"/>
                </a:cubicBezTo>
                <a:cubicBezTo>
                  <a:pt x="260" y="190"/>
                  <a:pt x="258" y="191"/>
                  <a:pt x="257" y="191"/>
                </a:cubicBezTo>
                <a:cubicBezTo>
                  <a:pt x="256" y="191"/>
                  <a:pt x="255" y="189"/>
                  <a:pt x="254" y="188"/>
                </a:cubicBezTo>
                <a:cubicBezTo>
                  <a:pt x="253" y="188"/>
                  <a:pt x="250" y="189"/>
                  <a:pt x="249" y="188"/>
                </a:cubicBezTo>
                <a:cubicBezTo>
                  <a:pt x="247" y="188"/>
                  <a:pt x="245" y="187"/>
                  <a:pt x="244" y="187"/>
                </a:cubicBezTo>
                <a:cubicBezTo>
                  <a:pt x="243" y="186"/>
                  <a:pt x="242" y="186"/>
                  <a:pt x="241" y="187"/>
                </a:cubicBezTo>
                <a:cubicBezTo>
                  <a:pt x="240" y="187"/>
                  <a:pt x="239" y="189"/>
                  <a:pt x="239" y="190"/>
                </a:cubicBezTo>
                <a:cubicBezTo>
                  <a:pt x="238" y="191"/>
                  <a:pt x="238" y="193"/>
                  <a:pt x="238" y="195"/>
                </a:cubicBezTo>
                <a:cubicBezTo>
                  <a:pt x="238" y="196"/>
                  <a:pt x="237" y="198"/>
                  <a:pt x="236" y="199"/>
                </a:cubicBezTo>
                <a:cubicBezTo>
                  <a:pt x="236" y="200"/>
                  <a:pt x="233" y="203"/>
                  <a:pt x="232" y="204"/>
                </a:cubicBezTo>
                <a:cubicBezTo>
                  <a:pt x="231" y="204"/>
                  <a:pt x="229" y="204"/>
                  <a:pt x="228" y="204"/>
                </a:cubicBezTo>
                <a:cubicBezTo>
                  <a:pt x="226" y="205"/>
                  <a:pt x="223" y="205"/>
                  <a:pt x="222" y="204"/>
                </a:cubicBezTo>
                <a:cubicBezTo>
                  <a:pt x="220" y="204"/>
                  <a:pt x="218" y="202"/>
                  <a:pt x="217" y="202"/>
                </a:cubicBezTo>
                <a:cubicBezTo>
                  <a:pt x="216" y="202"/>
                  <a:pt x="214" y="203"/>
                  <a:pt x="213" y="204"/>
                </a:cubicBezTo>
                <a:cubicBezTo>
                  <a:pt x="212" y="205"/>
                  <a:pt x="211" y="207"/>
                  <a:pt x="210" y="208"/>
                </a:cubicBezTo>
                <a:cubicBezTo>
                  <a:pt x="210" y="210"/>
                  <a:pt x="210" y="213"/>
                  <a:pt x="210" y="215"/>
                </a:cubicBezTo>
                <a:cubicBezTo>
                  <a:pt x="210" y="216"/>
                  <a:pt x="211" y="218"/>
                  <a:pt x="210" y="219"/>
                </a:cubicBezTo>
                <a:cubicBezTo>
                  <a:pt x="210" y="221"/>
                  <a:pt x="209" y="223"/>
                  <a:pt x="208" y="224"/>
                </a:cubicBezTo>
                <a:cubicBezTo>
                  <a:pt x="207" y="224"/>
                  <a:pt x="204" y="225"/>
                  <a:pt x="203" y="226"/>
                </a:cubicBezTo>
                <a:cubicBezTo>
                  <a:pt x="201" y="226"/>
                  <a:pt x="198" y="226"/>
                  <a:pt x="196" y="227"/>
                </a:cubicBezTo>
                <a:cubicBezTo>
                  <a:pt x="195" y="228"/>
                  <a:pt x="194" y="231"/>
                  <a:pt x="194" y="232"/>
                </a:cubicBezTo>
                <a:cubicBezTo>
                  <a:pt x="193" y="234"/>
                  <a:pt x="192" y="237"/>
                  <a:pt x="191" y="238"/>
                </a:cubicBezTo>
                <a:cubicBezTo>
                  <a:pt x="191" y="239"/>
                  <a:pt x="190" y="240"/>
                  <a:pt x="190" y="241"/>
                </a:cubicBezTo>
                <a:cubicBezTo>
                  <a:pt x="190" y="242"/>
                  <a:pt x="191" y="244"/>
                  <a:pt x="191" y="244"/>
                </a:cubicBezTo>
                <a:cubicBezTo>
                  <a:pt x="192" y="245"/>
                  <a:pt x="193" y="245"/>
                  <a:pt x="194" y="245"/>
                </a:cubicBezTo>
                <a:cubicBezTo>
                  <a:pt x="194" y="246"/>
                  <a:pt x="194" y="248"/>
                  <a:pt x="194" y="248"/>
                </a:cubicBezTo>
                <a:cubicBezTo>
                  <a:pt x="194" y="249"/>
                  <a:pt x="192" y="250"/>
                  <a:pt x="192" y="250"/>
                </a:cubicBezTo>
                <a:cubicBezTo>
                  <a:pt x="191" y="251"/>
                  <a:pt x="189" y="250"/>
                  <a:pt x="188" y="251"/>
                </a:cubicBezTo>
                <a:cubicBezTo>
                  <a:pt x="187" y="251"/>
                  <a:pt x="184" y="253"/>
                  <a:pt x="182" y="254"/>
                </a:cubicBezTo>
                <a:cubicBezTo>
                  <a:pt x="182" y="254"/>
                  <a:pt x="180" y="256"/>
                  <a:pt x="180" y="257"/>
                </a:cubicBezTo>
                <a:cubicBezTo>
                  <a:pt x="179" y="258"/>
                  <a:pt x="178" y="261"/>
                  <a:pt x="177" y="263"/>
                </a:cubicBezTo>
                <a:cubicBezTo>
                  <a:pt x="176" y="264"/>
                  <a:pt x="175" y="266"/>
                  <a:pt x="174" y="267"/>
                </a:cubicBezTo>
                <a:cubicBezTo>
                  <a:pt x="173" y="269"/>
                  <a:pt x="171" y="273"/>
                  <a:pt x="170" y="275"/>
                </a:cubicBezTo>
                <a:cubicBezTo>
                  <a:pt x="170" y="277"/>
                  <a:pt x="168" y="282"/>
                  <a:pt x="169" y="284"/>
                </a:cubicBezTo>
                <a:cubicBezTo>
                  <a:pt x="169" y="285"/>
                  <a:pt x="171" y="287"/>
                  <a:pt x="171" y="288"/>
                </a:cubicBezTo>
                <a:cubicBezTo>
                  <a:pt x="171" y="289"/>
                  <a:pt x="170" y="290"/>
                  <a:pt x="170" y="291"/>
                </a:cubicBezTo>
                <a:cubicBezTo>
                  <a:pt x="170" y="292"/>
                  <a:pt x="169" y="294"/>
                  <a:pt x="169" y="295"/>
                </a:cubicBezTo>
                <a:cubicBezTo>
                  <a:pt x="169" y="296"/>
                  <a:pt x="169" y="297"/>
                  <a:pt x="169" y="298"/>
                </a:cubicBezTo>
                <a:cubicBezTo>
                  <a:pt x="169" y="299"/>
                  <a:pt x="166" y="300"/>
                  <a:pt x="166" y="301"/>
                </a:cubicBezTo>
                <a:cubicBezTo>
                  <a:pt x="165" y="302"/>
                  <a:pt x="165" y="303"/>
                  <a:pt x="165" y="304"/>
                </a:cubicBezTo>
                <a:cubicBezTo>
                  <a:pt x="166" y="305"/>
                  <a:pt x="168" y="306"/>
                  <a:pt x="168" y="307"/>
                </a:cubicBezTo>
                <a:cubicBezTo>
                  <a:pt x="169" y="307"/>
                  <a:pt x="169" y="309"/>
                  <a:pt x="170" y="310"/>
                </a:cubicBezTo>
                <a:cubicBezTo>
                  <a:pt x="170" y="311"/>
                  <a:pt x="169" y="313"/>
                  <a:pt x="169" y="314"/>
                </a:cubicBezTo>
                <a:cubicBezTo>
                  <a:pt x="169" y="315"/>
                  <a:pt x="170" y="317"/>
                  <a:pt x="170" y="317"/>
                </a:cubicBezTo>
                <a:cubicBezTo>
                  <a:pt x="171" y="318"/>
                  <a:pt x="175" y="317"/>
                  <a:pt x="176" y="317"/>
                </a:cubicBezTo>
                <a:cubicBezTo>
                  <a:pt x="177" y="317"/>
                  <a:pt x="178" y="318"/>
                  <a:pt x="178" y="319"/>
                </a:cubicBezTo>
                <a:cubicBezTo>
                  <a:pt x="179" y="320"/>
                  <a:pt x="180" y="323"/>
                  <a:pt x="179" y="324"/>
                </a:cubicBezTo>
                <a:cubicBezTo>
                  <a:pt x="179" y="325"/>
                  <a:pt x="178" y="327"/>
                  <a:pt x="177" y="327"/>
                </a:cubicBezTo>
                <a:cubicBezTo>
                  <a:pt x="176" y="328"/>
                  <a:pt x="175" y="329"/>
                  <a:pt x="174" y="329"/>
                </a:cubicBezTo>
                <a:cubicBezTo>
                  <a:pt x="173" y="330"/>
                  <a:pt x="171" y="330"/>
                  <a:pt x="170" y="330"/>
                </a:cubicBezTo>
                <a:cubicBezTo>
                  <a:pt x="169" y="331"/>
                  <a:pt x="168" y="333"/>
                  <a:pt x="167" y="334"/>
                </a:cubicBezTo>
                <a:cubicBezTo>
                  <a:pt x="166" y="335"/>
                  <a:pt x="165" y="336"/>
                  <a:pt x="164" y="337"/>
                </a:cubicBezTo>
                <a:cubicBezTo>
                  <a:pt x="164" y="338"/>
                  <a:pt x="164" y="340"/>
                  <a:pt x="163" y="341"/>
                </a:cubicBezTo>
                <a:cubicBezTo>
                  <a:pt x="163" y="342"/>
                  <a:pt x="161" y="343"/>
                  <a:pt x="160" y="343"/>
                </a:cubicBezTo>
                <a:cubicBezTo>
                  <a:pt x="159" y="344"/>
                  <a:pt x="157" y="345"/>
                  <a:pt x="156" y="346"/>
                </a:cubicBezTo>
                <a:cubicBezTo>
                  <a:pt x="155" y="346"/>
                  <a:pt x="154" y="348"/>
                  <a:pt x="153" y="349"/>
                </a:cubicBezTo>
                <a:cubicBezTo>
                  <a:pt x="152" y="349"/>
                  <a:pt x="151" y="350"/>
                  <a:pt x="150" y="350"/>
                </a:cubicBezTo>
                <a:cubicBezTo>
                  <a:pt x="149" y="350"/>
                  <a:pt x="146" y="350"/>
                  <a:pt x="145" y="350"/>
                </a:cubicBezTo>
                <a:cubicBezTo>
                  <a:pt x="144" y="349"/>
                  <a:pt x="142" y="350"/>
                  <a:pt x="141" y="349"/>
                </a:cubicBezTo>
                <a:cubicBezTo>
                  <a:pt x="139" y="349"/>
                  <a:pt x="136" y="349"/>
                  <a:pt x="135" y="349"/>
                </a:cubicBezTo>
                <a:cubicBezTo>
                  <a:pt x="134" y="348"/>
                  <a:pt x="132" y="347"/>
                  <a:pt x="132" y="347"/>
                </a:cubicBezTo>
                <a:cubicBezTo>
                  <a:pt x="131" y="347"/>
                  <a:pt x="129" y="347"/>
                  <a:pt x="128" y="347"/>
                </a:cubicBezTo>
                <a:cubicBezTo>
                  <a:pt x="128" y="347"/>
                  <a:pt x="126" y="348"/>
                  <a:pt x="125" y="348"/>
                </a:cubicBezTo>
                <a:cubicBezTo>
                  <a:pt x="124" y="348"/>
                  <a:pt x="120" y="348"/>
                  <a:pt x="119" y="347"/>
                </a:cubicBezTo>
                <a:cubicBezTo>
                  <a:pt x="118" y="346"/>
                  <a:pt x="117" y="344"/>
                  <a:pt x="117" y="343"/>
                </a:cubicBezTo>
                <a:cubicBezTo>
                  <a:pt x="116" y="342"/>
                  <a:pt x="116" y="339"/>
                  <a:pt x="116" y="338"/>
                </a:cubicBezTo>
                <a:cubicBezTo>
                  <a:pt x="116" y="337"/>
                  <a:pt x="117" y="335"/>
                  <a:pt x="117" y="334"/>
                </a:cubicBezTo>
                <a:cubicBezTo>
                  <a:pt x="116" y="333"/>
                  <a:pt x="114" y="331"/>
                  <a:pt x="113" y="331"/>
                </a:cubicBezTo>
                <a:cubicBezTo>
                  <a:pt x="112" y="330"/>
                  <a:pt x="108" y="330"/>
                  <a:pt x="106" y="329"/>
                </a:cubicBezTo>
                <a:cubicBezTo>
                  <a:pt x="105" y="329"/>
                  <a:pt x="102" y="331"/>
                  <a:pt x="101" y="330"/>
                </a:cubicBezTo>
                <a:cubicBezTo>
                  <a:pt x="98" y="329"/>
                  <a:pt x="94" y="324"/>
                  <a:pt x="93" y="321"/>
                </a:cubicBezTo>
                <a:cubicBezTo>
                  <a:pt x="92" y="320"/>
                  <a:pt x="92" y="317"/>
                  <a:pt x="91" y="316"/>
                </a:cubicBezTo>
                <a:cubicBezTo>
                  <a:pt x="90" y="315"/>
                  <a:pt x="87" y="314"/>
                  <a:pt x="86" y="314"/>
                </a:cubicBezTo>
                <a:cubicBezTo>
                  <a:pt x="85" y="314"/>
                  <a:pt x="83" y="313"/>
                  <a:pt x="82" y="313"/>
                </a:cubicBezTo>
                <a:cubicBezTo>
                  <a:pt x="81" y="313"/>
                  <a:pt x="81" y="313"/>
                  <a:pt x="80" y="313"/>
                </a:cubicBezTo>
                <a:close/>
              </a:path>
            </a:pathLst>
          </a:custGeom>
          <a:solidFill>
            <a:srgbClr val="ADADAD"/>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1" name="Freeform 11"/>
          <p:cNvSpPr>
            <a:spLocks/>
          </p:cNvSpPr>
          <p:nvPr/>
        </p:nvSpPr>
        <p:spPr bwMode="auto">
          <a:xfrm>
            <a:off x="8569488" y="1934130"/>
            <a:ext cx="686447" cy="623604"/>
          </a:xfrm>
          <a:custGeom>
            <a:avLst/>
            <a:gdLst/>
            <a:ahLst/>
            <a:cxnLst>
              <a:cxn ang="0">
                <a:pos x="151" y="75"/>
              </a:cxn>
              <a:cxn ang="0">
                <a:pos x="161" y="82"/>
              </a:cxn>
              <a:cxn ang="0">
                <a:pos x="175" y="95"/>
              </a:cxn>
              <a:cxn ang="0">
                <a:pos x="191" y="97"/>
              </a:cxn>
              <a:cxn ang="0">
                <a:pos x="193" y="107"/>
              </a:cxn>
              <a:cxn ang="0">
                <a:pos x="196" y="117"/>
              </a:cxn>
              <a:cxn ang="0">
                <a:pos x="210" y="117"/>
              </a:cxn>
              <a:cxn ang="0">
                <a:pos x="220" y="131"/>
              </a:cxn>
              <a:cxn ang="0">
                <a:pos x="229" y="152"/>
              </a:cxn>
              <a:cxn ang="0">
                <a:pos x="242" y="163"/>
              </a:cxn>
              <a:cxn ang="0">
                <a:pos x="253" y="182"/>
              </a:cxn>
              <a:cxn ang="0">
                <a:pos x="237" y="182"/>
              </a:cxn>
              <a:cxn ang="0">
                <a:pos x="220" y="186"/>
              </a:cxn>
              <a:cxn ang="0">
                <a:pos x="207" y="204"/>
              </a:cxn>
              <a:cxn ang="0">
                <a:pos x="217" y="216"/>
              </a:cxn>
              <a:cxn ang="0">
                <a:pos x="209" y="224"/>
              </a:cxn>
              <a:cxn ang="0">
                <a:pos x="193" y="227"/>
              </a:cxn>
              <a:cxn ang="0">
                <a:pos x="178" y="218"/>
              </a:cxn>
              <a:cxn ang="0">
                <a:pos x="166" y="204"/>
              </a:cxn>
              <a:cxn ang="0">
                <a:pos x="165" y="190"/>
              </a:cxn>
              <a:cxn ang="0">
                <a:pos x="172" y="177"/>
              </a:cxn>
              <a:cxn ang="0">
                <a:pos x="154" y="173"/>
              </a:cxn>
              <a:cxn ang="0">
                <a:pos x="146" y="166"/>
              </a:cxn>
              <a:cxn ang="0">
                <a:pos x="127" y="153"/>
              </a:cxn>
              <a:cxn ang="0">
                <a:pos x="110" y="156"/>
              </a:cxn>
              <a:cxn ang="0">
                <a:pos x="99" y="164"/>
              </a:cxn>
              <a:cxn ang="0">
                <a:pos x="88" y="177"/>
              </a:cxn>
              <a:cxn ang="0">
                <a:pos x="69" y="178"/>
              </a:cxn>
              <a:cxn ang="0">
                <a:pos x="56" y="165"/>
              </a:cxn>
              <a:cxn ang="0">
                <a:pos x="69" y="148"/>
              </a:cxn>
              <a:cxn ang="0">
                <a:pos x="56" y="141"/>
              </a:cxn>
              <a:cxn ang="0">
                <a:pos x="47" y="157"/>
              </a:cxn>
              <a:cxn ang="0">
                <a:pos x="29" y="159"/>
              </a:cxn>
              <a:cxn ang="0">
                <a:pos x="26" y="145"/>
              </a:cxn>
              <a:cxn ang="0">
                <a:pos x="11" y="136"/>
              </a:cxn>
              <a:cxn ang="0">
                <a:pos x="0" y="108"/>
              </a:cxn>
              <a:cxn ang="0">
                <a:pos x="11" y="92"/>
              </a:cxn>
              <a:cxn ang="0">
                <a:pos x="12" y="69"/>
              </a:cxn>
              <a:cxn ang="0">
                <a:pos x="22" y="71"/>
              </a:cxn>
              <a:cxn ang="0">
                <a:pos x="26" y="61"/>
              </a:cxn>
              <a:cxn ang="0">
                <a:pos x="28" y="44"/>
              </a:cxn>
              <a:cxn ang="0">
                <a:pos x="29" y="34"/>
              </a:cxn>
              <a:cxn ang="0">
                <a:pos x="25" y="24"/>
              </a:cxn>
              <a:cxn ang="0">
                <a:pos x="34" y="13"/>
              </a:cxn>
              <a:cxn ang="0">
                <a:pos x="36" y="4"/>
              </a:cxn>
              <a:cxn ang="0">
                <a:pos x="45" y="1"/>
              </a:cxn>
              <a:cxn ang="0">
                <a:pos x="58" y="5"/>
              </a:cxn>
              <a:cxn ang="0">
                <a:pos x="59" y="14"/>
              </a:cxn>
              <a:cxn ang="0">
                <a:pos x="70" y="13"/>
              </a:cxn>
              <a:cxn ang="0">
                <a:pos x="77" y="19"/>
              </a:cxn>
              <a:cxn ang="0">
                <a:pos x="81" y="32"/>
              </a:cxn>
              <a:cxn ang="0">
                <a:pos x="89" y="21"/>
              </a:cxn>
              <a:cxn ang="0">
                <a:pos x="100" y="27"/>
              </a:cxn>
              <a:cxn ang="0">
                <a:pos x="99" y="42"/>
              </a:cxn>
              <a:cxn ang="0">
                <a:pos x="98" y="50"/>
              </a:cxn>
              <a:cxn ang="0">
                <a:pos x="109" y="58"/>
              </a:cxn>
              <a:cxn ang="0">
                <a:pos x="127" y="59"/>
              </a:cxn>
              <a:cxn ang="0">
                <a:pos x="142" y="69"/>
              </a:cxn>
            </a:cxnLst>
            <a:rect l="0" t="0" r="r" b="b"/>
            <a:pathLst>
              <a:path w="254" h="230">
                <a:moveTo>
                  <a:pt x="143" y="70"/>
                </a:moveTo>
                <a:cubicBezTo>
                  <a:pt x="143" y="71"/>
                  <a:pt x="144" y="72"/>
                  <a:pt x="144" y="73"/>
                </a:cubicBezTo>
                <a:cubicBezTo>
                  <a:pt x="145" y="73"/>
                  <a:pt x="148" y="72"/>
                  <a:pt x="148" y="73"/>
                </a:cubicBezTo>
                <a:cubicBezTo>
                  <a:pt x="149" y="73"/>
                  <a:pt x="150" y="74"/>
                  <a:pt x="151" y="75"/>
                </a:cubicBezTo>
                <a:cubicBezTo>
                  <a:pt x="151" y="76"/>
                  <a:pt x="151" y="77"/>
                  <a:pt x="152" y="78"/>
                </a:cubicBezTo>
                <a:cubicBezTo>
                  <a:pt x="152" y="78"/>
                  <a:pt x="155" y="78"/>
                  <a:pt x="156" y="78"/>
                </a:cubicBezTo>
                <a:cubicBezTo>
                  <a:pt x="157" y="78"/>
                  <a:pt x="158" y="79"/>
                  <a:pt x="159" y="79"/>
                </a:cubicBezTo>
                <a:cubicBezTo>
                  <a:pt x="160" y="79"/>
                  <a:pt x="161" y="81"/>
                  <a:pt x="161" y="82"/>
                </a:cubicBezTo>
                <a:cubicBezTo>
                  <a:pt x="162" y="82"/>
                  <a:pt x="165" y="82"/>
                  <a:pt x="166" y="83"/>
                </a:cubicBezTo>
                <a:cubicBezTo>
                  <a:pt x="167" y="83"/>
                  <a:pt x="168" y="84"/>
                  <a:pt x="169" y="85"/>
                </a:cubicBezTo>
                <a:cubicBezTo>
                  <a:pt x="171" y="86"/>
                  <a:pt x="174" y="88"/>
                  <a:pt x="175" y="90"/>
                </a:cubicBezTo>
                <a:cubicBezTo>
                  <a:pt x="175" y="91"/>
                  <a:pt x="174" y="94"/>
                  <a:pt x="175" y="95"/>
                </a:cubicBezTo>
                <a:cubicBezTo>
                  <a:pt x="175" y="96"/>
                  <a:pt x="177" y="98"/>
                  <a:pt x="178" y="98"/>
                </a:cubicBezTo>
                <a:cubicBezTo>
                  <a:pt x="178" y="98"/>
                  <a:pt x="180" y="98"/>
                  <a:pt x="181" y="98"/>
                </a:cubicBezTo>
                <a:cubicBezTo>
                  <a:pt x="182" y="98"/>
                  <a:pt x="185" y="97"/>
                  <a:pt x="186" y="97"/>
                </a:cubicBezTo>
                <a:cubicBezTo>
                  <a:pt x="187" y="97"/>
                  <a:pt x="190" y="97"/>
                  <a:pt x="191" y="97"/>
                </a:cubicBezTo>
                <a:cubicBezTo>
                  <a:pt x="192" y="97"/>
                  <a:pt x="193" y="98"/>
                  <a:pt x="194" y="99"/>
                </a:cubicBezTo>
                <a:cubicBezTo>
                  <a:pt x="194" y="99"/>
                  <a:pt x="194" y="102"/>
                  <a:pt x="193" y="103"/>
                </a:cubicBezTo>
                <a:cubicBezTo>
                  <a:pt x="193" y="103"/>
                  <a:pt x="191" y="104"/>
                  <a:pt x="191" y="105"/>
                </a:cubicBezTo>
                <a:cubicBezTo>
                  <a:pt x="191" y="106"/>
                  <a:pt x="192" y="106"/>
                  <a:pt x="193" y="107"/>
                </a:cubicBezTo>
                <a:cubicBezTo>
                  <a:pt x="194" y="108"/>
                  <a:pt x="196" y="109"/>
                  <a:pt x="196" y="110"/>
                </a:cubicBezTo>
                <a:cubicBezTo>
                  <a:pt x="197" y="110"/>
                  <a:pt x="199" y="111"/>
                  <a:pt x="199" y="112"/>
                </a:cubicBezTo>
                <a:cubicBezTo>
                  <a:pt x="199" y="113"/>
                  <a:pt x="197" y="113"/>
                  <a:pt x="197" y="114"/>
                </a:cubicBezTo>
                <a:cubicBezTo>
                  <a:pt x="196" y="115"/>
                  <a:pt x="195" y="116"/>
                  <a:pt x="196" y="117"/>
                </a:cubicBezTo>
                <a:cubicBezTo>
                  <a:pt x="196" y="118"/>
                  <a:pt x="197" y="119"/>
                  <a:pt x="198" y="119"/>
                </a:cubicBezTo>
                <a:cubicBezTo>
                  <a:pt x="199" y="119"/>
                  <a:pt x="200" y="117"/>
                  <a:pt x="201" y="117"/>
                </a:cubicBezTo>
                <a:cubicBezTo>
                  <a:pt x="203" y="116"/>
                  <a:pt x="206" y="116"/>
                  <a:pt x="207" y="116"/>
                </a:cubicBezTo>
                <a:cubicBezTo>
                  <a:pt x="208" y="116"/>
                  <a:pt x="210" y="117"/>
                  <a:pt x="210" y="117"/>
                </a:cubicBezTo>
                <a:cubicBezTo>
                  <a:pt x="211" y="118"/>
                  <a:pt x="212" y="119"/>
                  <a:pt x="212" y="119"/>
                </a:cubicBezTo>
                <a:cubicBezTo>
                  <a:pt x="213" y="121"/>
                  <a:pt x="210" y="124"/>
                  <a:pt x="211" y="125"/>
                </a:cubicBezTo>
                <a:cubicBezTo>
                  <a:pt x="212" y="127"/>
                  <a:pt x="215" y="126"/>
                  <a:pt x="217" y="127"/>
                </a:cubicBezTo>
                <a:cubicBezTo>
                  <a:pt x="218" y="128"/>
                  <a:pt x="219" y="130"/>
                  <a:pt x="220" y="131"/>
                </a:cubicBezTo>
                <a:cubicBezTo>
                  <a:pt x="221" y="132"/>
                  <a:pt x="221" y="136"/>
                  <a:pt x="222" y="138"/>
                </a:cubicBezTo>
                <a:cubicBezTo>
                  <a:pt x="222" y="139"/>
                  <a:pt x="223" y="141"/>
                  <a:pt x="224" y="142"/>
                </a:cubicBezTo>
                <a:cubicBezTo>
                  <a:pt x="224" y="144"/>
                  <a:pt x="224" y="149"/>
                  <a:pt x="225" y="151"/>
                </a:cubicBezTo>
                <a:cubicBezTo>
                  <a:pt x="226" y="152"/>
                  <a:pt x="228" y="151"/>
                  <a:pt x="229" y="152"/>
                </a:cubicBezTo>
                <a:cubicBezTo>
                  <a:pt x="230" y="153"/>
                  <a:pt x="230" y="155"/>
                  <a:pt x="231" y="156"/>
                </a:cubicBezTo>
                <a:cubicBezTo>
                  <a:pt x="232" y="157"/>
                  <a:pt x="233" y="159"/>
                  <a:pt x="234" y="159"/>
                </a:cubicBezTo>
                <a:cubicBezTo>
                  <a:pt x="235" y="160"/>
                  <a:pt x="238" y="160"/>
                  <a:pt x="239" y="160"/>
                </a:cubicBezTo>
                <a:cubicBezTo>
                  <a:pt x="240" y="161"/>
                  <a:pt x="241" y="162"/>
                  <a:pt x="242" y="163"/>
                </a:cubicBezTo>
                <a:cubicBezTo>
                  <a:pt x="243" y="164"/>
                  <a:pt x="244" y="167"/>
                  <a:pt x="246" y="168"/>
                </a:cubicBezTo>
                <a:cubicBezTo>
                  <a:pt x="247" y="169"/>
                  <a:pt x="249" y="171"/>
                  <a:pt x="251" y="172"/>
                </a:cubicBezTo>
                <a:cubicBezTo>
                  <a:pt x="251" y="174"/>
                  <a:pt x="253" y="176"/>
                  <a:pt x="254" y="177"/>
                </a:cubicBezTo>
                <a:cubicBezTo>
                  <a:pt x="254" y="178"/>
                  <a:pt x="253" y="181"/>
                  <a:pt x="253" y="182"/>
                </a:cubicBezTo>
                <a:cubicBezTo>
                  <a:pt x="252" y="183"/>
                  <a:pt x="252" y="185"/>
                  <a:pt x="251" y="185"/>
                </a:cubicBezTo>
                <a:cubicBezTo>
                  <a:pt x="250" y="186"/>
                  <a:pt x="246" y="186"/>
                  <a:pt x="245" y="185"/>
                </a:cubicBezTo>
                <a:cubicBezTo>
                  <a:pt x="244" y="184"/>
                  <a:pt x="243" y="182"/>
                  <a:pt x="242" y="181"/>
                </a:cubicBezTo>
                <a:cubicBezTo>
                  <a:pt x="241" y="181"/>
                  <a:pt x="238" y="182"/>
                  <a:pt x="237" y="182"/>
                </a:cubicBezTo>
                <a:cubicBezTo>
                  <a:pt x="236" y="182"/>
                  <a:pt x="233" y="181"/>
                  <a:pt x="232" y="181"/>
                </a:cubicBezTo>
                <a:cubicBezTo>
                  <a:pt x="231" y="180"/>
                  <a:pt x="229" y="179"/>
                  <a:pt x="228" y="179"/>
                </a:cubicBezTo>
                <a:cubicBezTo>
                  <a:pt x="227" y="180"/>
                  <a:pt x="226" y="182"/>
                  <a:pt x="225" y="182"/>
                </a:cubicBezTo>
                <a:cubicBezTo>
                  <a:pt x="224" y="183"/>
                  <a:pt x="222" y="186"/>
                  <a:pt x="220" y="186"/>
                </a:cubicBezTo>
                <a:cubicBezTo>
                  <a:pt x="219" y="187"/>
                  <a:pt x="216" y="187"/>
                  <a:pt x="215" y="188"/>
                </a:cubicBezTo>
                <a:cubicBezTo>
                  <a:pt x="214" y="189"/>
                  <a:pt x="211" y="192"/>
                  <a:pt x="210" y="194"/>
                </a:cubicBezTo>
                <a:cubicBezTo>
                  <a:pt x="209" y="195"/>
                  <a:pt x="207" y="197"/>
                  <a:pt x="207" y="199"/>
                </a:cubicBezTo>
                <a:cubicBezTo>
                  <a:pt x="206" y="200"/>
                  <a:pt x="207" y="203"/>
                  <a:pt x="207" y="204"/>
                </a:cubicBezTo>
                <a:cubicBezTo>
                  <a:pt x="207" y="205"/>
                  <a:pt x="209" y="208"/>
                  <a:pt x="210" y="208"/>
                </a:cubicBezTo>
                <a:cubicBezTo>
                  <a:pt x="211" y="209"/>
                  <a:pt x="214" y="209"/>
                  <a:pt x="214" y="210"/>
                </a:cubicBezTo>
                <a:cubicBezTo>
                  <a:pt x="215" y="211"/>
                  <a:pt x="215" y="213"/>
                  <a:pt x="215" y="214"/>
                </a:cubicBezTo>
                <a:cubicBezTo>
                  <a:pt x="215" y="215"/>
                  <a:pt x="216" y="215"/>
                  <a:pt x="217" y="216"/>
                </a:cubicBezTo>
                <a:cubicBezTo>
                  <a:pt x="217" y="216"/>
                  <a:pt x="216" y="217"/>
                  <a:pt x="216" y="217"/>
                </a:cubicBezTo>
                <a:cubicBezTo>
                  <a:pt x="215" y="218"/>
                  <a:pt x="213" y="219"/>
                  <a:pt x="213" y="220"/>
                </a:cubicBezTo>
                <a:cubicBezTo>
                  <a:pt x="212" y="221"/>
                  <a:pt x="212" y="223"/>
                  <a:pt x="212" y="225"/>
                </a:cubicBezTo>
                <a:cubicBezTo>
                  <a:pt x="211" y="225"/>
                  <a:pt x="210" y="224"/>
                  <a:pt x="209" y="224"/>
                </a:cubicBezTo>
                <a:cubicBezTo>
                  <a:pt x="208" y="224"/>
                  <a:pt x="206" y="224"/>
                  <a:pt x="204" y="225"/>
                </a:cubicBezTo>
                <a:cubicBezTo>
                  <a:pt x="204" y="225"/>
                  <a:pt x="202" y="227"/>
                  <a:pt x="201" y="227"/>
                </a:cubicBezTo>
                <a:cubicBezTo>
                  <a:pt x="200" y="228"/>
                  <a:pt x="198" y="230"/>
                  <a:pt x="197" y="230"/>
                </a:cubicBezTo>
                <a:cubicBezTo>
                  <a:pt x="195" y="230"/>
                  <a:pt x="194" y="228"/>
                  <a:pt x="193" y="227"/>
                </a:cubicBezTo>
                <a:cubicBezTo>
                  <a:pt x="192" y="227"/>
                  <a:pt x="189" y="228"/>
                  <a:pt x="188" y="228"/>
                </a:cubicBezTo>
                <a:cubicBezTo>
                  <a:pt x="187" y="228"/>
                  <a:pt x="184" y="227"/>
                  <a:pt x="184" y="226"/>
                </a:cubicBezTo>
                <a:cubicBezTo>
                  <a:pt x="184" y="226"/>
                  <a:pt x="183" y="223"/>
                  <a:pt x="182" y="222"/>
                </a:cubicBezTo>
                <a:cubicBezTo>
                  <a:pt x="181" y="221"/>
                  <a:pt x="179" y="219"/>
                  <a:pt x="178" y="218"/>
                </a:cubicBezTo>
                <a:cubicBezTo>
                  <a:pt x="176" y="217"/>
                  <a:pt x="174" y="217"/>
                  <a:pt x="173" y="216"/>
                </a:cubicBezTo>
                <a:cubicBezTo>
                  <a:pt x="171" y="216"/>
                  <a:pt x="169" y="214"/>
                  <a:pt x="168" y="214"/>
                </a:cubicBezTo>
                <a:cubicBezTo>
                  <a:pt x="167" y="212"/>
                  <a:pt x="165" y="210"/>
                  <a:pt x="165" y="208"/>
                </a:cubicBezTo>
                <a:cubicBezTo>
                  <a:pt x="165" y="207"/>
                  <a:pt x="166" y="205"/>
                  <a:pt x="166" y="204"/>
                </a:cubicBezTo>
                <a:cubicBezTo>
                  <a:pt x="167" y="203"/>
                  <a:pt x="168" y="203"/>
                  <a:pt x="168" y="202"/>
                </a:cubicBezTo>
                <a:cubicBezTo>
                  <a:pt x="169" y="201"/>
                  <a:pt x="170" y="198"/>
                  <a:pt x="169" y="196"/>
                </a:cubicBezTo>
                <a:cubicBezTo>
                  <a:pt x="169" y="195"/>
                  <a:pt x="167" y="195"/>
                  <a:pt x="167" y="194"/>
                </a:cubicBezTo>
                <a:cubicBezTo>
                  <a:pt x="166" y="193"/>
                  <a:pt x="165" y="191"/>
                  <a:pt x="165" y="190"/>
                </a:cubicBezTo>
                <a:cubicBezTo>
                  <a:pt x="165" y="189"/>
                  <a:pt x="164" y="185"/>
                  <a:pt x="165" y="184"/>
                </a:cubicBezTo>
                <a:cubicBezTo>
                  <a:pt x="166" y="183"/>
                  <a:pt x="168" y="184"/>
                  <a:pt x="169" y="183"/>
                </a:cubicBezTo>
                <a:cubicBezTo>
                  <a:pt x="170" y="183"/>
                  <a:pt x="172" y="182"/>
                  <a:pt x="172" y="182"/>
                </a:cubicBezTo>
                <a:cubicBezTo>
                  <a:pt x="173" y="181"/>
                  <a:pt x="173" y="178"/>
                  <a:pt x="172" y="177"/>
                </a:cubicBezTo>
                <a:cubicBezTo>
                  <a:pt x="172" y="176"/>
                  <a:pt x="170" y="174"/>
                  <a:pt x="169" y="174"/>
                </a:cubicBezTo>
                <a:cubicBezTo>
                  <a:pt x="168" y="173"/>
                  <a:pt x="165" y="172"/>
                  <a:pt x="164" y="172"/>
                </a:cubicBezTo>
                <a:cubicBezTo>
                  <a:pt x="163" y="171"/>
                  <a:pt x="159" y="170"/>
                  <a:pt x="158" y="171"/>
                </a:cubicBezTo>
                <a:cubicBezTo>
                  <a:pt x="157" y="171"/>
                  <a:pt x="155" y="173"/>
                  <a:pt x="154" y="173"/>
                </a:cubicBezTo>
                <a:cubicBezTo>
                  <a:pt x="153" y="174"/>
                  <a:pt x="151" y="174"/>
                  <a:pt x="150" y="174"/>
                </a:cubicBezTo>
                <a:cubicBezTo>
                  <a:pt x="149" y="174"/>
                  <a:pt x="147" y="173"/>
                  <a:pt x="147" y="172"/>
                </a:cubicBezTo>
                <a:cubicBezTo>
                  <a:pt x="146" y="172"/>
                  <a:pt x="147" y="170"/>
                  <a:pt x="147" y="169"/>
                </a:cubicBezTo>
                <a:cubicBezTo>
                  <a:pt x="147" y="169"/>
                  <a:pt x="146" y="167"/>
                  <a:pt x="146" y="166"/>
                </a:cubicBezTo>
                <a:cubicBezTo>
                  <a:pt x="146" y="165"/>
                  <a:pt x="147" y="161"/>
                  <a:pt x="146" y="160"/>
                </a:cubicBezTo>
                <a:cubicBezTo>
                  <a:pt x="146" y="159"/>
                  <a:pt x="144" y="158"/>
                  <a:pt x="144" y="158"/>
                </a:cubicBezTo>
                <a:cubicBezTo>
                  <a:pt x="142" y="157"/>
                  <a:pt x="138" y="157"/>
                  <a:pt x="136" y="156"/>
                </a:cubicBezTo>
                <a:cubicBezTo>
                  <a:pt x="134" y="155"/>
                  <a:pt x="129" y="153"/>
                  <a:pt x="127" y="153"/>
                </a:cubicBezTo>
                <a:cubicBezTo>
                  <a:pt x="126" y="152"/>
                  <a:pt x="124" y="152"/>
                  <a:pt x="123" y="152"/>
                </a:cubicBezTo>
                <a:cubicBezTo>
                  <a:pt x="121" y="152"/>
                  <a:pt x="117" y="152"/>
                  <a:pt x="116" y="153"/>
                </a:cubicBezTo>
                <a:cubicBezTo>
                  <a:pt x="115" y="153"/>
                  <a:pt x="114" y="155"/>
                  <a:pt x="113" y="155"/>
                </a:cubicBezTo>
                <a:cubicBezTo>
                  <a:pt x="112" y="156"/>
                  <a:pt x="111" y="156"/>
                  <a:pt x="110" y="156"/>
                </a:cubicBezTo>
                <a:cubicBezTo>
                  <a:pt x="109" y="156"/>
                  <a:pt x="108" y="155"/>
                  <a:pt x="107" y="155"/>
                </a:cubicBezTo>
                <a:cubicBezTo>
                  <a:pt x="106" y="156"/>
                  <a:pt x="104" y="156"/>
                  <a:pt x="103" y="157"/>
                </a:cubicBezTo>
                <a:cubicBezTo>
                  <a:pt x="102" y="157"/>
                  <a:pt x="102" y="160"/>
                  <a:pt x="102" y="162"/>
                </a:cubicBezTo>
                <a:cubicBezTo>
                  <a:pt x="101" y="162"/>
                  <a:pt x="100" y="164"/>
                  <a:pt x="99" y="164"/>
                </a:cubicBezTo>
                <a:cubicBezTo>
                  <a:pt x="98" y="165"/>
                  <a:pt x="97" y="165"/>
                  <a:pt x="96" y="166"/>
                </a:cubicBezTo>
                <a:cubicBezTo>
                  <a:pt x="95" y="166"/>
                  <a:pt x="94" y="168"/>
                  <a:pt x="94" y="169"/>
                </a:cubicBezTo>
                <a:cubicBezTo>
                  <a:pt x="93" y="170"/>
                  <a:pt x="91" y="172"/>
                  <a:pt x="91" y="173"/>
                </a:cubicBezTo>
                <a:cubicBezTo>
                  <a:pt x="90" y="174"/>
                  <a:pt x="89" y="176"/>
                  <a:pt x="88" y="177"/>
                </a:cubicBezTo>
                <a:cubicBezTo>
                  <a:pt x="87" y="177"/>
                  <a:pt x="85" y="179"/>
                  <a:pt x="84" y="179"/>
                </a:cubicBezTo>
                <a:cubicBezTo>
                  <a:pt x="82" y="179"/>
                  <a:pt x="80" y="177"/>
                  <a:pt x="79" y="176"/>
                </a:cubicBezTo>
                <a:cubicBezTo>
                  <a:pt x="78" y="176"/>
                  <a:pt x="76" y="176"/>
                  <a:pt x="75" y="176"/>
                </a:cubicBezTo>
                <a:cubicBezTo>
                  <a:pt x="73" y="176"/>
                  <a:pt x="70" y="178"/>
                  <a:pt x="69" y="178"/>
                </a:cubicBezTo>
                <a:cubicBezTo>
                  <a:pt x="67" y="177"/>
                  <a:pt x="67" y="174"/>
                  <a:pt x="66" y="173"/>
                </a:cubicBezTo>
                <a:cubicBezTo>
                  <a:pt x="65" y="172"/>
                  <a:pt x="63" y="170"/>
                  <a:pt x="62" y="169"/>
                </a:cubicBezTo>
                <a:cubicBezTo>
                  <a:pt x="61" y="169"/>
                  <a:pt x="59" y="170"/>
                  <a:pt x="58" y="169"/>
                </a:cubicBezTo>
                <a:cubicBezTo>
                  <a:pt x="57" y="169"/>
                  <a:pt x="56" y="166"/>
                  <a:pt x="56" y="165"/>
                </a:cubicBezTo>
                <a:cubicBezTo>
                  <a:pt x="56" y="164"/>
                  <a:pt x="57" y="160"/>
                  <a:pt x="58" y="159"/>
                </a:cubicBezTo>
                <a:cubicBezTo>
                  <a:pt x="58" y="158"/>
                  <a:pt x="61" y="156"/>
                  <a:pt x="62" y="155"/>
                </a:cubicBezTo>
                <a:cubicBezTo>
                  <a:pt x="63" y="154"/>
                  <a:pt x="65" y="153"/>
                  <a:pt x="66" y="152"/>
                </a:cubicBezTo>
                <a:cubicBezTo>
                  <a:pt x="67" y="151"/>
                  <a:pt x="68" y="149"/>
                  <a:pt x="69" y="148"/>
                </a:cubicBezTo>
                <a:cubicBezTo>
                  <a:pt x="69" y="147"/>
                  <a:pt x="69" y="144"/>
                  <a:pt x="69" y="143"/>
                </a:cubicBezTo>
                <a:cubicBezTo>
                  <a:pt x="68" y="143"/>
                  <a:pt x="67" y="141"/>
                  <a:pt x="66" y="141"/>
                </a:cubicBezTo>
                <a:cubicBezTo>
                  <a:pt x="65" y="140"/>
                  <a:pt x="63" y="141"/>
                  <a:pt x="62" y="141"/>
                </a:cubicBezTo>
                <a:cubicBezTo>
                  <a:pt x="61" y="141"/>
                  <a:pt x="58" y="141"/>
                  <a:pt x="56" y="141"/>
                </a:cubicBezTo>
                <a:cubicBezTo>
                  <a:pt x="55" y="142"/>
                  <a:pt x="53" y="144"/>
                  <a:pt x="52" y="145"/>
                </a:cubicBezTo>
                <a:cubicBezTo>
                  <a:pt x="51" y="146"/>
                  <a:pt x="50" y="147"/>
                  <a:pt x="49" y="149"/>
                </a:cubicBezTo>
                <a:cubicBezTo>
                  <a:pt x="49" y="150"/>
                  <a:pt x="49" y="153"/>
                  <a:pt x="49" y="154"/>
                </a:cubicBezTo>
                <a:cubicBezTo>
                  <a:pt x="48" y="155"/>
                  <a:pt x="47" y="156"/>
                  <a:pt x="47" y="157"/>
                </a:cubicBezTo>
                <a:cubicBezTo>
                  <a:pt x="46" y="157"/>
                  <a:pt x="43" y="156"/>
                  <a:pt x="42" y="156"/>
                </a:cubicBezTo>
                <a:cubicBezTo>
                  <a:pt x="40" y="157"/>
                  <a:pt x="38" y="159"/>
                  <a:pt x="37" y="159"/>
                </a:cubicBezTo>
                <a:cubicBezTo>
                  <a:pt x="36" y="160"/>
                  <a:pt x="35" y="161"/>
                  <a:pt x="34" y="161"/>
                </a:cubicBezTo>
                <a:cubicBezTo>
                  <a:pt x="32" y="161"/>
                  <a:pt x="30" y="160"/>
                  <a:pt x="29" y="159"/>
                </a:cubicBezTo>
                <a:cubicBezTo>
                  <a:pt x="28" y="159"/>
                  <a:pt x="26" y="159"/>
                  <a:pt x="26" y="158"/>
                </a:cubicBezTo>
                <a:cubicBezTo>
                  <a:pt x="25" y="157"/>
                  <a:pt x="26" y="155"/>
                  <a:pt x="26" y="153"/>
                </a:cubicBezTo>
                <a:cubicBezTo>
                  <a:pt x="27" y="152"/>
                  <a:pt x="28" y="151"/>
                  <a:pt x="28" y="150"/>
                </a:cubicBezTo>
                <a:cubicBezTo>
                  <a:pt x="28" y="149"/>
                  <a:pt x="27" y="146"/>
                  <a:pt x="26" y="145"/>
                </a:cubicBezTo>
                <a:cubicBezTo>
                  <a:pt x="26" y="143"/>
                  <a:pt x="24" y="141"/>
                  <a:pt x="23" y="140"/>
                </a:cubicBezTo>
                <a:cubicBezTo>
                  <a:pt x="22" y="140"/>
                  <a:pt x="20" y="139"/>
                  <a:pt x="19" y="139"/>
                </a:cubicBezTo>
                <a:cubicBezTo>
                  <a:pt x="18" y="139"/>
                  <a:pt x="16" y="138"/>
                  <a:pt x="15" y="138"/>
                </a:cubicBezTo>
                <a:cubicBezTo>
                  <a:pt x="14" y="138"/>
                  <a:pt x="12" y="137"/>
                  <a:pt x="11" y="136"/>
                </a:cubicBezTo>
                <a:cubicBezTo>
                  <a:pt x="10" y="135"/>
                  <a:pt x="9" y="131"/>
                  <a:pt x="9" y="130"/>
                </a:cubicBezTo>
                <a:cubicBezTo>
                  <a:pt x="9" y="130"/>
                  <a:pt x="6" y="126"/>
                  <a:pt x="6" y="124"/>
                </a:cubicBezTo>
                <a:cubicBezTo>
                  <a:pt x="5" y="122"/>
                  <a:pt x="4" y="117"/>
                  <a:pt x="3" y="115"/>
                </a:cubicBezTo>
                <a:cubicBezTo>
                  <a:pt x="3" y="113"/>
                  <a:pt x="1" y="110"/>
                  <a:pt x="0" y="108"/>
                </a:cubicBezTo>
                <a:cubicBezTo>
                  <a:pt x="0" y="107"/>
                  <a:pt x="0" y="104"/>
                  <a:pt x="1" y="104"/>
                </a:cubicBezTo>
                <a:cubicBezTo>
                  <a:pt x="2" y="103"/>
                  <a:pt x="4" y="103"/>
                  <a:pt x="5" y="103"/>
                </a:cubicBezTo>
                <a:cubicBezTo>
                  <a:pt x="7" y="102"/>
                  <a:pt x="8" y="99"/>
                  <a:pt x="8" y="97"/>
                </a:cubicBezTo>
                <a:cubicBezTo>
                  <a:pt x="9" y="96"/>
                  <a:pt x="11" y="94"/>
                  <a:pt x="11" y="92"/>
                </a:cubicBezTo>
                <a:cubicBezTo>
                  <a:pt x="12" y="91"/>
                  <a:pt x="12" y="88"/>
                  <a:pt x="12" y="87"/>
                </a:cubicBezTo>
                <a:cubicBezTo>
                  <a:pt x="13" y="85"/>
                  <a:pt x="14" y="82"/>
                  <a:pt x="14" y="80"/>
                </a:cubicBezTo>
                <a:cubicBezTo>
                  <a:pt x="14" y="79"/>
                  <a:pt x="12" y="76"/>
                  <a:pt x="12" y="74"/>
                </a:cubicBezTo>
                <a:cubicBezTo>
                  <a:pt x="12" y="73"/>
                  <a:pt x="12" y="70"/>
                  <a:pt x="12" y="69"/>
                </a:cubicBezTo>
                <a:cubicBezTo>
                  <a:pt x="13" y="69"/>
                  <a:pt x="15" y="68"/>
                  <a:pt x="16" y="68"/>
                </a:cubicBezTo>
                <a:cubicBezTo>
                  <a:pt x="16" y="68"/>
                  <a:pt x="17" y="68"/>
                  <a:pt x="18" y="69"/>
                </a:cubicBezTo>
                <a:cubicBezTo>
                  <a:pt x="18" y="69"/>
                  <a:pt x="18" y="70"/>
                  <a:pt x="18" y="70"/>
                </a:cubicBezTo>
                <a:cubicBezTo>
                  <a:pt x="19" y="71"/>
                  <a:pt x="21" y="71"/>
                  <a:pt x="22" y="71"/>
                </a:cubicBezTo>
                <a:cubicBezTo>
                  <a:pt x="23" y="71"/>
                  <a:pt x="24" y="70"/>
                  <a:pt x="25" y="69"/>
                </a:cubicBezTo>
                <a:cubicBezTo>
                  <a:pt x="26" y="69"/>
                  <a:pt x="27" y="67"/>
                  <a:pt x="27" y="67"/>
                </a:cubicBezTo>
                <a:cubicBezTo>
                  <a:pt x="27" y="66"/>
                  <a:pt x="28" y="64"/>
                  <a:pt x="27" y="63"/>
                </a:cubicBezTo>
                <a:cubicBezTo>
                  <a:pt x="27" y="62"/>
                  <a:pt x="26" y="62"/>
                  <a:pt x="26" y="61"/>
                </a:cubicBezTo>
                <a:cubicBezTo>
                  <a:pt x="25" y="60"/>
                  <a:pt x="26" y="57"/>
                  <a:pt x="26" y="56"/>
                </a:cubicBezTo>
                <a:cubicBezTo>
                  <a:pt x="26" y="55"/>
                  <a:pt x="28" y="54"/>
                  <a:pt x="28" y="53"/>
                </a:cubicBezTo>
                <a:cubicBezTo>
                  <a:pt x="29" y="52"/>
                  <a:pt x="30" y="50"/>
                  <a:pt x="30" y="49"/>
                </a:cubicBezTo>
                <a:cubicBezTo>
                  <a:pt x="30" y="48"/>
                  <a:pt x="28" y="45"/>
                  <a:pt x="28" y="44"/>
                </a:cubicBezTo>
                <a:cubicBezTo>
                  <a:pt x="28" y="43"/>
                  <a:pt x="31" y="41"/>
                  <a:pt x="30" y="40"/>
                </a:cubicBezTo>
                <a:cubicBezTo>
                  <a:pt x="30" y="39"/>
                  <a:pt x="28" y="40"/>
                  <a:pt x="27" y="39"/>
                </a:cubicBezTo>
                <a:cubicBezTo>
                  <a:pt x="27" y="39"/>
                  <a:pt x="26" y="36"/>
                  <a:pt x="26" y="36"/>
                </a:cubicBezTo>
                <a:cubicBezTo>
                  <a:pt x="27" y="35"/>
                  <a:pt x="29" y="35"/>
                  <a:pt x="29" y="34"/>
                </a:cubicBezTo>
                <a:cubicBezTo>
                  <a:pt x="30" y="33"/>
                  <a:pt x="30" y="31"/>
                  <a:pt x="30" y="31"/>
                </a:cubicBezTo>
                <a:cubicBezTo>
                  <a:pt x="31" y="29"/>
                  <a:pt x="32" y="27"/>
                  <a:pt x="31" y="26"/>
                </a:cubicBezTo>
                <a:cubicBezTo>
                  <a:pt x="31" y="25"/>
                  <a:pt x="29" y="24"/>
                  <a:pt x="29" y="24"/>
                </a:cubicBezTo>
                <a:cubicBezTo>
                  <a:pt x="28" y="24"/>
                  <a:pt x="26" y="25"/>
                  <a:pt x="25" y="24"/>
                </a:cubicBezTo>
                <a:cubicBezTo>
                  <a:pt x="25" y="24"/>
                  <a:pt x="24" y="23"/>
                  <a:pt x="23" y="22"/>
                </a:cubicBezTo>
                <a:cubicBezTo>
                  <a:pt x="23" y="21"/>
                  <a:pt x="24" y="19"/>
                  <a:pt x="25" y="19"/>
                </a:cubicBezTo>
                <a:cubicBezTo>
                  <a:pt x="26" y="18"/>
                  <a:pt x="29" y="18"/>
                  <a:pt x="30" y="18"/>
                </a:cubicBezTo>
                <a:cubicBezTo>
                  <a:pt x="32" y="17"/>
                  <a:pt x="33" y="14"/>
                  <a:pt x="34" y="13"/>
                </a:cubicBezTo>
                <a:cubicBezTo>
                  <a:pt x="35" y="13"/>
                  <a:pt x="37" y="13"/>
                  <a:pt x="37" y="12"/>
                </a:cubicBezTo>
                <a:cubicBezTo>
                  <a:pt x="38" y="12"/>
                  <a:pt x="38" y="10"/>
                  <a:pt x="38" y="9"/>
                </a:cubicBezTo>
                <a:cubicBezTo>
                  <a:pt x="38" y="8"/>
                  <a:pt x="38" y="7"/>
                  <a:pt x="38" y="6"/>
                </a:cubicBezTo>
                <a:cubicBezTo>
                  <a:pt x="37" y="5"/>
                  <a:pt x="36" y="5"/>
                  <a:pt x="36" y="4"/>
                </a:cubicBezTo>
                <a:cubicBezTo>
                  <a:pt x="35" y="4"/>
                  <a:pt x="35" y="1"/>
                  <a:pt x="36" y="1"/>
                </a:cubicBezTo>
                <a:cubicBezTo>
                  <a:pt x="37" y="0"/>
                  <a:pt x="38" y="1"/>
                  <a:pt x="38" y="1"/>
                </a:cubicBezTo>
                <a:cubicBezTo>
                  <a:pt x="39" y="1"/>
                  <a:pt x="41" y="3"/>
                  <a:pt x="42" y="3"/>
                </a:cubicBezTo>
                <a:cubicBezTo>
                  <a:pt x="43" y="3"/>
                  <a:pt x="44" y="1"/>
                  <a:pt x="45" y="1"/>
                </a:cubicBezTo>
                <a:cubicBezTo>
                  <a:pt x="46" y="1"/>
                  <a:pt x="46" y="2"/>
                  <a:pt x="47" y="3"/>
                </a:cubicBezTo>
                <a:cubicBezTo>
                  <a:pt x="48" y="3"/>
                  <a:pt x="50" y="2"/>
                  <a:pt x="51" y="3"/>
                </a:cubicBezTo>
                <a:cubicBezTo>
                  <a:pt x="52" y="3"/>
                  <a:pt x="54" y="4"/>
                  <a:pt x="55" y="5"/>
                </a:cubicBezTo>
                <a:cubicBezTo>
                  <a:pt x="56" y="5"/>
                  <a:pt x="57" y="5"/>
                  <a:pt x="58" y="5"/>
                </a:cubicBezTo>
                <a:cubicBezTo>
                  <a:pt x="59" y="6"/>
                  <a:pt x="62" y="6"/>
                  <a:pt x="63" y="7"/>
                </a:cubicBezTo>
                <a:cubicBezTo>
                  <a:pt x="63" y="8"/>
                  <a:pt x="63" y="10"/>
                  <a:pt x="63" y="10"/>
                </a:cubicBezTo>
                <a:cubicBezTo>
                  <a:pt x="62" y="11"/>
                  <a:pt x="60" y="10"/>
                  <a:pt x="59" y="11"/>
                </a:cubicBezTo>
                <a:cubicBezTo>
                  <a:pt x="59" y="11"/>
                  <a:pt x="59" y="13"/>
                  <a:pt x="59" y="14"/>
                </a:cubicBezTo>
                <a:cubicBezTo>
                  <a:pt x="59" y="14"/>
                  <a:pt x="61" y="15"/>
                  <a:pt x="61" y="15"/>
                </a:cubicBezTo>
                <a:cubicBezTo>
                  <a:pt x="62" y="15"/>
                  <a:pt x="64" y="15"/>
                  <a:pt x="65" y="14"/>
                </a:cubicBezTo>
                <a:cubicBezTo>
                  <a:pt x="65" y="14"/>
                  <a:pt x="67" y="12"/>
                  <a:pt x="67" y="12"/>
                </a:cubicBezTo>
                <a:cubicBezTo>
                  <a:pt x="68" y="12"/>
                  <a:pt x="69" y="13"/>
                  <a:pt x="70" y="13"/>
                </a:cubicBezTo>
                <a:cubicBezTo>
                  <a:pt x="71" y="13"/>
                  <a:pt x="73" y="12"/>
                  <a:pt x="73" y="12"/>
                </a:cubicBezTo>
                <a:cubicBezTo>
                  <a:pt x="74" y="12"/>
                  <a:pt x="75" y="11"/>
                  <a:pt x="76" y="11"/>
                </a:cubicBezTo>
                <a:cubicBezTo>
                  <a:pt x="76" y="12"/>
                  <a:pt x="76" y="13"/>
                  <a:pt x="76" y="14"/>
                </a:cubicBezTo>
                <a:cubicBezTo>
                  <a:pt x="77" y="15"/>
                  <a:pt x="77" y="18"/>
                  <a:pt x="77" y="19"/>
                </a:cubicBezTo>
                <a:cubicBezTo>
                  <a:pt x="77" y="20"/>
                  <a:pt x="76" y="21"/>
                  <a:pt x="75" y="22"/>
                </a:cubicBezTo>
                <a:cubicBezTo>
                  <a:pt x="75" y="24"/>
                  <a:pt x="75" y="26"/>
                  <a:pt x="76" y="28"/>
                </a:cubicBezTo>
                <a:cubicBezTo>
                  <a:pt x="76" y="29"/>
                  <a:pt x="79" y="31"/>
                  <a:pt x="80" y="32"/>
                </a:cubicBezTo>
                <a:cubicBezTo>
                  <a:pt x="80" y="32"/>
                  <a:pt x="81" y="32"/>
                  <a:pt x="81" y="32"/>
                </a:cubicBezTo>
                <a:cubicBezTo>
                  <a:pt x="82" y="32"/>
                  <a:pt x="83" y="32"/>
                  <a:pt x="84" y="31"/>
                </a:cubicBezTo>
                <a:cubicBezTo>
                  <a:pt x="84" y="31"/>
                  <a:pt x="85" y="30"/>
                  <a:pt x="86" y="29"/>
                </a:cubicBezTo>
                <a:cubicBezTo>
                  <a:pt x="86" y="28"/>
                  <a:pt x="87" y="26"/>
                  <a:pt x="88" y="25"/>
                </a:cubicBezTo>
                <a:cubicBezTo>
                  <a:pt x="88" y="24"/>
                  <a:pt x="88" y="22"/>
                  <a:pt x="89" y="21"/>
                </a:cubicBezTo>
                <a:cubicBezTo>
                  <a:pt x="90" y="21"/>
                  <a:pt x="91" y="20"/>
                  <a:pt x="92" y="20"/>
                </a:cubicBezTo>
                <a:cubicBezTo>
                  <a:pt x="93" y="20"/>
                  <a:pt x="95" y="21"/>
                  <a:pt x="96" y="22"/>
                </a:cubicBezTo>
                <a:cubicBezTo>
                  <a:pt x="96" y="22"/>
                  <a:pt x="97" y="24"/>
                  <a:pt x="97" y="25"/>
                </a:cubicBezTo>
                <a:cubicBezTo>
                  <a:pt x="98" y="26"/>
                  <a:pt x="99" y="26"/>
                  <a:pt x="100" y="27"/>
                </a:cubicBezTo>
                <a:cubicBezTo>
                  <a:pt x="100" y="28"/>
                  <a:pt x="101" y="29"/>
                  <a:pt x="101" y="30"/>
                </a:cubicBezTo>
                <a:cubicBezTo>
                  <a:pt x="102" y="31"/>
                  <a:pt x="100" y="33"/>
                  <a:pt x="100" y="34"/>
                </a:cubicBezTo>
                <a:cubicBezTo>
                  <a:pt x="100" y="35"/>
                  <a:pt x="101" y="37"/>
                  <a:pt x="101" y="38"/>
                </a:cubicBezTo>
                <a:cubicBezTo>
                  <a:pt x="100" y="39"/>
                  <a:pt x="100" y="41"/>
                  <a:pt x="99" y="42"/>
                </a:cubicBezTo>
                <a:cubicBezTo>
                  <a:pt x="99" y="43"/>
                  <a:pt x="98" y="43"/>
                  <a:pt x="97" y="43"/>
                </a:cubicBezTo>
                <a:cubicBezTo>
                  <a:pt x="97" y="44"/>
                  <a:pt x="96" y="45"/>
                  <a:pt x="96" y="46"/>
                </a:cubicBezTo>
                <a:cubicBezTo>
                  <a:pt x="96" y="47"/>
                  <a:pt x="96" y="47"/>
                  <a:pt x="96" y="48"/>
                </a:cubicBezTo>
                <a:cubicBezTo>
                  <a:pt x="96" y="48"/>
                  <a:pt x="98" y="50"/>
                  <a:pt x="98" y="50"/>
                </a:cubicBezTo>
                <a:cubicBezTo>
                  <a:pt x="99" y="50"/>
                  <a:pt x="102" y="51"/>
                  <a:pt x="103" y="52"/>
                </a:cubicBezTo>
                <a:cubicBezTo>
                  <a:pt x="103" y="53"/>
                  <a:pt x="102" y="55"/>
                  <a:pt x="103" y="56"/>
                </a:cubicBezTo>
                <a:cubicBezTo>
                  <a:pt x="104" y="57"/>
                  <a:pt x="106" y="56"/>
                  <a:pt x="107" y="56"/>
                </a:cubicBezTo>
                <a:cubicBezTo>
                  <a:pt x="108" y="56"/>
                  <a:pt x="109" y="57"/>
                  <a:pt x="109" y="58"/>
                </a:cubicBezTo>
                <a:cubicBezTo>
                  <a:pt x="110" y="59"/>
                  <a:pt x="111" y="62"/>
                  <a:pt x="113" y="62"/>
                </a:cubicBezTo>
                <a:cubicBezTo>
                  <a:pt x="114" y="63"/>
                  <a:pt x="116" y="62"/>
                  <a:pt x="117" y="61"/>
                </a:cubicBezTo>
                <a:cubicBezTo>
                  <a:pt x="118" y="61"/>
                  <a:pt x="120" y="60"/>
                  <a:pt x="122" y="59"/>
                </a:cubicBezTo>
                <a:cubicBezTo>
                  <a:pt x="123" y="59"/>
                  <a:pt x="125" y="58"/>
                  <a:pt x="127" y="59"/>
                </a:cubicBezTo>
                <a:cubicBezTo>
                  <a:pt x="127" y="59"/>
                  <a:pt x="129" y="60"/>
                  <a:pt x="130" y="60"/>
                </a:cubicBezTo>
                <a:cubicBezTo>
                  <a:pt x="131" y="61"/>
                  <a:pt x="134" y="63"/>
                  <a:pt x="135" y="64"/>
                </a:cubicBezTo>
                <a:cubicBezTo>
                  <a:pt x="136" y="64"/>
                  <a:pt x="139" y="65"/>
                  <a:pt x="140" y="66"/>
                </a:cubicBezTo>
                <a:cubicBezTo>
                  <a:pt x="141" y="67"/>
                  <a:pt x="142" y="68"/>
                  <a:pt x="142" y="69"/>
                </a:cubicBezTo>
                <a:cubicBezTo>
                  <a:pt x="142" y="69"/>
                  <a:pt x="143" y="70"/>
                  <a:pt x="143" y="70"/>
                </a:cubicBezTo>
                <a:close/>
              </a:path>
            </a:pathLst>
          </a:custGeom>
          <a:solidFill>
            <a:srgbClr val="B0B0B0"/>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2" name="Freeform 10"/>
          <p:cNvSpPr>
            <a:spLocks noEditPoints="1"/>
          </p:cNvSpPr>
          <p:nvPr/>
        </p:nvSpPr>
        <p:spPr bwMode="auto">
          <a:xfrm>
            <a:off x="8596075" y="1431379"/>
            <a:ext cx="826637" cy="693700"/>
          </a:xfrm>
          <a:custGeom>
            <a:avLst/>
            <a:gdLst/>
            <a:ahLst/>
            <a:cxnLst>
              <a:cxn ang="0">
                <a:pos x="49" y="178"/>
              </a:cxn>
              <a:cxn ang="0">
                <a:pos x="36" y="159"/>
              </a:cxn>
              <a:cxn ang="0">
                <a:pos x="26" y="146"/>
              </a:cxn>
              <a:cxn ang="0">
                <a:pos x="31" y="130"/>
              </a:cxn>
              <a:cxn ang="0">
                <a:pos x="13" y="137"/>
              </a:cxn>
              <a:cxn ang="0">
                <a:pos x="7" y="117"/>
              </a:cxn>
              <a:cxn ang="0">
                <a:pos x="30" y="108"/>
              </a:cxn>
              <a:cxn ang="0">
                <a:pos x="54" y="124"/>
              </a:cxn>
              <a:cxn ang="0">
                <a:pos x="60" y="114"/>
              </a:cxn>
              <a:cxn ang="0">
                <a:pos x="44" y="96"/>
              </a:cxn>
              <a:cxn ang="0">
                <a:pos x="42" y="76"/>
              </a:cxn>
              <a:cxn ang="0">
                <a:pos x="49" y="59"/>
              </a:cxn>
              <a:cxn ang="0">
                <a:pos x="34" y="45"/>
              </a:cxn>
              <a:cxn ang="0">
                <a:pos x="4" y="48"/>
              </a:cxn>
              <a:cxn ang="0">
                <a:pos x="3" y="25"/>
              </a:cxn>
              <a:cxn ang="0">
                <a:pos x="28" y="17"/>
              </a:cxn>
              <a:cxn ang="0">
                <a:pos x="46" y="21"/>
              </a:cxn>
              <a:cxn ang="0">
                <a:pos x="59" y="12"/>
              </a:cxn>
              <a:cxn ang="0">
                <a:pos x="76" y="18"/>
              </a:cxn>
              <a:cxn ang="0">
                <a:pos x="82" y="12"/>
              </a:cxn>
              <a:cxn ang="0">
                <a:pos x="103" y="1"/>
              </a:cxn>
              <a:cxn ang="0">
                <a:pos x="138" y="6"/>
              </a:cxn>
              <a:cxn ang="0">
                <a:pos x="147" y="20"/>
              </a:cxn>
              <a:cxn ang="0">
                <a:pos x="164" y="29"/>
              </a:cxn>
              <a:cxn ang="0">
                <a:pos x="179" y="42"/>
              </a:cxn>
              <a:cxn ang="0">
                <a:pos x="199" y="60"/>
              </a:cxn>
              <a:cxn ang="0">
                <a:pos x="225" y="70"/>
              </a:cxn>
              <a:cxn ang="0">
                <a:pos x="275" y="70"/>
              </a:cxn>
              <a:cxn ang="0">
                <a:pos x="301" y="68"/>
              </a:cxn>
              <a:cxn ang="0">
                <a:pos x="304" y="83"/>
              </a:cxn>
              <a:cxn ang="0">
                <a:pos x="291" y="95"/>
              </a:cxn>
              <a:cxn ang="0">
                <a:pos x="269" y="106"/>
              </a:cxn>
              <a:cxn ang="0">
                <a:pos x="261" y="128"/>
              </a:cxn>
              <a:cxn ang="0">
                <a:pos x="234" y="143"/>
              </a:cxn>
              <a:cxn ang="0">
                <a:pos x="210" y="158"/>
              </a:cxn>
              <a:cxn ang="0">
                <a:pos x="192" y="161"/>
              </a:cxn>
              <a:cxn ang="0">
                <a:pos x="176" y="190"/>
              </a:cxn>
              <a:cxn ang="0">
                <a:pos x="165" y="204"/>
              </a:cxn>
              <a:cxn ang="0">
                <a:pos x="159" y="223"/>
              </a:cxn>
              <a:cxn ang="0">
                <a:pos x="146" y="213"/>
              </a:cxn>
              <a:cxn ang="0">
                <a:pos x="127" y="226"/>
              </a:cxn>
              <a:cxn ang="0">
                <a:pos x="141" y="229"/>
              </a:cxn>
              <a:cxn ang="0">
                <a:pos x="138" y="250"/>
              </a:cxn>
              <a:cxn ang="0">
                <a:pos x="125" y="250"/>
              </a:cxn>
              <a:cxn ang="0">
                <a:pos x="103" y="248"/>
              </a:cxn>
              <a:cxn ang="0">
                <a:pos x="88" y="236"/>
              </a:cxn>
              <a:cxn ang="0">
                <a:pos x="91" y="224"/>
              </a:cxn>
              <a:cxn ang="0">
                <a:pos x="86" y="208"/>
              </a:cxn>
              <a:cxn ang="0">
                <a:pos x="74" y="217"/>
              </a:cxn>
              <a:cxn ang="0">
                <a:pos x="67" y="205"/>
              </a:cxn>
              <a:cxn ang="0">
                <a:pos x="125" y="202"/>
              </a:cxn>
              <a:cxn ang="0">
                <a:pos x="122" y="190"/>
              </a:cxn>
              <a:cxn ang="0">
                <a:pos x="112" y="174"/>
              </a:cxn>
              <a:cxn ang="0">
                <a:pos x="87" y="163"/>
              </a:cxn>
              <a:cxn ang="0">
                <a:pos x="74" y="177"/>
              </a:cxn>
              <a:cxn ang="0">
                <a:pos x="96" y="199"/>
              </a:cxn>
              <a:cxn ang="0">
                <a:pos x="119" y="208"/>
              </a:cxn>
            </a:cxnLst>
            <a:rect l="0" t="0" r="r" b="b"/>
            <a:pathLst>
              <a:path w="305" h="256">
                <a:moveTo>
                  <a:pt x="66" y="197"/>
                </a:moveTo>
                <a:cubicBezTo>
                  <a:pt x="66" y="196"/>
                  <a:pt x="66" y="195"/>
                  <a:pt x="65" y="195"/>
                </a:cubicBezTo>
                <a:cubicBezTo>
                  <a:pt x="64" y="193"/>
                  <a:pt x="60" y="192"/>
                  <a:pt x="59" y="190"/>
                </a:cubicBezTo>
                <a:cubicBezTo>
                  <a:pt x="59" y="189"/>
                  <a:pt x="59" y="186"/>
                  <a:pt x="58" y="185"/>
                </a:cubicBezTo>
                <a:cubicBezTo>
                  <a:pt x="57" y="182"/>
                  <a:pt x="50" y="180"/>
                  <a:pt x="49" y="178"/>
                </a:cubicBezTo>
                <a:cubicBezTo>
                  <a:pt x="48" y="177"/>
                  <a:pt x="48" y="174"/>
                  <a:pt x="48" y="172"/>
                </a:cubicBezTo>
                <a:cubicBezTo>
                  <a:pt x="47" y="171"/>
                  <a:pt x="46" y="169"/>
                  <a:pt x="46" y="168"/>
                </a:cubicBezTo>
                <a:cubicBezTo>
                  <a:pt x="45" y="167"/>
                  <a:pt x="43" y="167"/>
                  <a:pt x="42" y="167"/>
                </a:cubicBezTo>
                <a:cubicBezTo>
                  <a:pt x="41" y="166"/>
                  <a:pt x="39" y="164"/>
                  <a:pt x="38" y="164"/>
                </a:cubicBezTo>
                <a:cubicBezTo>
                  <a:pt x="37" y="162"/>
                  <a:pt x="37" y="160"/>
                  <a:pt x="36" y="159"/>
                </a:cubicBezTo>
                <a:cubicBezTo>
                  <a:pt x="35" y="158"/>
                  <a:pt x="34" y="158"/>
                  <a:pt x="33" y="157"/>
                </a:cubicBezTo>
                <a:cubicBezTo>
                  <a:pt x="31" y="157"/>
                  <a:pt x="28" y="158"/>
                  <a:pt x="27" y="157"/>
                </a:cubicBezTo>
                <a:cubicBezTo>
                  <a:pt x="26" y="156"/>
                  <a:pt x="28" y="153"/>
                  <a:pt x="29" y="151"/>
                </a:cubicBezTo>
                <a:cubicBezTo>
                  <a:pt x="29" y="150"/>
                  <a:pt x="29" y="149"/>
                  <a:pt x="29" y="148"/>
                </a:cubicBezTo>
                <a:cubicBezTo>
                  <a:pt x="28" y="147"/>
                  <a:pt x="27" y="146"/>
                  <a:pt x="26" y="146"/>
                </a:cubicBezTo>
                <a:cubicBezTo>
                  <a:pt x="25" y="145"/>
                  <a:pt x="22" y="144"/>
                  <a:pt x="22" y="142"/>
                </a:cubicBezTo>
                <a:cubicBezTo>
                  <a:pt x="21" y="141"/>
                  <a:pt x="22" y="140"/>
                  <a:pt x="23" y="139"/>
                </a:cubicBezTo>
                <a:cubicBezTo>
                  <a:pt x="24" y="138"/>
                  <a:pt x="25" y="137"/>
                  <a:pt x="26" y="136"/>
                </a:cubicBezTo>
                <a:cubicBezTo>
                  <a:pt x="28" y="136"/>
                  <a:pt x="31" y="136"/>
                  <a:pt x="32" y="135"/>
                </a:cubicBezTo>
                <a:cubicBezTo>
                  <a:pt x="33" y="134"/>
                  <a:pt x="32" y="131"/>
                  <a:pt x="31" y="130"/>
                </a:cubicBezTo>
                <a:cubicBezTo>
                  <a:pt x="30" y="129"/>
                  <a:pt x="28" y="129"/>
                  <a:pt x="26" y="128"/>
                </a:cubicBezTo>
                <a:cubicBezTo>
                  <a:pt x="25" y="128"/>
                  <a:pt x="22" y="127"/>
                  <a:pt x="21" y="128"/>
                </a:cubicBezTo>
                <a:cubicBezTo>
                  <a:pt x="20" y="128"/>
                  <a:pt x="19" y="129"/>
                  <a:pt x="18" y="130"/>
                </a:cubicBezTo>
                <a:cubicBezTo>
                  <a:pt x="17" y="131"/>
                  <a:pt x="17" y="134"/>
                  <a:pt x="16" y="135"/>
                </a:cubicBezTo>
                <a:cubicBezTo>
                  <a:pt x="16" y="136"/>
                  <a:pt x="14" y="137"/>
                  <a:pt x="13" y="137"/>
                </a:cubicBezTo>
                <a:cubicBezTo>
                  <a:pt x="13" y="137"/>
                  <a:pt x="12" y="135"/>
                  <a:pt x="11" y="135"/>
                </a:cubicBezTo>
                <a:cubicBezTo>
                  <a:pt x="11" y="134"/>
                  <a:pt x="12" y="132"/>
                  <a:pt x="12" y="131"/>
                </a:cubicBezTo>
                <a:cubicBezTo>
                  <a:pt x="11" y="129"/>
                  <a:pt x="8" y="127"/>
                  <a:pt x="7" y="126"/>
                </a:cubicBezTo>
                <a:cubicBezTo>
                  <a:pt x="7" y="125"/>
                  <a:pt x="6" y="124"/>
                  <a:pt x="5" y="123"/>
                </a:cubicBezTo>
                <a:cubicBezTo>
                  <a:pt x="5" y="121"/>
                  <a:pt x="6" y="118"/>
                  <a:pt x="7" y="117"/>
                </a:cubicBezTo>
                <a:cubicBezTo>
                  <a:pt x="7" y="115"/>
                  <a:pt x="8" y="111"/>
                  <a:pt x="9" y="110"/>
                </a:cubicBezTo>
                <a:cubicBezTo>
                  <a:pt x="10" y="109"/>
                  <a:pt x="14" y="110"/>
                  <a:pt x="15" y="110"/>
                </a:cubicBezTo>
                <a:cubicBezTo>
                  <a:pt x="16" y="109"/>
                  <a:pt x="16" y="106"/>
                  <a:pt x="17" y="106"/>
                </a:cubicBezTo>
                <a:cubicBezTo>
                  <a:pt x="18" y="105"/>
                  <a:pt x="20" y="104"/>
                  <a:pt x="22" y="104"/>
                </a:cubicBezTo>
                <a:cubicBezTo>
                  <a:pt x="24" y="104"/>
                  <a:pt x="29" y="106"/>
                  <a:pt x="30" y="108"/>
                </a:cubicBezTo>
                <a:cubicBezTo>
                  <a:pt x="32" y="109"/>
                  <a:pt x="33" y="112"/>
                  <a:pt x="34" y="114"/>
                </a:cubicBezTo>
                <a:cubicBezTo>
                  <a:pt x="35" y="115"/>
                  <a:pt x="36" y="119"/>
                  <a:pt x="37" y="121"/>
                </a:cubicBezTo>
                <a:cubicBezTo>
                  <a:pt x="38" y="122"/>
                  <a:pt x="41" y="123"/>
                  <a:pt x="43" y="123"/>
                </a:cubicBezTo>
                <a:cubicBezTo>
                  <a:pt x="45" y="123"/>
                  <a:pt x="48" y="123"/>
                  <a:pt x="50" y="123"/>
                </a:cubicBezTo>
                <a:cubicBezTo>
                  <a:pt x="51" y="123"/>
                  <a:pt x="53" y="124"/>
                  <a:pt x="54" y="124"/>
                </a:cubicBezTo>
                <a:cubicBezTo>
                  <a:pt x="55" y="124"/>
                  <a:pt x="56" y="122"/>
                  <a:pt x="56" y="122"/>
                </a:cubicBezTo>
                <a:cubicBezTo>
                  <a:pt x="57" y="121"/>
                  <a:pt x="59" y="122"/>
                  <a:pt x="60" y="122"/>
                </a:cubicBezTo>
                <a:cubicBezTo>
                  <a:pt x="61" y="122"/>
                  <a:pt x="63" y="121"/>
                  <a:pt x="64" y="120"/>
                </a:cubicBezTo>
                <a:cubicBezTo>
                  <a:pt x="65" y="118"/>
                  <a:pt x="65" y="115"/>
                  <a:pt x="64" y="114"/>
                </a:cubicBezTo>
                <a:cubicBezTo>
                  <a:pt x="63" y="113"/>
                  <a:pt x="61" y="114"/>
                  <a:pt x="60" y="114"/>
                </a:cubicBezTo>
                <a:cubicBezTo>
                  <a:pt x="58" y="113"/>
                  <a:pt x="55" y="108"/>
                  <a:pt x="54" y="106"/>
                </a:cubicBezTo>
                <a:cubicBezTo>
                  <a:pt x="54" y="105"/>
                  <a:pt x="54" y="102"/>
                  <a:pt x="54" y="101"/>
                </a:cubicBezTo>
                <a:cubicBezTo>
                  <a:pt x="53" y="100"/>
                  <a:pt x="52" y="97"/>
                  <a:pt x="51" y="97"/>
                </a:cubicBezTo>
                <a:cubicBezTo>
                  <a:pt x="50" y="97"/>
                  <a:pt x="49" y="97"/>
                  <a:pt x="48" y="97"/>
                </a:cubicBezTo>
                <a:cubicBezTo>
                  <a:pt x="47" y="97"/>
                  <a:pt x="45" y="96"/>
                  <a:pt x="44" y="96"/>
                </a:cubicBezTo>
                <a:cubicBezTo>
                  <a:pt x="43" y="95"/>
                  <a:pt x="44" y="91"/>
                  <a:pt x="43" y="91"/>
                </a:cubicBezTo>
                <a:cubicBezTo>
                  <a:pt x="42" y="90"/>
                  <a:pt x="39" y="91"/>
                  <a:pt x="38" y="90"/>
                </a:cubicBezTo>
                <a:cubicBezTo>
                  <a:pt x="38" y="89"/>
                  <a:pt x="38" y="87"/>
                  <a:pt x="38" y="87"/>
                </a:cubicBezTo>
                <a:cubicBezTo>
                  <a:pt x="39" y="86"/>
                  <a:pt x="42" y="86"/>
                  <a:pt x="42" y="85"/>
                </a:cubicBezTo>
                <a:cubicBezTo>
                  <a:pt x="44" y="83"/>
                  <a:pt x="41" y="78"/>
                  <a:pt x="42" y="76"/>
                </a:cubicBezTo>
                <a:cubicBezTo>
                  <a:pt x="42" y="75"/>
                  <a:pt x="44" y="72"/>
                  <a:pt x="46" y="71"/>
                </a:cubicBezTo>
                <a:cubicBezTo>
                  <a:pt x="46" y="71"/>
                  <a:pt x="48" y="72"/>
                  <a:pt x="49" y="71"/>
                </a:cubicBezTo>
                <a:cubicBezTo>
                  <a:pt x="50" y="70"/>
                  <a:pt x="49" y="67"/>
                  <a:pt x="49" y="66"/>
                </a:cubicBezTo>
                <a:cubicBezTo>
                  <a:pt x="48" y="65"/>
                  <a:pt x="46" y="63"/>
                  <a:pt x="46" y="62"/>
                </a:cubicBezTo>
                <a:cubicBezTo>
                  <a:pt x="46" y="61"/>
                  <a:pt x="48" y="60"/>
                  <a:pt x="49" y="59"/>
                </a:cubicBezTo>
                <a:cubicBezTo>
                  <a:pt x="50" y="59"/>
                  <a:pt x="51" y="59"/>
                  <a:pt x="52" y="59"/>
                </a:cubicBezTo>
                <a:cubicBezTo>
                  <a:pt x="52" y="59"/>
                  <a:pt x="53" y="57"/>
                  <a:pt x="53" y="57"/>
                </a:cubicBezTo>
                <a:cubicBezTo>
                  <a:pt x="52" y="55"/>
                  <a:pt x="49" y="53"/>
                  <a:pt x="47" y="51"/>
                </a:cubicBezTo>
                <a:cubicBezTo>
                  <a:pt x="46" y="50"/>
                  <a:pt x="43" y="47"/>
                  <a:pt x="41" y="47"/>
                </a:cubicBezTo>
                <a:cubicBezTo>
                  <a:pt x="40" y="46"/>
                  <a:pt x="36" y="46"/>
                  <a:pt x="34" y="45"/>
                </a:cubicBezTo>
                <a:cubicBezTo>
                  <a:pt x="33" y="45"/>
                  <a:pt x="31" y="42"/>
                  <a:pt x="29" y="42"/>
                </a:cubicBezTo>
                <a:cubicBezTo>
                  <a:pt x="27" y="41"/>
                  <a:pt x="24" y="43"/>
                  <a:pt x="22" y="43"/>
                </a:cubicBezTo>
                <a:cubicBezTo>
                  <a:pt x="20" y="44"/>
                  <a:pt x="17" y="45"/>
                  <a:pt x="15" y="45"/>
                </a:cubicBezTo>
                <a:cubicBezTo>
                  <a:pt x="14" y="46"/>
                  <a:pt x="11" y="48"/>
                  <a:pt x="9" y="48"/>
                </a:cubicBezTo>
                <a:cubicBezTo>
                  <a:pt x="8" y="48"/>
                  <a:pt x="5" y="48"/>
                  <a:pt x="4" y="48"/>
                </a:cubicBezTo>
                <a:cubicBezTo>
                  <a:pt x="3" y="48"/>
                  <a:pt x="1" y="48"/>
                  <a:pt x="0" y="49"/>
                </a:cubicBezTo>
                <a:cubicBezTo>
                  <a:pt x="0" y="47"/>
                  <a:pt x="0" y="46"/>
                  <a:pt x="0" y="45"/>
                </a:cubicBezTo>
                <a:cubicBezTo>
                  <a:pt x="0" y="43"/>
                  <a:pt x="1" y="40"/>
                  <a:pt x="1" y="38"/>
                </a:cubicBezTo>
                <a:cubicBezTo>
                  <a:pt x="1" y="36"/>
                  <a:pt x="0" y="33"/>
                  <a:pt x="0" y="31"/>
                </a:cubicBezTo>
                <a:cubicBezTo>
                  <a:pt x="0" y="29"/>
                  <a:pt x="2" y="26"/>
                  <a:pt x="3" y="25"/>
                </a:cubicBezTo>
                <a:cubicBezTo>
                  <a:pt x="5" y="25"/>
                  <a:pt x="8" y="25"/>
                  <a:pt x="9" y="25"/>
                </a:cubicBezTo>
                <a:cubicBezTo>
                  <a:pt x="10" y="24"/>
                  <a:pt x="12" y="22"/>
                  <a:pt x="12" y="21"/>
                </a:cubicBezTo>
                <a:cubicBezTo>
                  <a:pt x="13" y="21"/>
                  <a:pt x="15" y="19"/>
                  <a:pt x="17" y="18"/>
                </a:cubicBezTo>
                <a:cubicBezTo>
                  <a:pt x="19" y="18"/>
                  <a:pt x="23" y="19"/>
                  <a:pt x="24" y="19"/>
                </a:cubicBezTo>
                <a:cubicBezTo>
                  <a:pt x="25" y="19"/>
                  <a:pt x="27" y="17"/>
                  <a:pt x="28" y="17"/>
                </a:cubicBezTo>
                <a:cubicBezTo>
                  <a:pt x="29" y="17"/>
                  <a:pt x="32" y="17"/>
                  <a:pt x="33" y="17"/>
                </a:cubicBezTo>
                <a:cubicBezTo>
                  <a:pt x="34" y="17"/>
                  <a:pt x="35" y="18"/>
                  <a:pt x="35" y="19"/>
                </a:cubicBezTo>
                <a:cubicBezTo>
                  <a:pt x="37" y="19"/>
                  <a:pt x="40" y="19"/>
                  <a:pt x="41" y="19"/>
                </a:cubicBezTo>
                <a:cubicBezTo>
                  <a:pt x="42" y="19"/>
                  <a:pt x="45" y="18"/>
                  <a:pt x="45" y="19"/>
                </a:cubicBezTo>
                <a:cubicBezTo>
                  <a:pt x="46" y="19"/>
                  <a:pt x="45" y="21"/>
                  <a:pt x="46" y="21"/>
                </a:cubicBezTo>
                <a:cubicBezTo>
                  <a:pt x="46" y="22"/>
                  <a:pt x="49" y="23"/>
                  <a:pt x="51" y="23"/>
                </a:cubicBezTo>
                <a:cubicBezTo>
                  <a:pt x="52" y="22"/>
                  <a:pt x="54" y="21"/>
                  <a:pt x="55" y="20"/>
                </a:cubicBezTo>
                <a:cubicBezTo>
                  <a:pt x="56" y="20"/>
                  <a:pt x="58" y="21"/>
                  <a:pt x="58" y="20"/>
                </a:cubicBezTo>
                <a:cubicBezTo>
                  <a:pt x="59" y="19"/>
                  <a:pt x="59" y="18"/>
                  <a:pt x="59" y="17"/>
                </a:cubicBezTo>
                <a:cubicBezTo>
                  <a:pt x="59" y="16"/>
                  <a:pt x="59" y="14"/>
                  <a:pt x="59" y="12"/>
                </a:cubicBezTo>
                <a:cubicBezTo>
                  <a:pt x="59" y="12"/>
                  <a:pt x="60" y="10"/>
                  <a:pt x="60" y="9"/>
                </a:cubicBezTo>
                <a:cubicBezTo>
                  <a:pt x="60" y="9"/>
                  <a:pt x="60" y="9"/>
                  <a:pt x="60" y="9"/>
                </a:cubicBezTo>
                <a:cubicBezTo>
                  <a:pt x="62" y="10"/>
                  <a:pt x="65" y="8"/>
                  <a:pt x="67" y="9"/>
                </a:cubicBezTo>
                <a:cubicBezTo>
                  <a:pt x="68" y="9"/>
                  <a:pt x="71" y="10"/>
                  <a:pt x="72" y="11"/>
                </a:cubicBezTo>
                <a:cubicBezTo>
                  <a:pt x="74" y="13"/>
                  <a:pt x="75" y="16"/>
                  <a:pt x="76" y="18"/>
                </a:cubicBezTo>
                <a:cubicBezTo>
                  <a:pt x="76" y="19"/>
                  <a:pt x="77" y="22"/>
                  <a:pt x="78" y="22"/>
                </a:cubicBezTo>
                <a:cubicBezTo>
                  <a:pt x="78" y="23"/>
                  <a:pt x="81" y="24"/>
                  <a:pt x="82" y="24"/>
                </a:cubicBezTo>
                <a:cubicBezTo>
                  <a:pt x="83" y="24"/>
                  <a:pt x="84" y="21"/>
                  <a:pt x="84" y="20"/>
                </a:cubicBezTo>
                <a:cubicBezTo>
                  <a:pt x="84" y="19"/>
                  <a:pt x="82" y="17"/>
                  <a:pt x="82" y="16"/>
                </a:cubicBezTo>
                <a:cubicBezTo>
                  <a:pt x="81" y="15"/>
                  <a:pt x="82" y="13"/>
                  <a:pt x="82" y="12"/>
                </a:cubicBezTo>
                <a:cubicBezTo>
                  <a:pt x="83" y="11"/>
                  <a:pt x="85" y="9"/>
                  <a:pt x="86" y="8"/>
                </a:cubicBezTo>
                <a:cubicBezTo>
                  <a:pt x="87" y="7"/>
                  <a:pt x="90" y="7"/>
                  <a:pt x="91" y="7"/>
                </a:cubicBezTo>
                <a:cubicBezTo>
                  <a:pt x="92" y="6"/>
                  <a:pt x="94" y="7"/>
                  <a:pt x="95" y="7"/>
                </a:cubicBezTo>
                <a:cubicBezTo>
                  <a:pt x="96" y="7"/>
                  <a:pt x="98" y="6"/>
                  <a:pt x="99" y="6"/>
                </a:cubicBezTo>
                <a:cubicBezTo>
                  <a:pt x="100" y="5"/>
                  <a:pt x="102" y="2"/>
                  <a:pt x="103" y="1"/>
                </a:cubicBezTo>
                <a:cubicBezTo>
                  <a:pt x="105" y="1"/>
                  <a:pt x="110" y="0"/>
                  <a:pt x="112" y="1"/>
                </a:cubicBezTo>
                <a:cubicBezTo>
                  <a:pt x="113" y="1"/>
                  <a:pt x="116" y="2"/>
                  <a:pt x="117" y="3"/>
                </a:cubicBezTo>
                <a:cubicBezTo>
                  <a:pt x="118" y="4"/>
                  <a:pt x="121" y="6"/>
                  <a:pt x="122" y="6"/>
                </a:cubicBezTo>
                <a:cubicBezTo>
                  <a:pt x="125" y="7"/>
                  <a:pt x="129" y="5"/>
                  <a:pt x="131" y="5"/>
                </a:cubicBezTo>
                <a:cubicBezTo>
                  <a:pt x="133" y="5"/>
                  <a:pt x="137" y="4"/>
                  <a:pt x="138" y="6"/>
                </a:cubicBezTo>
                <a:cubicBezTo>
                  <a:pt x="140" y="7"/>
                  <a:pt x="139" y="11"/>
                  <a:pt x="139" y="12"/>
                </a:cubicBezTo>
                <a:cubicBezTo>
                  <a:pt x="140" y="13"/>
                  <a:pt x="141" y="14"/>
                  <a:pt x="142" y="14"/>
                </a:cubicBezTo>
                <a:cubicBezTo>
                  <a:pt x="143" y="16"/>
                  <a:pt x="143" y="18"/>
                  <a:pt x="144" y="19"/>
                </a:cubicBezTo>
                <a:cubicBezTo>
                  <a:pt x="144" y="20"/>
                  <a:pt x="143" y="22"/>
                  <a:pt x="144" y="23"/>
                </a:cubicBezTo>
                <a:cubicBezTo>
                  <a:pt x="145" y="23"/>
                  <a:pt x="146" y="21"/>
                  <a:pt x="147" y="20"/>
                </a:cubicBezTo>
                <a:cubicBezTo>
                  <a:pt x="148" y="20"/>
                  <a:pt x="149" y="18"/>
                  <a:pt x="150" y="18"/>
                </a:cubicBezTo>
                <a:cubicBezTo>
                  <a:pt x="151" y="18"/>
                  <a:pt x="152" y="20"/>
                  <a:pt x="153" y="21"/>
                </a:cubicBezTo>
                <a:cubicBezTo>
                  <a:pt x="153" y="22"/>
                  <a:pt x="154" y="24"/>
                  <a:pt x="154" y="25"/>
                </a:cubicBezTo>
                <a:cubicBezTo>
                  <a:pt x="155" y="26"/>
                  <a:pt x="157" y="27"/>
                  <a:pt x="158" y="27"/>
                </a:cubicBezTo>
                <a:cubicBezTo>
                  <a:pt x="159" y="28"/>
                  <a:pt x="162" y="28"/>
                  <a:pt x="164" y="29"/>
                </a:cubicBezTo>
                <a:cubicBezTo>
                  <a:pt x="165" y="29"/>
                  <a:pt x="166" y="31"/>
                  <a:pt x="167" y="31"/>
                </a:cubicBezTo>
                <a:cubicBezTo>
                  <a:pt x="167" y="32"/>
                  <a:pt x="168" y="33"/>
                  <a:pt x="168" y="34"/>
                </a:cubicBezTo>
                <a:cubicBezTo>
                  <a:pt x="169" y="34"/>
                  <a:pt x="171" y="34"/>
                  <a:pt x="172" y="34"/>
                </a:cubicBezTo>
                <a:cubicBezTo>
                  <a:pt x="172" y="35"/>
                  <a:pt x="174" y="36"/>
                  <a:pt x="174" y="36"/>
                </a:cubicBezTo>
                <a:cubicBezTo>
                  <a:pt x="176" y="38"/>
                  <a:pt x="178" y="40"/>
                  <a:pt x="179" y="42"/>
                </a:cubicBezTo>
                <a:cubicBezTo>
                  <a:pt x="180" y="42"/>
                  <a:pt x="180" y="44"/>
                  <a:pt x="180" y="45"/>
                </a:cubicBezTo>
                <a:cubicBezTo>
                  <a:pt x="181" y="47"/>
                  <a:pt x="182" y="50"/>
                  <a:pt x="183" y="51"/>
                </a:cubicBezTo>
                <a:cubicBezTo>
                  <a:pt x="184" y="52"/>
                  <a:pt x="187" y="53"/>
                  <a:pt x="188" y="54"/>
                </a:cubicBezTo>
                <a:cubicBezTo>
                  <a:pt x="189" y="55"/>
                  <a:pt x="191" y="56"/>
                  <a:pt x="192" y="57"/>
                </a:cubicBezTo>
                <a:cubicBezTo>
                  <a:pt x="193" y="58"/>
                  <a:pt x="198" y="59"/>
                  <a:pt x="199" y="60"/>
                </a:cubicBezTo>
                <a:cubicBezTo>
                  <a:pt x="201" y="61"/>
                  <a:pt x="204" y="63"/>
                  <a:pt x="205" y="63"/>
                </a:cubicBezTo>
                <a:cubicBezTo>
                  <a:pt x="206" y="63"/>
                  <a:pt x="209" y="63"/>
                  <a:pt x="210" y="63"/>
                </a:cubicBezTo>
                <a:cubicBezTo>
                  <a:pt x="212" y="62"/>
                  <a:pt x="216" y="62"/>
                  <a:pt x="218" y="63"/>
                </a:cubicBezTo>
                <a:cubicBezTo>
                  <a:pt x="219" y="63"/>
                  <a:pt x="220" y="66"/>
                  <a:pt x="221" y="67"/>
                </a:cubicBezTo>
                <a:cubicBezTo>
                  <a:pt x="222" y="68"/>
                  <a:pt x="224" y="70"/>
                  <a:pt x="225" y="70"/>
                </a:cubicBezTo>
                <a:cubicBezTo>
                  <a:pt x="227" y="71"/>
                  <a:pt x="231" y="71"/>
                  <a:pt x="233" y="71"/>
                </a:cubicBezTo>
                <a:cubicBezTo>
                  <a:pt x="237" y="71"/>
                  <a:pt x="246" y="71"/>
                  <a:pt x="250" y="71"/>
                </a:cubicBezTo>
                <a:cubicBezTo>
                  <a:pt x="253" y="70"/>
                  <a:pt x="257" y="69"/>
                  <a:pt x="259" y="69"/>
                </a:cubicBezTo>
                <a:cubicBezTo>
                  <a:pt x="262" y="69"/>
                  <a:pt x="267" y="69"/>
                  <a:pt x="270" y="69"/>
                </a:cubicBezTo>
                <a:cubicBezTo>
                  <a:pt x="271" y="69"/>
                  <a:pt x="274" y="70"/>
                  <a:pt x="275" y="70"/>
                </a:cubicBezTo>
                <a:cubicBezTo>
                  <a:pt x="277" y="70"/>
                  <a:pt x="280" y="69"/>
                  <a:pt x="282" y="69"/>
                </a:cubicBezTo>
                <a:cubicBezTo>
                  <a:pt x="283" y="68"/>
                  <a:pt x="285" y="65"/>
                  <a:pt x="287" y="65"/>
                </a:cubicBezTo>
                <a:cubicBezTo>
                  <a:pt x="289" y="64"/>
                  <a:pt x="293" y="62"/>
                  <a:pt x="295" y="63"/>
                </a:cubicBezTo>
                <a:cubicBezTo>
                  <a:pt x="296" y="63"/>
                  <a:pt x="297" y="64"/>
                  <a:pt x="298" y="65"/>
                </a:cubicBezTo>
                <a:cubicBezTo>
                  <a:pt x="299" y="65"/>
                  <a:pt x="300" y="67"/>
                  <a:pt x="301" y="68"/>
                </a:cubicBezTo>
                <a:cubicBezTo>
                  <a:pt x="301" y="68"/>
                  <a:pt x="301" y="68"/>
                  <a:pt x="302" y="68"/>
                </a:cubicBezTo>
                <a:cubicBezTo>
                  <a:pt x="302" y="69"/>
                  <a:pt x="302" y="71"/>
                  <a:pt x="302" y="72"/>
                </a:cubicBezTo>
                <a:cubicBezTo>
                  <a:pt x="302" y="73"/>
                  <a:pt x="303" y="75"/>
                  <a:pt x="303" y="76"/>
                </a:cubicBezTo>
                <a:cubicBezTo>
                  <a:pt x="303" y="77"/>
                  <a:pt x="305" y="78"/>
                  <a:pt x="305" y="79"/>
                </a:cubicBezTo>
                <a:cubicBezTo>
                  <a:pt x="305" y="80"/>
                  <a:pt x="305" y="82"/>
                  <a:pt x="304" y="83"/>
                </a:cubicBezTo>
                <a:cubicBezTo>
                  <a:pt x="304" y="84"/>
                  <a:pt x="302" y="86"/>
                  <a:pt x="302" y="87"/>
                </a:cubicBezTo>
                <a:cubicBezTo>
                  <a:pt x="303" y="87"/>
                  <a:pt x="304" y="89"/>
                  <a:pt x="304" y="89"/>
                </a:cubicBezTo>
                <a:cubicBezTo>
                  <a:pt x="303" y="90"/>
                  <a:pt x="301" y="91"/>
                  <a:pt x="301" y="91"/>
                </a:cubicBezTo>
                <a:cubicBezTo>
                  <a:pt x="300" y="91"/>
                  <a:pt x="297" y="91"/>
                  <a:pt x="296" y="91"/>
                </a:cubicBezTo>
                <a:cubicBezTo>
                  <a:pt x="295" y="91"/>
                  <a:pt x="292" y="93"/>
                  <a:pt x="291" y="95"/>
                </a:cubicBezTo>
                <a:cubicBezTo>
                  <a:pt x="290" y="96"/>
                  <a:pt x="291" y="98"/>
                  <a:pt x="290" y="100"/>
                </a:cubicBezTo>
                <a:cubicBezTo>
                  <a:pt x="289" y="101"/>
                  <a:pt x="287" y="102"/>
                  <a:pt x="285" y="102"/>
                </a:cubicBezTo>
                <a:cubicBezTo>
                  <a:pt x="284" y="103"/>
                  <a:pt x="281" y="104"/>
                  <a:pt x="280" y="104"/>
                </a:cubicBezTo>
                <a:cubicBezTo>
                  <a:pt x="279" y="104"/>
                  <a:pt x="276" y="104"/>
                  <a:pt x="274" y="104"/>
                </a:cubicBezTo>
                <a:cubicBezTo>
                  <a:pt x="273" y="104"/>
                  <a:pt x="270" y="105"/>
                  <a:pt x="269" y="106"/>
                </a:cubicBezTo>
                <a:cubicBezTo>
                  <a:pt x="268" y="106"/>
                  <a:pt x="266" y="108"/>
                  <a:pt x="265" y="109"/>
                </a:cubicBezTo>
                <a:cubicBezTo>
                  <a:pt x="264" y="109"/>
                  <a:pt x="264" y="112"/>
                  <a:pt x="263" y="113"/>
                </a:cubicBezTo>
                <a:cubicBezTo>
                  <a:pt x="263" y="114"/>
                  <a:pt x="263" y="118"/>
                  <a:pt x="263" y="119"/>
                </a:cubicBezTo>
                <a:cubicBezTo>
                  <a:pt x="263" y="120"/>
                  <a:pt x="264" y="122"/>
                  <a:pt x="264" y="124"/>
                </a:cubicBezTo>
                <a:cubicBezTo>
                  <a:pt x="264" y="125"/>
                  <a:pt x="262" y="127"/>
                  <a:pt x="261" y="128"/>
                </a:cubicBezTo>
                <a:cubicBezTo>
                  <a:pt x="260" y="129"/>
                  <a:pt x="255" y="128"/>
                  <a:pt x="253" y="128"/>
                </a:cubicBezTo>
                <a:cubicBezTo>
                  <a:pt x="252" y="128"/>
                  <a:pt x="250" y="130"/>
                  <a:pt x="249" y="130"/>
                </a:cubicBezTo>
                <a:cubicBezTo>
                  <a:pt x="247" y="131"/>
                  <a:pt x="243" y="131"/>
                  <a:pt x="241" y="132"/>
                </a:cubicBezTo>
                <a:cubicBezTo>
                  <a:pt x="240" y="132"/>
                  <a:pt x="237" y="134"/>
                  <a:pt x="237" y="135"/>
                </a:cubicBezTo>
                <a:cubicBezTo>
                  <a:pt x="235" y="137"/>
                  <a:pt x="234" y="141"/>
                  <a:pt x="234" y="143"/>
                </a:cubicBezTo>
                <a:cubicBezTo>
                  <a:pt x="233" y="144"/>
                  <a:pt x="233" y="149"/>
                  <a:pt x="232" y="150"/>
                </a:cubicBezTo>
                <a:cubicBezTo>
                  <a:pt x="231" y="151"/>
                  <a:pt x="229" y="152"/>
                  <a:pt x="228" y="152"/>
                </a:cubicBezTo>
                <a:cubicBezTo>
                  <a:pt x="227" y="152"/>
                  <a:pt x="224" y="152"/>
                  <a:pt x="223" y="153"/>
                </a:cubicBezTo>
                <a:cubicBezTo>
                  <a:pt x="221" y="153"/>
                  <a:pt x="220" y="157"/>
                  <a:pt x="218" y="158"/>
                </a:cubicBezTo>
                <a:cubicBezTo>
                  <a:pt x="216" y="159"/>
                  <a:pt x="212" y="158"/>
                  <a:pt x="210" y="158"/>
                </a:cubicBezTo>
                <a:cubicBezTo>
                  <a:pt x="209" y="158"/>
                  <a:pt x="205" y="158"/>
                  <a:pt x="204" y="157"/>
                </a:cubicBezTo>
                <a:cubicBezTo>
                  <a:pt x="204" y="156"/>
                  <a:pt x="204" y="154"/>
                  <a:pt x="203" y="153"/>
                </a:cubicBezTo>
                <a:cubicBezTo>
                  <a:pt x="203" y="152"/>
                  <a:pt x="201" y="152"/>
                  <a:pt x="201" y="152"/>
                </a:cubicBezTo>
                <a:cubicBezTo>
                  <a:pt x="199" y="152"/>
                  <a:pt x="196" y="154"/>
                  <a:pt x="195" y="155"/>
                </a:cubicBezTo>
                <a:cubicBezTo>
                  <a:pt x="194" y="157"/>
                  <a:pt x="192" y="160"/>
                  <a:pt x="192" y="161"/>
                </a:cubicBezTo>
                <a:cubicBezTo>
                  <a:pt x="191" y="163"/>
                  <a:pt x="192" y="167"/>
                  <a:pt x="191" y="169"/>
                </a:cubicBezTo>
                <a:cubicBezTo>
                  <a:pt x="190" y="171"/>
                  <a:pt x="187" y="175"/>
                  <a:pt x="186" y="177"/>
                </a:cubicBezTo>
                <a:cubicBezTo>
                  <a:pt x="185" y="178"/>
                  <a:pt x="183" y="181"/>
                  <a:pt x="182" y="183"/>
                </a:cubicBezTo>
                <a:cubicBezTo>
                  <a:pt x="181" y="184"/>
                  <a:pt x="179" y="186"/>
                  <a:pt x="178" y="187"/>
                </a:cubicBezTo>
                <a:cubicBezTo>
                  <a:pt x="178" y="187"/>
                  <a:pt x="176" y="189"/>
                  <a:pt x="176" y="190"/>
                </a:cubicBezTo>
                <a:cubicBezTo>
                  <a:pt x="176" y="191"/>
                  <a:pt x="177" y="194"/>
                  <a:pt x="176" y="195"/>
                </a:cubicBezTo>
                <a:cubicBezTo>
                  <a:pt x="176" y="196"/>
                  <a:pt x="176" y="198"/>
                  <a:pt x="175" y="199"/>
                </a:cubicBezTo>
                <a:cubicBezTo>
                  <a:pt x="174" y="200"/>
                  <a:pt x="172" y="201"/>
                  <a:pt x="171" y="201"/>
                </a:cubicBezTo>
                <a:cubicBezTo>
                  <a:pt x="170" y="202"/>
                  <a:pt x="168" y="201"/>
                  <a:pt x="167" y="201"/>
                </a:cubicBezTo>
                <a:cubicBezTo>
                  <a:pt x="167" y="202"/>
                  <a:pt x="165" y="203"/>
                  <a:pt x="165" y="204"/>
                </a:cubicBezTo>
                <a:cubicBezTo>
                  <a:pt x="164" y="205"/>
                  <a:pt x="165" y="208"/>
                  <a:pt x="166" y="209"/>
                </a:cubicBezTo>
                <a:cubicBezTo>
                  <a:pt x="166" y="210"/>
                  <a:pt x="168" y="212"/>
                  <a:pt x="168" y="213"/>
                </a:cubicBezTo>
                <a:cubicBezTo>
                  <a:pt x="168" y="214"/>
                  <a:pt x="167" y="216"/>
                  <a:pt x="167" y="217"/>
                </a:cubicBezTo>
                <a:cubicBezTo>
                  <a:pt x="166" y="218"/>
                  <a:pt x="165" y="220"/>
                  <a:pt x="164" y="220"/>
                </a:cubicBezTo>
                <a:cubicBezTo>
                  <a:pt x="163" y="221"/>
                  <a:pt x="161" y="222"/>
                  <a:pt x="159" y="223"/>
                </a:cubicBezTo>
                <a:cubicBezTo>
                  <a:pt x="158" y="223"/>
                  <a:pt x="156" y="223"/>
                  <a:pt x="155" y="223"/>
                </a:cubicBezTo>
                <a:cubicBezTo>
                  <a:pt x="153" y="222"/>
                  <a:pt x="151" y="221"/>
                  <a:pt x="151" y="220"/>
                </a:cubicBezTo>
                <a:cubicBezTo>
                  <a:pt x="150" y="220"/>
                  <a:pt x="150" y="218"/>
                  <a:pt x="150" y="217"/>
                </a:cubicBezTo>
                <a:cubicBezTo>
                  <a:pt x="150" y="216"/>
                  <a:pt x="150" y="214"/>
                  <a:pt x="149" y="214"/>
                </a:cubicBezTo>
                <a:cubicBezTo>
                  <a:pt x="149" y="213"/>
                  <a:pt x="147" y="213"/>
                  <a:pt x="146" y="213"/>
                </a:cubicBezTo>
                <a:cubicBezTo>
                  <a:pt x="145" y="213"/>
                  <a:pt x="143" y="213"/>
                  <a:pt x="142" y="214"/>
                </a:cubicBezTo>
                <a:cubicBezTo>
                  <a:pt x="141" y="214"/>
                  <a:pt x="140" y="216"/>
                  <a:pt x="139" y="216"/>
                </a:cubicBezTo>
                <a:cubicBezTo>
                  <a:pt x="138" y="217"/>
                  <a:pt x="136" y="219"/>
                  <a:pt x="135" y="220"/>
                </a:cubicBezTo>
                <a:cubicBezTo>
                  <a:pt x="134" y="221"/>
                  <a:pt x="130" y="221"/>
                  <a:pt x="129" y="221"/>
                </a:cubicBezTo>
                <a:cubicBezTo>
                  <a:pt x="128" y="222"/>
                  <a:pt x="127" y="225"/>
                  <a:pt x="127" y="226"/>
                </a:cubicBezTo>
                <a:cubicBezTo>
                  <a:pt x="127" y="227"/>
                  <a:pt x="128" y="229"/>
                  <a:pt x="129" y="229"/>
                </a:cubicBezTo>
                <a:cubicBezTo>
                  <a:pt x="130" y="230"/>
                  <a:pt x="133" y="230"/>
                  <a:pt x="134" y="231"/>
                </a:cubicBezTo>
                <a:cubicBezTo>
                  <a:pt x="135" y="231"/>
                  <a:pt x="135" y="234"/>
                  <a:pt x="136" y="234"/>
                </a:cubicBezTo>
                <a:cubicBezTo>
                  <a:pt x="137" y="234"/>
                  <a:pt x="138" y="231"/>
                  <a:pt x="139" y="230"/>
                </a:cubicBezTo>
                <a:cubicBezTo>
                  <a:pt x="139" y="230"/>
                  <a:pt x="141" y="229"/>
                  <a:pt x="141" y="229"/>
                </a:cubicBezTo>
                <a:cubicBezTo>
                  <a:pt x="143" y="229"/>
                  <a:pt x="143" y="232"/>
                  <a:pt x="144" y="233"/>
                </a:cubicBezTo>
                <a:cubicBezTo>
                  <a:pt x="145" y="234"/>
                  <a:pt x="146" y="237"/>
                  <a:pt x="146" y="238"/>
                </a:cubicBezTo>
                <a:cubicBezTo>
                  <a:pt x="146" y="239"/>
                  <a:pt x="144" y="241"/>
                  <a:pt x="144" y="242"/>
                </a:cubicBezTo>
                <a:cubicBezTo>
                  <a:pt x="143" y="243"/>
                  <a:pt x="140" y="244"/>
                  <a:pt x="140" y="245"/>
                </a:cubicBezTo>
                <a:cubicBezTo>
                  <a:pt x="139" y="246"/>
                  <a:pt x="139" y="249"/>
                  <a:pt x="138" y="250"/>
                </a:cubicBezTo>
                <a:cubicBezTo>
                  <a:pt x="138" y="251"/>
                  <a:pt x="136" y="254"/>
                  <a:pt x="135" y="255"/>
                </a:cubicBezTo>
                <a:cubicBezTo>
                  <a:pt x="135" y="255"/>
                  <a:pt x="134" y="256"/>
                  <a:pt x="133" y="256"/>
                </a:cubicBezTo>
                <a:cubicBezTo>
                  <a:pt x="133" y="256"/>
                  <a:pt x="132" y="255"/>
                  <a:pt x="132" y="255"/>
                </a:cubicBezTo>
                <a:cubicBezTo>
                  <a:pt x="132" y="254"/>
                  <a:pt x="131" y="253"/>
                  <a:pt x="130" y="252"/>
                </a:cubicBezTo>
                <a:cubicBezTo>
                  <a:pt x="129" y="251"/>
                  <a:pt x="126" y="250"/>
                  <a:pt x="125" y="250"/>
                </a:cubicBezTo>
                <a:cubicBezTo>
                  <a:pt x="124" y="249"/>
                  <a:pt x="121" y="247"/>
                  <a:pt x="120" y="246"/>
                </a:cubicBezTo>
                <a:cubicBezTo>
                  <a:pt x="119" y="246"/>
                  <a:pt x="117" y="245"/>
                  <a:pt x="117" y="245"/>
                </a:cubicBezTo>
                <a:cubicBezTo>
                  <a:pt x="115" y="244"/>
                  <a:pt x="113" y="245"/>
                  <a:pt x="112" y="245"/>
                </a:cubicBezTo>
                <a:cubicBezTo>
                  <a:pt x="110" y="246"/>
                  <a:pt x="108" y="247"/>
                  <a:pt x="107" y="247"/>
                </a:cubicBezTo>
                <a:cubicBezTo>
                  <a:pt x="106" y="248"/>
                  <a:pt x="104" y="249"/>
                  <a:pt x="103" y="248"/>
                </a:cubicBezTo>
                <a:cubicBezTo>
                  <a:pt x="101" y="248"/>
                  <a:pt x="100" y="245"/>
                  <a:pt x="99" y="244"/>
                </a:cubicBezTo>
                <a:cubicBezTo>
                  <a:pt x="99" y="243"/>
                  <a:pt x="98" y="242"/>
                  <a:pt x="97" y="242"/>
                </a:cubicBezTo>
                <a:cubicBezTo>
                  <a:pt x="96" y="242"/>
                  <a:pt x="94" y="243"/>
                  <a:pt x="93" y="242"/>
                </a:cubicBezTo>
                <a:cubicBezTo>
                  <a:pt x="92" y="241"/>
                  <a:pt x="93" y="239"/>
                  <a:pt x="93" y="238"/>
                </a:cubicBezTo>
                <a:cubicBezTo>
                  <a:pt x="92" y="237"/>
                  <a:pt x="89" y="236"/>
                  <a:pt x="88" y="236"/>
                </a:cubicBezTo>
                <a:cubicBezTo>
                  <a:pt x="88" y="236"/>
                  <a:pt x="86" y="234"/>
                  <a:pt x="86" y="234"/>
                </a:cubicBezTo>
                <a:cubicBezTo>
                  <a:pt x="86" y="233"/>
                  <a:pt x="86" y="233"/>
                  <a:pt x="86" y="232"/>
                </a:cubicBezTo>
                <a:cubicBezTo>
                  <a:pt x="86" y="231"/>
                  <a:pt x="87" y="230"/>
                  <a:pt x="87" y="229"/>
                </a:cubicBezTo>
                <a:cubicBezTo>
                  <a:pt x="88" y="229"/>
                  <a:pt x="89" y="229"/>
                  <a:pt x="89" y="228"/>
                </a:cubicBezTo>
                <a:cubicBezTo>
                  <a:pt x="90" y="227"/>
                  <a:pt x="90" y="225"/>
                  <a:pt x="91" y="224"/>
                </a:cubicBezTo>
                <a:cubicBezTo>
                  <a:pt x="91" y="223"/>
                  <a:pt x="90" y="221"/>
                  <a:pt x="90" y="220"/>
                </a:cubicBezTo>
                <a:cubicBezTo>
                  <a:pt x="90" y="219"/>
                  <a:pt x="92" y="217"/>
                  <a:pt x="91" y="216"/>
                </a:cubicBezTo>
                <a:cubicBezTo>
                  <a:pt x="91" y="215"/>
                  <a:pt x="90" y="214"/>
                  <a:pt x="90" y="213"/>
                </a:cubicBezTo>
                <a:cubicBezTo>
                  <a:pt x="89" y="212"/>
                  <a:pt x="88" y="212"/>
                  <a:pt x="87" y="211"/>
                </a:cubicBezTo>
                <a:cubicBezTo>
                  <a:pt x="87" y="210"/>
                  <a:pt x="86" y="208"/>
                  <a:pt x="86" y="208"/>
                </a:cubicBezTo>
                <a:cubicBezTo>
                  <a:pt x="85" y="207"/>
                  <a:pt x="83" y="206"/>
                  <a:pt x="82" y="206"/>
                </a:cubicBezTo>
                <a:cubicBezTo>
                  <a:pt x="81" y="206"/>
                  <a:pt x="80" y="207"/>
                  <a:pt x="79" y="207"/>
                </a:cubicBezTo>
                <a:cubicBezTo>
                  <a:pt x="78" y="208"/>
                  <a:pt x="78" y="210"/>
                  <a:pt x="78" y="211"/>
                </a:cubicBezTo>
                <a:cubicBezTo>
                  <a:pt x="77" y="212"/>
                  <a:pt x="76" y="214"/>
                  <a:pt x="76" y="215"/>
                </a:cubicBezTo>
                <a:cubicBezTo>
                  <a:pt x="75" y="216"/>
                  <a:pt x="74" y="217"/>
                  <a:pt x="74" y="217"/>
                </a:cubicBezTo>
                <a:cubicBezTo>
                  <a:pt x="73" y="218"/>
                  <a:pt x="72" y="218"/>
                  <a:pt x="71" y="218"/>
                </a:cubicBezTo>
                <a:cubicBezTo>
                  <a:pt x="71" y="218"/>
                  <a:pt x="70" y="218"/>
                  <a:pt x="70" y="218"/>
                </a:cubicBezTo>
                <a:cubicBezTo>
                  <a:pt x="69" y="217"/>
                  <a:pt x="66" y="215"/>
                  <a:pt x="66" y="214"/>
                </a:cubicBezTo>
                <a:cubicBezTo>
                  <a:pt x="65" y="212"/>
                  <a:pt x="65" y="210"/>
                  <a:pt x="65" y="208"/>
                </a:cubicBezTo>
                <a:cubicBezTo>
                  <a:pt x="66" y="207"/>
                  <a:pt x="67" y="206"/>
                  <a:pt x="67" y="205"/>
                </a:cubicBezTo>
                <a:cubicBezTo>
                  <a:pt x="67" y="204"/>
                  <a:pt x="67" y="201"/>
                  <a:pt x="66" y="200"/>
                </a:cubicBezTo>
                <a:cubicBezTo>
                  <a:pt x="66" y="199"/>
                  <a:pt x="66" y="198"/>
                  <a:pt x="66" y="197"/>
                </a:cubicBezTo>
                <a:close/>
                <a:moveTo>
                  <a:pt x="127" y="212"/>
                </a:moveTo>
                <a:cubicBezTo>
                  <a:pt x="128" y="211"/>
                  <a:pt x="127" y="208"/>
                  <a:pt x="127" y="207"/>
                </a:cubicBezTo>
                <a:cubicBezTo>
                  <a:pt x="127" y="205"/>
                  <a:pt x="126" y="203"/>
                  <a:pt x="125" y="202"/>
                </a:cubicBezTo>
                <a:cubicBezTo>
                  <a:pt x="124" y="201"/>
                  <a:pt x="120" y="202"/>
                  <a:pt x="119" y="201"/>
                </a:cubicBezTo>
                <a:cubicBezTo>
                  <a:pt x="118" y="200"/>
                  <a:pt x="117" y="198"/>
                  <a:pt x="116" y="197"/>
                </a:cubicBezTo>
                <a:cubicBezTo>
                  <a:pt x="116" y="196"/>
                  <a:pt x="116" y="194"/>
                  <a:pt x="116" y="193"/>
                </a:cubicBezTo>
                <a:cubicBezTo>
                  <a:pt x="116" y="192"/>
                  <a:pt x="118" y="191"/>
                  <a:pt x="118" y="191"/>
                </a:cubicBezTo>
                <a:cubicBezTo>
                  <a:pt x="119" y="190"/>
                  <a:pt x="122" y="191"/>
                  <a:pt x="122" y="190"/>
                </a:cubicBezTo>
                <a:cubicBezTo>
                  <a:pt x="124" y="190"/>
                  <a:pt x="125" y="188"/>
                  <a:pt x="125" y="187"/>
                </a:cubicBezTo>
                <a:cubicBezTo>
                  <a:pt x="126" y="186"/>
                  <a:pt x="126" y="183"/>
                  <a:pt x="125" y="182"/>
                </a:cubicBezTo>
                <a:cubicBezTo>
                  <a:pt x="125" y="181"/>
                  <a:pt x="122" y="181"/>
                  <a:pt x="121" y="180"/>
                </a:cubicBezTo>
                <a:cubicBezTo>
                  <a:pt x="121" y="179"/>
                  <a:pt x="122" y="176"/>
                  <a:pt x="121" y="175"/>
                </a:cubicBezTo>
                <a:cubicBezTo>
                  <a:pt x="119" y="174"/>
                  <a:pt x="114" y="175"/>
                  <a:pt x="112" y="174"/>
                </a:cubicBezTo>
                <a:cubicBezTo>
                  <a:pt x="111" y="173"/>
                  <a:pt x="110" y="171"/>
                  <a:pt x="109" y="171"/>
                </a:cubicBezTo>
                <a:cubicBezTo>
                  <a:pt x="107" y="170"/>
                  <a:pt x="103" y="170"/>
                  <a:pt x="102" y="169"/>
                </a:cubicBezTo>
                <a:cubicBezTo>
                  <a:pt x="101" y="169"/>
                  <a:pt x="100" y="166"/>
                  <a:pt x="99" y="165"/>
                </a:cubicBezTo>
                <a:cubicBezTo>
                  <a:pt x="98" y="165"/>
                  <a:pt x="96" y="164"/>
                  <a:pt x="96" y="164"/>
                </a:cubicBezTo>
                <a:cubicBezTo>
                  <a:pt x="94" y="163"/>
                  <a:pt x="89" y="163"/>
                  <a:pt x="87" y="163"/>
                </a:cubicBezTo>
                <a:cubicBezTo>
                  <a:pt x="86" y="163"/>
                  <a:pt x="84" y="162"/>
                  <a:pt x="83" y="162"/>
                </a:cubicBezTo>
                <a:cubicBezTo>
                  <a:pt x="82" y="162"/>
                  <a:pt x="80" y="161"/>
                  <a:pt x="79" y="162"/>
                </a:cubicBezTo>
                <a:cubicBezTo>
                  <a:pt x="78" y="162"/>
                  <a:pt x="77" y="165"/>
                  <a:pt x="76" y="166"/>
                </a:cubicBezTo>
                <a:cubicBezTo>
                  <a:pt x="75" y="167"/>
                  <a:pt x="73" y="170"/>
                  <a:pt x="73" y="171"/>
                </a:cubicBezTo>
                <a:cubicBezTo>
                  <a:pt x="72" y="173"/>
                  <a:pt x="73" y="176"/>
                  <a:pt x="74" y="177"/>
                </a:cubicBezTo>
                <a:cubicBezTo>
                  <a:pt x="75" y="179"/>
                  <a:pt x="78" y="180"/>
                  <a:pt x="79" y="182"/>
                </a:cubicBezTo>
                <a:cubicBezTo>
                  <a:pt x="80" y="183"/>
                  <a:pt x="82" y="186"/>
                  <a:pt x="83" y="188"/>
                </a:cubicBezTo>
                <a:cubicBezTo>
                  <a:pt x="84" y="190"/>
                  <a:pt x="85" y="194"/>
                  <a:pt x="86" y="195"/>
                </a:cubicBezTo>
                <a:cubicBezTo>
                  <a:pt x="87" y="196"/>
                  <a:pt x="88" y="198"/>
                  <a:pt x="89" y="198"/>
                </a:cubicBezTo>
                <a:cubicBezTo>
                  <a:pt x="90" y="199"/>
                  <a:pt x="94" y="199"/>
                  <a:pt x="96" y="199"/>
                </a:cubicBezTo>
                <a:cubicBezTo>
                  <a:pt x="97" y="198"/>
                  <a:pt x="98" y="196"/>
                  <a:pt x="99" y="196"/>
                </a:cubicBezTo>
                <a:cubicBezTo>
                  <a:pt x="101" y="196"/>
                  <a:pt x="103" y="199"/>
                  <a:pt x="104" y="201"/>
                </a:cubicBezTo>
                <a:cubicBezTo>
                  <a:pt x="105" y="202"/>
                  <a:pt x="106" y="204"/>
                  <a:pt x="107" y="204"/>
                </a:cubicBezTo>
                <a:cubicBezTo>
                  <a:pt x="108" y="206"/>
                  <a:pt x="112" y="207"/>
                  <a:pt x="114" y="208"/>
                </a:cubicBezTo>
                <a:cubicBezTo>
                  <a:pt x="115" y="208"/>
                  <a:pt x="118" y="207"/>
                  <a:pt x="119" y="208"/>
                </a:cubicBezTo>
                <a:cubicBezTo>
                  <a:pt x="121" y="208"/>
                  <a:pt x="121" y="212"/>
                  <a:pt x="122" y="212"/>
                </a:cubicBezTo>
                <a:cubicBezTo>
                  <a:pt x="124" y="213"/>
                  <a:pt x="126" y="213"/>
                  <a:pt x="127" y="212"/>
                </a:cubicBezTo>
                <a:close/>
              </a:path>
            </a:pathLst>
          </a:custGeom>
          <a:solidFill>
            <a:srgbClr val="B3B3B3"/>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3" name="Freeform 18"/>
          <p:cNvSpPr>
            <a:spLocks/>
          </p:cNvSpPr>
          <p:nvPr/>
        </p:nvSpPr>
        <p:spPr bwMode="auto">
          <a:xfrm>
            <a:off x="8791858" y="1866452"/>
            <a:ext cx="149858" cy="142608"/>
          </a:xfrm>
          <a:custGeom>
            <a:avLst/>
            <a:gdLst/>
            <a:ahLst/>
            <a:cxnLst>
              <a:cxn ang="0">
                <a:pos x="55" y="46"/>
              </a:cxn>
              <a:cxn ang="0">
                <a:pos x="55" y="51"/>
              </a:cxn>
              <a:cxn ang="0">
                <a:pos x="50" y="51"/>
              </a:cxn>
              <a:cxn ang="0">
                <a:pos x="47" y="47"/>
              </a:cxn>
              <a:cxn ang="0">
                <a:pos x="42" y="47"/>
              </a:cxn>
              <a:cxn ang="0">
                <a:pos x="35" y="43"/>
              </a:cxn>
              <a:cxn ang="0">
                <a:pos x="32" y="40"/>
              </a:cxn>
              <a:cxn ang="0">
                <a:pos x="27" y="35"/>
              </a:cxn>
              <a:cxn ang="0">
                <a:pos x="24" y="38"/>
              </a:cxn>
              <a:cxn ang="0">
                <a:pos x="17" y="37"/>
              </a:cxn>
              <a:cxn ang="0">
                <a:pos x="14" y="34"/>
              </a:cxn>
              <a:cxn ang="0">
                <a:pos x="11" y="27"/>
              </a:cxn>
              <a:cxn ang="0">
                <a:pos x="7" y="21"/>
              </a:cxn>
              <a:cxn ang="0">
                <a:pos x="2" y="16"/>
              </a:cxn>
              <a:cxn ang="0">
                <a:pos x="1" y="10"/>
              </a:cxn>
              <a:cxn ang="0">
                <a:pos x="4" y="5"/>
              </a:cxn>
              <a:cxn ang="0">
                <a:pos x="7" y="1"/>
              </a:cxn>
              <a:cxn ang="0">
                <a:pos x="11" y="1"/>
              </a:cxn>
              <a:cxn ang="0">
                <a:pos x="15" y="2"/>
              </a:cxn>
              <a:cxn ang="0">
                <a:pos x="24" y="3"/>
              </a:cxn>
              <a:cxn ang="0">
                <a:pos x="27" y="4"/>
              </a:cxn>
              <a:cxn ang="0">
                <a:pos x="30" y="8"/>
              </a:cxn>
              <a:cxn ang="0">
                <a:pos x="37" y="10"/>
              </a:cxn>
              <a:cxn ang="0">
                <a:pos x="40" y="13"/>
              </a:cxn>
              <a:cxn ang="0">
                <a:pos x="49" y="14"/>
              </a:cxn>
              <a:cxn ang="0">
                <a:pos x="49" y="19"/>
              </a:cxn>
              <a:cxn ang="0">
                <a:pos x="53" y="21"/>
              </a:cxn>
              <a:cxn ang="0">
                <a:pos x="53" y="26"/>
              </a:cxn>
              <a:cxn ang="0">
                <a:pos x="50" y="29"/>
              </a:cxn>
              <a:cxn ang="0">
                <a:pos x="46" y="30"/>
              </a:cxn>
              <a:cxn ang="0">
                <a:pos x="44" y="32"/>
              </a:cxn>
              <a:cxn ang="0">
                <a:pos x="44" y="36"/>
              </a:cxn>
              <a:cxn ang="0">
                <a:pos x="47" y="40"/>
              </a:cxn>
              <a:cxn ang="0">
                <a:pos x="53" y="41"/>
              </a:cxn>
              <a:cxn ang="0">
                <a:pos x="55" y="46"/>
              </a:cxn>
            </a:cxnLst>
            <a:rect l="0" t="0" r="r" b="b"/>
            <a:pathLst>
              <a:path w="56" h="52">
                <a:moveTo>
                  <a:pt x="55" y="46"/>
                </a:moveTo>
                <a:cubicBezTo>
                  <a:pt x="55" y="47"/>
                  <a:pt x="56" y="50"/>
                  <a:pt x="55" y="51"/>
                </a:cubicBezTo>
                <a:cubicBezTo>
                  <a:pt x="54" y="52"/>
                  <a:pt x="52" y="52"/>
                  <a:pt x="50" y="51"/>
                </a:cubicBezTo>
                <a:cubicBezTo>
                  <a:pt x="49" y="51"/>
                  <a:pt x="49" y="47"/>
                  <a:pt x="47" y="47"/>
                </a:cubicBezTo>
                <a:cubicBezTo>
                  <a:pt x="46" y="46"/>
                  <a:pt x="43" y="47"/>
                  <a:pt x="42" y="47"/>
                </a:cubicBezTo>
                <a:cubicBezTo>
                  <a:pt x="40" y="46"/>
                  <a:pt x="36" y="45"/>
                  <a:pt x="35" y="43"/>
                </a:cubicBezTo>
                <a:cubicBezTo>
                  <a:pt x="34" y="43"/>
                  <a:pt x="33" y="41"/>
                  <a:pt x="32" y="40"/>
                </a:cubicBezTo>
                <a:cubicBezTo>
                  <a:pt x="31" y="38"/>
                  <a:pt x="29" y="35"/>
                  <a:pt x="27" y="35"/>
                </a:cubicBezTo>
                <a:cubicBezTo>
                  <a:pt x="26" y="35"/>
                  <a:pt x="25" y="37"/>
                  <a:pt x="24" y="38"/>
                </a:cubicBezTo>
                <a:cubicBezTo>
                  <a:pt x="22" y="38"/>
                  <a:pt x="18" y="38"/>
                  <a:pt x="17" y="37"/>
                </a:cubicBezTo>
                <a:cubicBezTo>
                  <a:pt x="16" y="37"/>
                  <a:pt x="15" y="35"/>
                  <a:pt x="14" y="34"/>
                </a:cubicBezTo>
                <a:cubicBezTo>
                  <a:pt x="13" y="33"/>
                  <a:pt x="12" y="29"/>
                  <a:pt x="11" y="27"/>
                </a:cubicBezTo>
                <a:cubicBezTo>
                  <a:pt x="10" y="25"/>
                  <a:pt x="8" y="22"/>
                  <a:pt x="7" y="21"/>
                </a:cubicBezTo>
                <a:cubicBezTo>
                  <a:pt x="6" y="19"/>
                  <a:pt x="3" y="18"/>
                  <a:pt x="2" y="16"/>
                </a:cubicBezTo>
                <a:cubicBezTo>
                  <a:pt x="1" y="15"/>
                  <a:pt x="0" y="12"/>
                  <a:pt x="1" y="10"/>
                </a:cubicBezTo>
                <a:cubicBezTo>
                  <a:pt x="1" y="9"/>
                  <a:pt x="3" y="6"/>
                  <a:pt x="4" y="5"/>
                </a:cubicBezTo>
                <a:cubicBezTo>
                  <a:pt x="5" y="4"/>
                  <a:pt x="6" y="1"/>
                  <a:pt x="7" y="1"/>
                </a:cubicBezTo>
                <a:cubicBezTo>
                  <a:pt x="8" y="0"/>
                  <a:pt x="10" y="1"/>
                  <a:pt x="11" y="1"/>
                </a:cubicBezTo>
                <a:cubicBezTo>
                  <a:pt x="12" y="1"/>
                  <a:pt x="14" y="2"/>
                  <a:pt x="15" y="2"/>
                </a:cubicBezTo>
                <a:cubicBezTo>
                  <a:pt x="17" y="2"/>
                  <a:pt x="22" y="2"/>
                  <a:pt x="24" y="3"/>
                </a:cubicBezTo>
                <a:cubicBezTo>
                  <a:pt x="24" y="3"/>
                  <a:pt x="26" y="4"/>
                  <a:pt x="27" y="4"/>
                </a:cubicBezTo>
                <a:cubicBezTo>
                  <a:pt x="28" y="5"/>
                  <a:pt x="29" y="8"/>
                  <a:pt x="30" y="8"/>
                </a:cubicBezTo>
                <a:cubicBezTo>
                  <a:pt x="31" y="9"/>
                  <a:pt x="35" y="9"/>
                  <a:pt x="37" y="10"/>
                </a:cubicBezTo>
                <a:cubicBezTo>
                  <a:pt x="38" y="10"/>
                  <a:pt x="39" y="12"/>
                  <a:pt x="40" y="13"/>
                </a:cubicBezTo>
                <a:cubicBezTo>
                  <a:pt x="42" y="14"/>
                  <a:pt x="47" y="13"/>
                  <a:pt x="49" y="14"/>
                </a:cubicBezTo>
                <a:cubicBezTo>
                  <a:pt x="50" y="15"/>
                  <a:pt x="49" y="18"/>
                  <a:pt x="49" y="19"/>
                </a:cubicBezTo>
                <a:cubicBezTo>
                  <a:pt x="50" y="20"/>
                  <a:pt x="53" y="20"/>
                  <a:pt x="53" y="21"/>
                </a:cubicBezTo>
                <a:cubicBezTo>
                  <a:pt x="54" y="22"/>
                  <a:pt x="54" y="25"/>
                  <a:pt x="53" y="26"/>
                </a:cubicBezTo>
                <a:cubicBezTo>
                  <a:pt x="53" y="27"/>
                  <a:pt x="52" y="29"/>
                  <a:pt x="50" y="29"/>
                </a:cubicBezTo>
                <a:cubicBezTo>
                  <a:pt x="50" y="30"/>
                  <a:pt x="47" y="29"/>
                  <a:pt x="46" y="30"/>
                </a:cubicBezTo>
                <a:cubicBezTo>
                  <a:pt x="46" y="30"/>
                  <a:pt x="44" y="31"/>
                  <a:pt x="44" y="32"/>
                </a:cubicBezTo>
                <a:cubicBezTo>
                  <a:pt x="44" y="33"/>
                  <a:pt x="44" y="35"/>
                  <a:pt x="44" y="36"/>
                </a:cubicBezTo>
                <a:cubicBezTo>
                  <a:pt x="45" y="37"/>
                  <a:pt x="46" y="39"/>
                  <a:pt x="47" y="40"/>
                </a:cubicBezTo>
                <a:cubicBezTo>
                  <a:pt x="48" y="41"/>
                  <a:pt x="52" y="40"/>
                  <a:pt x="53" y="41"/>
                </a:cubicBezTo>
                <a:cubicBezTo>
                  <a:pt x="54" y="42"/>
                  <a:pt x="55" y="44"/>
                  <a:pt x="55" y="46"/>
                </a:cubicBezTo>
                <a:close/>
              </a:path>
            </a:pathLst>
          </a:custGeom>
          <a:solidFill>
            <a:srgbClr val="AAAAAA"/>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4" name="Freeform 19"/>
          <p:cNvSpPr>
            <a:spLocks/>
          </p:cNvSpPr>
          <p:nvPr/>
        </p:nvSpPr>
        <p:spPr bwMode="auto">
          <a:xfrm>
            <a:off x="6369958" y="1206593"/>
            <a:ext cx="2772376" cy="2117354"/>
          </a:xfrm>
          <a:custGeom>
            <a:avLst/>
            <a:gdLst/>
            <a:ahLst/>
            <a:cxnLst>
              <a:cxn ang="0">
                <a:pos x="264" y="21"/>
              </a:cxn>
              <a:cxn ang="0">
                <a:pos x="292" y="8"/>
              </a:cxn>
              <a:cxn ang="0">
                <a:pos x="354" y="13"/>
              </a:cxn>
              <a:cxn ang="0">
                <a:pos x="410" y="41"/>
              </a:cxn>
              <a:cxn ang="0">
                <a:pos x="470" y="52"/>
              </a:cxn>
              <a:cxn ang="0">
                <a:pos x="532" y="48"/>
              </a:cxn>
              <a:cxn ang="0">
                <a:pos x="576" y="58"/>
              </a:cxn>
              <a:cxn ang="0">
                <a:pos x="636" y="102"/>
              </a:cxn>
              <a:cxn ang="0">
                <a:pos x="679" y="166"/>
              </a:cxn>
              <a:cxn ang="0">
                <a:pos x="694" y="181"/>
              </a:cxn>
              <a:cxn ang="0">
                <a:pos x="723" y="180"/>
              </a:cxn>
              <a:cxn ang="0">
                <a:pos x="715" y="147"/>
              </a:cxn>
              <a:cxn ang="0">
                <a:pos x="782" y="113"/>
              </a:cxn>
              <a:cxn ang="0">
                <a:pos x="845" y="126"/>
              </a:cxn>
              <a:cxn ang="0">
                <a:pos x="861" y="173"/>
              </a:cxn>
              <a:cxn ang="0">
                <a:pos x="860" y="204"/>
              </a:cxn>
              <a:cxn ang="0">
                <a:pos x="844" y="211"/>
              </a:cxn>
              <a:cxn ang="0">
                <a:pos x="869" y="251"/>
              </a:cxn>
              <a:cxn ang="0">
                <a:pos x="876" y="276"/>
              </a:cxn>
              <a:cxn ang="0">
                <a:pos x="838" y="288"/>
              </a:cxn>
              <a:cxn ang="0">
                <a:pos x="840" y="332"/>
              </a:cxn>
              <a:cxn ang="0">
                <a:pos x="813" y="377"/>
              </a:cxn>
              <a:cxn ang="0">
                <a:pos x="855" y="425"/>
              </a:cxn>
              <a:cxn ang="0">
                <a:pos x="875" y="438"/>
              </a:cxn>
              <a:cxn ang="0">
                <a:pos x="926" y="424"/>
              </a:cxn>
              <a:cxn ang="0">
                <a:pos x="985" y="446"/>
              </a:cxn>
              <a:cxn ang="0">
                <a:pos x="1001" y="497"/>
              </a:cxn>
              <a:cxn ang="0">
                <a:pos x="1015" y="531"/>
              </a:cxn>
              <a:cxn ang="0">
                <a:pos x="994" y="571"/>
              </a:cxn>
              <a:cxn ang="0">
                <a:pos x="977" y="618"/>
              </a:cxn>
              <a:cxn ang="0">
                <a:pos x="943" y="610"/>
              </a:cxn>
              <a:cxn ang="0">
                <a:pos x="934" y="672"/>
              </a:cxn>
              <a:cxn ang="0">
                <a:pos x="897" y="686"/>
              </a:cxn>
              <a:cxn ang="0">
                <a:pos x="849" y="655"/>
              </a:cxn>
              <a:cxn ang="0">
                <a:pos x="824" y="617"/>
              </a:cxn>
              <a:cxn ang="0">
                <a:pos x="762" y="599"/>
              </a:cxn>
              <a:cxn ang="0">
                <a:pos x="694" y="598"/>
              </a:cxn>
              <a:cxn ang="0">
                <a:pos x="634" y="615"/>
              </a:cxn>
              <a:cxn ang="0">
                <a:pos x="568" y="666"/>
              </a:cxn>
              <a:cxn ang="0">
                <a:pos x="508" y="703"/>
              </a:cxn>
              <a:cxn ang="0">
                <a:pos x="471" y="731"/>
              </a:cxn>
              <a:cxn ang="0">
                <a:pos x="445" y="757"/>
              </a:cxn>
              <a:cxn ang="0">
                <a:pos x="419" y="772"/>
              </a:cxn>
              <a:cxn ang="0">
                <a:pos x="374" y="754"/>
              </a:cxn>
              <a:cxn ang="0">
                <a:pos x="319" y="770"/>
              </a:cxn>
              <a:cxn ang="0">
                <a:pos x="268" y="740"/>
              </a:cxn>
              <a:cxn ang="0">
                <a:pos x="240" y="735"/>
              </a:cxn>
              <a:cxn ang="0">
                <a:pos x="200" y="695"/>
              </a:cxn>
              <a:cxn ang="0">
                <a:pos x="157" y="667"/>
              </a:cxn>
              <a:cxn ang="0">
                <a:pos x="118" y="625"/>
              </a:cxn>
              <a:cxn ang="0">
                <a:pos x="50" y="652"/>
              </a:cxn>
              <a:cxn ang="0">
                <a:pos x="12" y="627"/>
              </a:cxn>
              <a:cxn ang="0">
                <a:pos x="45" y="537"/>
              </a:cxn>
              <a:cxn ang="0">
                <a:pos x="66" y="454"/>
              </a:cxn>
              <a:cxn ang="0">
                <a:pos x="151" y="415"/>
              </a:cxn>
              <a:cxn ang="0">
                <a:pos x="214" y="343"/>
              </a:cxn>
              <a:cxn ang="0">
                <a:pos x="180" y="271"/>
              </a:cxn>
              <a:cxn ang="0">
                <a:pos x="112" y="223"/>
              </a:cxn>
              <a:cxn ang="0">
                <a:pos x="133" y="180"/>
              </a:cxn>
              <a:cxn ang="0">
                <a:pos x="184" y="150"/>
              </a:cxn>
              <a:cxn ang="0">
                <a:pos x="154" y="97"/>
              </a:cxn>
              <a:cxn ang="0">
                <a:pos x="158" y="48"/>
              </a:cxn>
              <a:cxn ang="0">
                <a:pos x="204" y="11"/>
              </a:cxn>
            </a:cxnLst>
            <a:rect l="0" t="0" r="r" b="b"/>
            <a:pathLst>
              <a:path w="1025" h="782">
                <a:moveTo>
                  <a:pt x="214" y="4"/>
                </a:moveTo>
                <a:cubicBezTo>
                  <a:pt x="215" y="4"/>
                  <a:pt x="215" y="4"/>
                  <a:pt x="216" y="4"/>
                </a:cubicBezTo>
                <a:cubicBezTo>
                  <a:pt x="217" y="4"/>
                  <a:pt x="218" y="5"/>
                  <a:pt x="219" y="5"/>
                </a:cubicBezTo>
                <a:cubicBezTo>
                  <a:pt x="219" y="6"/>
                  <a:pt x="218" y="8"/>
                  <a:pt x="219" y="8"/>
                </a:cubicBezTo>
                <a:cubicBezTo>
                  <a:pt x="219" y="9"/>
                  <a:pt x="222" y="9"/>
                  <a:pt x="222" y="10"/>
                </a:cubicBezTo>
                <a:cubicBezTo>
                  <a:pt x="222" y="10"/>
                  <a:pt x="221" y="12"/>
                  <a:pt x="221" y="13"/>
                </a:cubicBezTo>
                <a:cubicBezTo>
                  <a:pt x="222" y="14"/>
                  <a:pt x="225" y="15"/>
                  <a:pt x="226" y="14"/>
                </a:cubicBezTo>
                <a:cubicBezTo>
                  <a:pt x="227" y="14"/>
                  <a:pt x="228" y="12"/>
                  <a:pt x="229" y="12"/>
                </a:cubicBezTo>
                <a:cubicBezTo>
                  <a:pt x="231" y="11"/>
                  <a:pt x="234" y="10"/>
                  <a:pt x="235" y="10"/>
                </a:cubicBezTo>
                <a:cubicBezTo>
                  <a:pt x="237" y="10"/>
                  <a:pt x="242" y="10"/>
                  <a:pt x="243" y="11"/>
                </a:cubicBezTo>
                <a:cubicBezTo>
                  <a:pt x="245" y="11"/>
                  <a:pt x="247" y="13"/>
                  <a:pt x="248" y="14"/>
                </a:cubicBezTo>
                <a:cubicBezTo>
                  <a:pt x="249" y="15"/>
                  <a:pt x="251" y="17"/>
                  <a:pt x="252" y="18"/>
                </a:cubicBezTo>
                <a:cubicBezTo>
                  <a:pt x="253" y="18"/>
                  <a:pt x="255" y="18"/>
                  <a:pt x="255" y="18"/>
                </a:cubicBezTo>
                <a:cubicBezTo>
                  <a:pt x="256" y="19"/>
                  <a:pt x="258" y="20"/>
                  <a:pt x="258" y="20"/>
                </a:cubicBezTo>
                <a:cubicBezTo>
                  <a:pt x="260" y="21"/>
                  <a:pt x="263" y="21"/>
                  <a:pt x="264" y="21"/>
                </a:cubicBezTo>
                <a:cubicBezTo>
                  <a:pt x="265" y="21"/>
                  <a:pt x="267" y="20"/>
                  <a:pt x="268" y="20"/>
                </a:cubicBezTo>
                <a:cubicBezTo>
                  <a:pt x="270" y="20"/>
                  <a:pt x="273" y="21"/>
                  <a:pt x="274" y="21"/>
                </a:cubicBezTo>
                <a:cubicBezTo>
                  <a:pt x="275" y="20"/>
                  <a:pt x="277" y="19"/>
                  <a:pt x="278" y="19"/>
                </a:cubicBezTo>
                <a:cubicBezTo>
                  <a:pt x="279" y="19"/>
                  <a:pt x="280" y="20"/>
                  <a:pt x="281" y="21"/>
                </a:cubicBezTo>
                <a:cubicBezTo>
                  <a:pt x="282" y="21"/>
                  <a:pt x="284" y="20"/>
                  <a:pt x="285" y="19"/>
                </a:cubicBezTo>
                <a:cubicBezTo>
                  <a:pt x="286" y="18"/>
                  <a:pt x="286" y="15"/>
                  <a:pt x="285" y="14"/>
                </a:cubicBezTo>
                <a:cubicBezTo>
                  <a:pt x="285" y="13"/>
                  <a:pt x="284" y="12"/>
                  <a:pt x="283" y="12"/>
                </a:cubicBezTo>
                <a:cubicBezTo>
                  <a:pt x="282" y="12"/>
                  <a:pt x="279" y="12"/>
                  <a:pt x="279" y="12"/>
                </a:cubicBezTo>
                <a:cubicBezTo>
                  <a:pt x="278" y="11"/>
                  <a:pt x="278" y="9"/>
                  <a:pt x="278" y="8"/>
                </a:cubicBezTo>
                <a:cubicBezTo>
                  <a:pt x="278" y="7"/>
                  <a:pt x="278" y="6"/>
                  <a:pt x="278" y="6"/>
                </a:cubicBezTo>
                <a:cubicBezTo>
                  <a:pt x="279" y="5"/>
                  <a:pt x="280" y="5"/>
                  <a:pt x="281" y="5"/>
                </a:cubicBezTo>
                <a:cubicBezTo>
                  <a:pt x="281" y="5"/>
                  <a:pt x="282" y="6"/>
                  <a:pt x="283" y="6"/>
                </a:cubicBezTo>
                <a:cubicBezTo>
                  <a:pt x="283" y="7"/>
                  <a:pt x="284" y="9"/>
                  <a:pt x="285" y="9"/>
                </a:cubicBezTo>
                <a:cubicBezTo>
                  <a:pt x="286" y="10"/>
                  <a:pt x="289" y="10"/>
                  <a:pt x="290" y="10"/>
                </a:cubicBezTo>
                <a:cubicBezTo>
                  <a:pt x="291" y="9"/>
                  <a:pt x="291" y="8"/>
                  <a:pt x="292" y="8"/>
                </a:cubicBezTo>
                <a:cubicBezTo>
                  <a:pt x="293" y="7"/>
                  <a:pt x="294" y="4"/>
                  <a:pt x="295" y="3"/>
                </a:cubicBezTo>
                <a:cubicBezTo>
                  <a:pt x="296" y="2"/>
                  <a:pt x="298" y="1"/>
                  <a:pt x="299" y="0"/>
                </a:cubicBezTo>
                <a:cubicBezTo>
                  <a:pt x="300" y="0"/>
                  <a:pt x="303" y="0"/>
                  <a:pt x="304" y="0"/>
                </a:cubicBezTo>
                <a:cubicBezTo>
                  <a:pt x="305" y="0"/>
                  <a:pt x="307" y="1"/>
                  <a:pt x="308" y="2"/>
                </a:cubicBezTo>
                <a:cubicBezTo>
                  <a:pt x="309" y="3"/>
                  <a:pt x="312" y="5"/>
                  <a:pt x="313" y="6"/>
                </a:cubicBezTo>
                <a:cubicBezTo>
                  <a:pt x="314" y="7"/>
                  <a:pt x="315" y="9"/>
                  <a:pt x="316" y="10"/>
                </a:cubicBezTo>
                <a:cubicBezTo>
                  <a:pt x="317" y="11"/>
                  <a:pt x="319" y="13"/>
                  <a:pt x="321" y="13"/>
                </a:cubicBezTo>
                <a:cubicBezTo>
                  <a:pt x="322" y="14"/>
                  <a:pt x="325" y="14"/>
                  <a:pt x="326" y="13"/>
                </a:cubicBezTo>
                <a:cubicBezTo>
                  <a:pt x="327" y="13"/>
                  <a:pt x="328" y="11"/>
                  <a:pt x="329" y="11"/>
                </a:cubicBezTo>
                <a:cubicBezTo>
                  <a:pt x="330" y="10"/>
                  <a:pt x="332" y="10"/>
                  <a:pt x="334" y="10"/>
                </a:cubicBezTo>
                <a:cubicBezTo>
                  <a:pt x="334" y="10"/>
                  <a:pt x="336" y="11"/>
                  <a:pt x="337" y="11"/>
                </a:cubicBezTo>
                <a:cubicBezTo>
                  <a:pt x="337" y="12"/>
                  <a:pt x="337" y="14"/>
                  <a:pt x="338" y="15"/>
                </a:cubicBezTo>
                <a:cubicBezTo>
                  <a:pt x="338" y="16"/>
                  <a:pt x="340" y="17"/>
                  <a:pt x="341" y="17"/>
                </a:cubicBezTo>
                <a:cubicBezTo>
                  <a:pt x="343" y="18"/>
                  <a:pt x="347" y="17"/>
                  <a:pt x="349" y="16"/>
                </a:cubicBezTo>
                <a:cubicBezTo>
                  <a:pt x="350" y="16"/>
                  <a:pt x="352" y="13"/>
                  <a:pt x="354" y="13"/>
                </a:cubicBezTo>
                <a:cubicBezTo>
                  <a:pt x="356" y="12"/>
                  <a:pt x="360" y="12"/>
                  <a:pt x="362" y="13"/>
                </a:cubicBezTo>
                <a:cubicBezTo>
                  <a:pt x="363" y="14"/>
                  <a:pt x="363" y="16"/>
                  <a:pt x="364" y="17"/>
                </a:cubicBezTo>
                <a:cubicBezTo>
                  <a:pt x="365" y="17"/>
                  <a:pt x="368" y="16"/>
                  <a:pt x="369" y="16"/>
                </a:cubicBezTo>
                <a:cubicBezTo>
                  <a:pt x="370" y="16"/>
                  <a:pt x="372" y="16"/>
                  <a:pt x="372" y="16"/>
                </a:cubicBezTo>
                <a:cubicBezTo>
                  <a:pt x="373" y="17"/>
                  <a:pt x="373" y="18"/>
                  <a:pt x="373" y="19"/>
                </a:cubicBezTo>
                <a:cubicBezTo>
                  <a:pt x="374" y="20"/>
                  <a:pt x="372" y="21"/>
                  <a:pt x="372" y="22"/>
                </a:cubicBezTo>
                <a:cubicBezTo>
                  <a:pt x="372" y="24"/>
                  <a:pt x="371" y="28"/>
                  <a:pt x="372" y="29"/>
                </a:cubicBezTo>
                <a:cubicBezTo>
                  <a:pt x="373" y="31"/>
                  <a:pt x="376" y="32"/>
                  <a:pt x="377" y="34"/>
                </a:cubicBezTo>
                <a:cubicBezTo>
                  <a:pt x="378" y="35"/>
                  <a:pt x="380" y="37"/>
                  <a:pt x="380" y="38"/>
                </a:cubicBezTo>
                <a:cubicBezTo>
                  <a:pt x="381" y="40"/>
                  <a:pt x="381" y="42"/>
                  <a:pt x="382" y="43"/>
                </a:cubicBezTo>
                <a:cubicBezTo>
                  <a:pt x="384" y="44"/>
                  <a:pt x="387" y="44"/>
                  <a:pt x="388" y="44"/>
                </a:cubicBezTo>
                <a:cubicBezTo>
                  <a:pt x="389" y="45"/>
                  <a:pt x="390" y="48"/>
                  <a:pt x="391" y="48"/>
                </a:cubicBezTo>
                <a:cubicBezTo>
                  <a:pt x="393" y="49"/>
                  <a:pt x="397" y="49"/>
                  <a:pt x="399" y="49"/>
                </a:cubicBezTo>
                <a:cubicBezTo>
                  <a:pt x="401" y="49"/>
                  <a:pt x="404" y="47"/>
                  <a:pt x="405" y="46"/>
                </a:cubicBezTo>
                <a:cubicBezTo>
                  <a:pt x="407" y="45"/>
                  <a:pt x="409" y="42"/>
                  <a:pt x="410" y="41"/>
                </a:cubicBezTo>
                <a:cubicBezTo>
                  <a:pt x="411" y="39"/>
                  <a:pt x="411" y="36"/>
                  <a:pt x="413" y="35"/>
                </a:cubicBezTo>
                <a:cubicBezTo>
                  <a:pt x="414" y="34"/>
                  <a:pt x="419" y="34"/>
                  <a:pt x="421" y="35"/>
                </a:cubicBezTo>
                <a:cubicBezTo>
                  <a:pt x="422" y="35"/>
                  <a:pt x="424" y="38"/>
                  <a:pt x="425" y="39"/>
                </a:cubicBezTo>
                <a:cubicBezTo>
                  <a:pt x="426" y="39"/>
                  <a:pt x="426" y="41"/>
                  <a:pt x="427" y="42"/>
                </a:cubicBezTo>
                <a:cubicBezTo>
                  <a:pt x="428" y="43"/>
                  <a:pt x="431" y="42"/>
                  <a:pt x="432" y="42"/>
                </a:cubicBezTo>
                <a:cubicBezTo>
                  <a:pt x="433" y="43"/>
                  <a:pt x="435" y="45"/>
                  <a:pt x="436" y="45"/>
                </a:cubicBezTo>
                <a:cubicBezTo>
                  <a:pt x="437" y="45"/>
                  <a:pt x="439" y="45"/>
                  <a:pt x="440" y="46"/>
                </a:cubicBezTo>
                <a:cubicBezTo>
                  <a:pt x="441" y="46"/>
                  <a:pt x="441" y="49"/>
                  <a:pt x="442" y="50"/>
                </a:cubicBezTo>
                <a:cubicBezTo>
                  <a:pt x="442" y="51"/>
                  <a:pt x="445" y="51"/>
                  <a:pt x="446" y="51"/>
                </a:cubicBezTo>
                <a:cubicBezTo>
                  <a:pt x="446" y="51"/>
                  <a:pt x="448" y="50"/>
                  <a:pt x="448" y="50"/>
                </a:cubicBezTo>
                <a:cubicBezTo>
                  <a:pt x="449" y="50"/>
                  <a:pt x="451" y="52"/>
                  <a:pt x="452" y="52"/>
                </a:cubicBezTo>
                <a:cubicBezTo>
                  <a:pt x="453" y="52"/>
                  <a:pt x="455" y="52"/>
                  <a:pt x="456" y="51"/>
                </a:cubicBezTo>
                <a:cubicBezTo>
                  <a:pt x="457" y="51"/>
                  <a:pt x="459" y="49"/>
                  <a:pt x="460" y="49"/>
                </a:cubicBezTo>
                <a:cubicBezTo>
                  <a:pt x="461" y="48"/>
                  <a:pt x="464" y="49"/>
                  <a:pt x="465" y="49"/>
                </a:cubicBezTo>
                <a:cubicBezTo>
                  <a:pt x="466" y="50"/>
                  <a:pt x="468" y="52"/>
                  <a:pt x="470" y="52"/>
                </a:cubicBezTo>
                <a:cubicBezTo>
                  <a:pt x="471" y="52"/>
                  <a:pt x="474" y="51"/>
                  <a:pt x="475" y="50"/>
                </a:cubicBezTo>
                <a:cubicBezTo>
                  <a:pt x="476" y="49"/>
                  <a:pt x="476" y="46"/>
                  <a:pt x="477" y="45"/>
                </a:cubicBezTo>
                <a:cubicBezTo>
                  <a:pt x="477" y="44"/>
                  <a:pt x="480" y="43"/>
                  <a:pt x="482" y="42"/>
                </a:cubicBezTo>
                <a:cubicBezTo>
                  <a:pt x="483" y="42"/>
                  <a:pt x="487" y="42"/>
                  <a:pt x="488" y="43"/>
                </a:cubicBezTo>
                <a:cubicBezTo>
                  <a:pt x="489" y="43"/>
                  <a:pt x="489" y="46"/>
                  <a:pt x="490" y="47"/>
                </a:cubicBezTo>
                <a:cubicBezTo>
                  <a:pt x="490" y="48"/>
                  <a:pt x="491" y="48"/>
                  <a:pt x="492" y="48"/>
                </a:cubicBezTo>
                <a:cubicBezTo>
                  <a:pt x="494" y="48"/>
                  <a:pt x="500" y="49"/>
                  <a:pt x="502" y="49"/>
                </a:cubicBezTo>
                <a:cubicBezTo>
                  <a:pt x="504" y="50"/>
                  <a:pt x="507" y="51"/>
                  <a:pt x="508" y="51"/>
                </a:cubicBezTo>
                <a:cubicBezTo>
                  <a:pt x="509" y="51"/>
                  <a:pt x="511" y="51"/>
                  <a:pt x="512" y="50"/>
                </a:cubicBezTo>
                <a:cubicBezTo>
                  <a:pt x="514" y="50"/>
                  <a:pt x="516" y="48"/>
                  <a:pt x="517" y="48"/>
                </a:cubicBezTo>
                <a:cubicBezTo>
                  <a:pt x="518" y="47"/>
                  <a:pt x="521" y="47"/>
                  <a:pt x="521" y="48"/>
                </a:cubicBezTo>
                <a:cubicBezTo>
                  <a:pt x="522" y="49"/>
                  <a:pt x="521" y="51"/>
                  <a:pt x="522" y="52"/>
                </a:cubicBezTo>
                <a:cubicBezTo>
                  <a:pt x="522" y="53"/>
                  <a:pt x="525" y="53"/>
                  <a:pt x="526" y="53"/>
                </a:cubicBezTo>
                <a:cubicBezTo>
                  <a:pt x="527" y="53"/>
                  <a:pt x="529" y="53"/>
                  <a:pt x="529" y="52"/>
                </a:cubicBezTo>
                <a:cubicBezTo>
                  <a:pt x="530" y="51"/>
                  <a:pt x="531" y="49"/>
                  <a:pt x="532" y="48"/>
                </a:cubicBezTo>
                <a:cubicBezTo>
                  <a:pt x="532" y="46"/>
                  <a:pt x="533" y="43"/>
                  <a:pt x="534" y="42"/>
                </a:cubicBezTo>
                <a:cubicBezTo>
                  <a:pt x="535" y="40"/>
                  <a:pt x="537" y="38"/>
                  <a:pt x="539" y="37"/>
                </a:cubicBezTo>
                <a:cubicBezTo>
                  <a:pt x="540" y="37"/>
                  <a:pt x="543" y="36"/>
                  <a:pt x="544" y="36"/>
                </a:cubicBezTo>
                <a:cubicBezTo>
                  <a:pt x="545" y="36"/>
                  <a:pt x="547" y="36"/>
                  <a:pt x="547" y="36"/>
                </a:cubicBezTo>
                <a:cubicBezTo>
                  <a:pt x="549" y="37"/>
                  <a:pt x="550" y="40"/>
                  <a:pt x="551" y="41"/>
                </a:cubicBezTo>
                <a:cubicBezTo>
                  <a:pt x="552" y="41"/>
                  <a:pt x="553" y="39"/>
                  <a:pt x="554" y="38"/>
                </a:cubicBezTo>
                <a:cubicBezTo>
                  <a:pt x="556" y="37"/>
                  <a:pt x="558" y="35"/>
                  <a:pt x="560" y="34"/>
                </a:cubicBezTo>
                <a:cubicBezTo>
                  <a:pt x="561" y="34"/>
                  <a:pt x="564" y="35"/>
                  <a:pt x="565" y="35"/>
                </a:cubicBezTo>
                <a:cubicBezTo>
                  <a:pt x="567" y="34"/>
                  <a:pt x="569" y="33"/>
                  <a:pt x="571" y="33"/>
                </a:cubicBezTo>
                <a:cubicBezTo>
                  <a:pt x="572" y="33"/>
                  <a:pt x="574" y="34"/>
                  <a:pt x="574" y="34"/>
                </a:cubicBezTo>
                <a:cubicBezTo>
                  <a:pt x="575" y="35"/>
                  <a:pt x="578" y="36"/>
                  <a:pt x="578" y="37"/>
                </a:cubicBezTo>
                <a:cubicBezTo>
                  <a:pt x="579" y="38"/>
                  <a:pt x="579" y="41"/>
                  <a:pt x="579" y="43"/>
                </a:cubicBezTo>
                <a:cubicBezTo>
                  <a:pt x="580" y="44"/>
                  <a:pt x="580" y="46"/>
                  <a:pt x="580" y="48"/>
                </a:cubicBezTo>
                <a:cubicBezTo>
                  <a:pt x="580" y="49"/>
                  <a:pt x="581" y="50"/>
                  <a:pt x="581" y="51"/>
                </a:cubicBezTo>
                <a:cubicBezTo>
                  <a:pt x="580" y="53"/>
                  <a:pt x="576" y="56"/>
                  <a:pt x="576" y="58"/>
                </a:cubicBezTo>
                <a:cubicBezTo>
                  <a:pt x="575" y="60"/>
                  <a:pt x="574" y="65"/>
                  <a:pt x="574" y="67"/>
                </a:cubicBezTo>
                <a:cubicBezTo>
                  <a:pt x="574" y="69"/>
                  <a:pt x="576" y="73"/>
                  <a:pt x="578" y="75"/>
                </a:cubicBezTo>
                <a:cubicBezTo>
                  <a:pt x="579" y="76"/>
                  <a:pt x="583" y="77"/>
                  <a:pt x="584" y="79"/>
                </a:cubicBezTo>
                <a:cubicBezTo>
                  <a:pt x="585" y="80"/>
                  <a:pt x="586" y="83"/>
                  <a:pt x="586" y="85"/>
                </a:cubicBezTo>
                <a:cubicBezTo>
                  <a:pt x="586" y="87"/>
                  <a:pt x="584" y="91"/>
                  <a:pt x="584" y="93"/>
                </a:cubicBezTo>
                <a:cubicBezTo>
                  <a:pt x="584" y="94"/>
                  <a:pt x="585" y="96"/>
                  <a:pt x="586" y="96"/>
                </a:cubicBezTo>
                <a:cubicBezTo>
                  <a:pt x="588" y="97"/>
                  <a:pt x="591" y="96"/>
                  <a:pt x="593" y="96"/>
                </a:cubicBezTo>
                <a:cubicBezTo>
                  <a:pt x="595" y="97"/>
                  <a:pt x="599" y="96"/>
                  <a:pt x="601" y="97"/>
                </a:cubicBezTo>
                <a:cubicBezTo>
                  <a:pt x="602" y="97"/>
                  <a:pt x="603" y="99"/>
                  <a:pt x="604" y="99"/>
                </a:cubicBezTo>
                <a:cubicBezTo>
                  <a:pt x="606" y="100"/>
                  <a:pt x="611" y="98"/>
                  <a:pt x="612" y="99"/>
                </a:cubicBezTo>
                <a:cubicBezTo>
                  <a:pt x="613" y="100"/>
                  <a:pt x="613" y="102"/>
                  <a:pt x="614" y="102"/>
                </a:cubicBezTo>
                <a:cubicBezTo>
                  <a:pt x="616" y="103"/>
                  <a:pt x="619" y="103"/>
                  <a:pt x="621" y="103"/>
                </a:cubicBezTo>
                <a:cubicBezTo>
                  <a:pt x="622" y="103"/>
                  <a:pt x="623" y="101"/>
                  <a:pt x="624" y="101"/>
                </a:cubicBezTo>
                <a:cubicBezTo>
                  <a:pt x="626" y="101"/>
                  <a:pt x="629" y="104"/>
                  <a:pt x="631" y="104"/>
                </a:cubicBezTo>
                <a:cubicBezTo>
                  <a:pt x="632" y="104"/>
                  <a:pt x="634" y="102"/>
                  <a:pt x="636" y="102"/>
                </a:cubicBezTo>
                <a:cubicBezTo>
                  <a:pt x="637" y="101"/>
                  <a:pt x="639" y="102"/>
                  <a:pt x="640" y="102"/>
                </a:cubicBezTo>
                <a:cubicBezTo>
                  <a:pt x="640" y="103"/>
                  <a:pt x="641" y="105"/>
                  <a:pt x="642" y="106"/>
                </a:cubicBezTo>
                <a:cubicBezTo>
                  <a:pt x="643" y="107"/>
                  <a:pt x="645" y="111"/>
                  <a:pt x="645" y="112"/>
                </a:cubicBezTo>
                <a:cubicBezTo>
                  <a:pt x="646" y="114"/>
                  <a:pt x="645" y="117"/>
                  <a:pt x="646" y="119"/>
                </a:cubicBezTo>
                <a:cubicBezTo>
                  <a:pt x="646" y="120"/>
                  <a:pt x="649" y="122"/>
                  <a:pt x="650" y="123"/>
                </a:cubicBezTo>
                <a:cubicBezTo>
                  <a:pt x="651" y="124"/>
                  <a:pt x="651" y="127"/>
                  <a:pt x="652" y="128"/>
                </a:cubicBezTo>
                <a:cubicBezTo>
                  <a:pt x="653" y="129"/>
                  <a:pt x="656" y="129"/>
                  <a:pt x="658" y="129"/>
                </a:cubicBezTo>
                <a:cubicBezTo>
                  <a:pt x="660" y="130"/>
                  <a:pt x="663" y="129"/>
                  <a:pt x="664" y="130"/>
                </a:cubicBezTo>
                <a:cubicBezTo>
                  <a:pt x="665" y="131"/>
                  <a:pt x="665" y="134"/>
                  <a:pt x="664" y="136"/>
                </a:cubicBezTo>
                <a:cubicBezTo>
                  <a:pt x="664" y="137"/>
                  <a:pt x="661" y="140"/>
                  <a:pt x="660" y="141"/>
                </a:cubicBezTo>
                <a:cubicBezTo>
                  <a:pt x="659" y="145"/>
                  <a:pt x="662" y="152"/>
                  <a:pt x="663" y="155"/>
                </a:cubicBezTo>
                <a:cubicBezTo>
                  <a:pt x="663" y="156"/>
                  <a:pt x="664" y="158"/>
                  <a:pt x="665" y="159"/>
                </a:cubicBezTo>
                <a:cubicBezTo>
                  <a:pt x="666" y="161"/>
                  <a:pt x="670" y="162"/>
                  <a:pt x="672" y="163"/>
                </a:cubicBezTo>
                <a:cubicBezTo>
                  <a:pt x="673" y="163"/>
                  <a:pt x="675" y="162"/>
                  <a:pt x="676" y="163"/>
                </a:cubicBezTo>
                <a:cubicBezTo>
                  <a:pt x="677" y="163"/>
                  <a:pt x="679" y="165"/>
                  <a:pt x="679" y="166"/>
                </a:cubicBezTo>
                <a:cubicBezTo>
                  <a:pt x="679" y="167"/>
                  <a:pt x="678" y="169"/>
                  <a:pt x="677" y="170"/>
                </a:cubicBezTo>
                <a:cubicBezTo>
                  <a:pt x="675" y="171"/>
                  <a:pt x="672" y="170"/>
                  <a:pt x="670" y="170"/>
                </a:cubicBezTo>
                <a:cubicBezTo>
                  <a:pt x="670" y="170"/>
                  <a:pt x="668" y="169"/>
                  <a:pt x="667" y="170"/>
                </a:cubicBezTo>
                <a:cubicBezTo>
                  <a:pt x="666" y="170"/>
                  <a:pt x="666" y="173"/>
                  <a:pt x="667" y="174"/>
                </a:cubicBezTo>
                <a:cubicBezTo>
                  <a:pt x="667" y="175"/>
                  <a:pt x="670" y="176"/>
                  <a:pt x="670" y="177"/>
                </a:cubicBezTo>
                <a:cubicBezTo>
                  <a:pt x="671" y="178"/>
                  <a:pt x="670" y="179"/>
                  <a:pt x="671" y="179"/>
                </a:cubicBezTo>
                <a:cubicBezTo>
                  <a:pt x="671" y="180"/>
                  <a:pt x="673" y="182"/>
                  <a:pt x="674" y="182"/>
                </a:cubicBezTo>
                <a:cubicBezTo>
                  <a:pt x="676" y="183"/>
                  <a:pt x="679" y="181"/>
                  <a:pt x="680" y="182"/>
                </a:cubicBezTo>
                <a:cubicBezTo>
                  <a:pt x="680" y="184"/>
                  <a:pt x="677" y="186"/>
                  <a:pt x="677" y="187"/>
                </a:cubicBezTo>
                <a:cubicBezTo>
                  <a:pt x="677" y="188"/>
                  <a:pt x="678" y="191"/>
                  <a:pt x="679" y="191"/>
                </a:cubicBezTo>
                <a:cubicBezTo>
                  <a:pt x="680" y="192"/>
                  <a:pt x="683" y="191"/>
                  <a:pt x="685" y="191"/>
                </a:cubicBezTo>
                <a:cubicBezTo>
                  <a:pt x="686" y="191"/>
                  <a:pt x="688" y="192"/>
                  <a:pt x="689" y="191"/>
                </a:cubicBezTo>
                <a:cubicBezTo>
                  <a:pt x="690" y="191"/>
                  <a:pt x="689" y="187"/>
                  <a:pt x="689" y="186"/>
                </a:cubicBezTo>
                <a:cubicBezTo>
                  <a:pt x="690" y="186"/>
                  <a:pt x="692" y="185"/>
                  <a:pt x="692" y="185"/>
                </a:cubicBezTo>
                <a:cubicBezTo>
                  <a:pt x="693" y="184"/>
                  <a:pt x="693" y="182"/>
                  <a:pt x="694" y="181"/>
                </a:cubicBezTo>
                <a:cubicBezTo>
                  <a:pt x="695" y="181"/>
                  <a:pt x="699" y="181"/>
                  <a:pt x="699" y="182"/>
                </a:cubicBezTo>
                <a:cubicBezTo>
                  <a:pt x="700" y="183"/>
                  <a:pt x="699" y="184"/>
                  <a:pt x="699" y="185"/>
                </a:cubicBezTo>
                <a:cubicBezTo>
                  <a:pt x="699" y="186"/>
                  <a:pt x="697" y="186"/>
                  <a:pt x="696" y="187"/>
                </a:cubicBezTo>
                <a:cubicBezTo>
                  <a:pt x="696" y="187"/>
                  <a:pt x="695" y="189"/>
                  <a:pt x="695" y="190"/>
                </a:cubicBezTo>
                <a:cubicBezTo>
                  <a:pt x="695" y="192"/>
                  <a:pt x="695" y="194"/>
                  <a:pt x="696" y="195"/>
                </a:cubicBezTo>
                <a:cubicBezTo>
                  <a:pt x="697" y="196"/>
                  <a:pt x="700" y="197"/>
                  <a:pt x="702" y="197"/>
                </a:cubicBezTo>
                <a:cubicBezTo>
                  <a:pt x="703" y="198"/>
                  <a:pt x="706" y="198"/>
                  <a:pt x="708" y="197"/>
                </a:cubicBezTo>
                <a:cubicBezTo>
                  <a:pt x="709" y="197"/>
                  <a:pt x="710" y="196"/>
                  <a:pt x="711" y="195"/>
                </a:cubicBezTo>
                <a:cubicBezTo>
                  <a:pt x="712" y="194"/>
                  <a:pt x="714" y="191"/>
                  <a:pt x="716" y="191"/>
                </a:cubicBezTo>
                <a:cubicBezTo>
                  <a:pt x="717" y="191"/>
                  <a:pt x="720" y="191"/>
                  <a:pt x="721" y="192"/>
                </a:cubicBezTo>
                <a:cubicBezTo>
                  <a:pt x="723" y="192"/>
                  <a:pt x="725" y="196"/>
                  <a:pt x="726" y="196"/>
                </a:cubicBezTo>
                <a:cubicBezTo>
                  <a:pt x="727" y="196"/>
                  <a:pt x="729" y="195"/>
                  <a:pt x="729" y="194"/>
                </a:cubicBezTo>
                <a:cubicBezTo>
                  <a:pt x="730" y="193"/>
                  <a:pt x="732" y="190"/>
                  <a:pt x="732" y="189"/>
                </a:cubicBezTo>
                <a:cubicBezTo>
                  <a:pt x="732" y="188"/>
                  <a:pt x="731" y="185"/>
                  <a:pt x="730" y="184"/>
                </a:cubicBezTo>
                <a:cubicBezTo>
                  <a:pt x="729" y="182"/>
                  <a:pt x="725" y="181"/>
                  <a:pt x="723" y="180"/>
                </a:cubicBezTo>
                <a:cubicBezTo>
                  <a:pt x="722" y="179"/>
                  <a:pt x="720" y="179"/>
                  <a:pt x="719" y="178"/>
                </a:cubicBezTo>
                <a:cubicBezTo>
                  <a:pt x="719" y="177"/>
                  <a:pt x="720" y="174"/>
                  <a:pt x="720" y="173"/>
                </a:cubicBezTo>
                <a:cubicBezTo>
                  <a:pt x="721" y="172"/>
                  <a:pt x="723" y="170"/>
                  <a:pt x="724" y="170"/>
                </a:cubicBezTo>
                <a:cubicBezTo>
                  <a:pt x="726" y="169"/>
                  <a:pt x="730" y="171"/>
                  <a:pt x="732" y="171"/>
                </a:cubicBezTo>
                <a:cubicBezTo>
                  <a:pt x="733" y="171"/>
                  <a:pt x="735" y="170"/>
                  <a:pt x="736" y="169"/>
                </a:cubicBezTo>
                <a:cubicBezTo>
                  <a:pt x="736" y="168"/>
                  <a:pt x="735" y="165"/>
                  <a:pt x="735" y="164"/>
                </a:cubicBezTo>
                <a:cubicBezTo>
                  <a:pt x="734" y="163"/>
                  <a:pt x="733" y="160"/>
                  <a:pt x="732" y="160"/>
                </a:cubicBezTo>
                <a:cubicBezTo>
                  <a:pt x="731" y="159"/>
                  <a:pt x="727" y="158"/>
                  <a:pt x="726" y="158"/>
                </a:cubicBezTo>
                <a:cubicBezTo>
                  <a:pt x="725" y="158"/>
                  <a:pt x="723" y="160"/>
                  <a:pt x="722" y="160"/>
                </a:cubicBezTo>
                <a:cubicBezTo>
                  <a:pt x="721" y="161"/>
                  <a:pt x="719" y="162"/>
                  <a:pt x="718" y="163"/>
                </a:cubicBezTo>
                <a:cubicBezTo>
                  <a:pt x="717" y="163"/>
                  <a:pt x="714" y="163"/>
                  <a:pt x="713" y="162"/>
                </a:cubicBezTo>
                <a:cubicBezTo>
                  <a:pt x="712" y="162"/>
                  <a:pt x="711" y="160"/>
                  <a:pt x="711" y="159"/>
                </a:cubicBezTo>
                <a:cubicBezTo>
                  <a:pt x="710" y="158"/>
                  <a:pt x="709" y="156"/>
                  <a:pt x="710" y="154"/>
                </a:cubicBezTo>
                <a:cubicBezTo>
                  <a:pt x="710" y="153"/>
                  <a:pt x="712" y="152"/>
                  <a:pt x="712" y="151"/>
                </a:cubicBezTo>
                <a:cubicBezTo>
                  <a:pt x="713" y="150"/>
                  <a:pt x="714" y="148"/>
                  <a:pt x="715" y="147"/>
                </a:cubicBezTo>
                <a:cubicBezTo>
                  <a:pt x="716" y="146"/>
                  <a:pt x="717" y="143"/>
                  <a:pt x="718" y="141"/>
                </a:cubicBezTo>
                <a:cubicBezTo>
                  <a:pt x="719" y="140"/>
                  <a:pt x="720" y="139"/>
                  <a:pt x="721" y="138"/>
                </a:cubicBezTo>
                <a:cubicBezTo>
                  <a:pt x="722" y="137"/>
                  <a:pt x="723" y="134"/>
                  <a:pt x="724" y="133"/>
                </a:cubicBezTo>
                <a:cubicBezTo>
                  <a:pt x="725" y="132"/>
                  <a:pt x="726" y="129"/>
                  <a:pt x="727" y="129"/>
                </a:cubicBezTo>
                <a:cubicBezTo>
                  <a:pt x="728" y="128"/>
                  <a:pt x="730" y="128"/>
                  <a:pt x="731" y="128"/>
                </a:cubicBezTo>
                <a:cubicBezTo>
                  <a:pt x="733" y="128"/>
                  <a:pt x="736" y="128"/>
                  <a:pt x="737" y="128"/>
                </a:cubicBezTo>
                <a:cubicBezTo>
                  <a:pt x="738" y="128"/>
                  <a:pt x="740" y="125"/>
                  <a:pt x="741" y="125"/>
                </a:cubicBezTo>
                <a:cubicBezTo>
                  <a:pt x="742" y="124"/>
                  <a:pt x="745" y="125"/>
                  <a:pt x="746" y="125"/>
                </a:cubicBezTo>
                <a:cubicBezTo>
                  <a:pt x="747" y="125"/>
                  <a:pt x="750" y="126"/>
                  <a:pt x="752" y="126"/>
                </a:cubicBezTo>
                <a:cubicBezTo>
                  <a:pt x="753" y="126"/>
                  <a:pt x="757" y="127"/>
                  <a:pt x="758" y="126"/>
                </a:cubicBezTo>
                <a:cubicBezTo>
                  <a:pt x="759" y="126"/>
                  <a:pt x="761" y="125"/>
                  <a:pt x="762" y="124"/>
                </a:cubicBezTo>
                <a:cubicBezTo>
                  <a:pt x="763" y="123"/>
                  <a:pt x="765" y="121"/>
                  <a:pt x="766" y="120"/>
                </a:cubicBezTo>
                <a:cubicBezTo>
                  <a:pt x="767" y="119"/>
                  <a:pt x="770" y="120"/>
                  <a:pt x="772" y="120"/>
                </a:cubicBezTo>
                <a:cubicBezTo>
                  <a:pt x="773" y="119"/>
                  <a:pt x="776" y="117"/>
                  <a:pt x="777" y="117"/>
                </a:cubicBezTo>
                <a:cubicBezTo>
                  <a:pt x="778" y="116"/>
                  <a:pt x="780" y="113"/>
                  <a:pt x="782" y="113"/>
                </a:cubicBezTo>
                <a:cubicBezTo>
                  <a:pt x="783" y="112"/>
                  <a:pt x="787" y="112"/>
                  <a:pt x="788" y="113"/>
                </a:cubicBezTo>
                <a:cubicBezTo>
                  <a:pt x="789" y="113"/>
                  <a:pt x="792" y="115"/>
                  <a:pt x="793" y="115"/>
                </a:cubicBezTo>
                <a:cubicBezTo>
                  <a:pt x="793" y="116"/>
                  <a:pt x="794" y="119"/>
                  <a:pt x="795" y="120"/>
                </a:cubicBezTo>
                <a:cubicBezTo>
                  <a:pt x="796" y="120"/>
                  <a:pt x="799" y="121"/>
                  <a:pt x="800" y="122"/>
                </a:cubicBezTo>
                <a:cubicBezTo>
                  <a:pt x="801" y="123"/>
                  <a:pt x="802" y="124"/>
                  <a:pt x="803" y="125"/>
                </a:cubicBezTo>
                <a:cubicBezTo>
                  <a:pt x="804" y="126"/>
                  <a:pt x="805" y="130"/>
                  <a:pt x="806" y="130"/>
                </a:cubicBezTo>
                <a:cubicBezTo>
                  <a:pt x="807" y="131"/>
                  <a:pt x="808" y="130"/>
                  <a:pt x="809" y="130"/>
                </a:cubicBezTo>
                <a:cubicBezTo>
                  <a:pt x="811" y="130"/>
                  <a:pt x="814" y="129"/>
                  <a:pt x="816" y="129"/>
                </a:cubicBezTo>
                <a:cubicBezTo>
                  <a:pt x="817" y="130"/>
                  <a:pt x="817" y="132"/>
                  <a:pt x="818" y="132"/>
                </a:cubicBezTo>
                <a:cubicBezTo>
                  <a:pt x="818" y="133"/>
                  <a:pt x="820" y="132"/>
                  <a:pt x="821" y="132"/>
                </a:cubicBezTo>
                <a:cubicBezTo>
                  <a:pt x="821" y="132"/>
                  <a:pt x="822" y="132"/>
                  <a:pt x="823" y="132"/>
                </a:cubicBezTo>
                <a:cubicBezTo>
                  <a:pt x="824" y="131"/>
                  <a:pt x="826" y="131"/>
                  <a:pt x="827" y="131"/>
                </a:cubicBezTo>
                <a:cubicBezTo>
                  <a:pt x="828" y="131"/>
                  <a:pt x="831" y="131"/>
                  <a:pt x="832" y="131"/>
                </a:cubicBezTo>
                <a:cubicBezTo>
                  <a:pt x="834" y="131"/>
                  <a:pt x="837" y="129"/>
                  <a:pt x="838" y="128"/>
                </a:cubicBezTo>
                <a:cubicBezTo>
                  <a:pt x="840" y="128"/>
                  <a:pt x="843" y="127"/>
                  <a:pt x="845" y="126"/>
                </a:cubicBezTo>
                <a:cubicBezTo>
                  <a:pt x="847" y="126"/>
                  <a:pt x="850" y="124"/>
                  <a:pt x="852" y="125"/>
                </a:cubicBezTo>
                <a:cubicBezTo>
                  <a:pt x="854" y="125"/>
                  <a:pt x="856" y="128"/>
                  <a:pt x="857" y="128"/>
                </a:cubicBezTo>
                <a:cubicBezTo>
                  <a:pt x="859" y="129"/>
                  <a:pt x="863" y="129"/>
                  <a:pt x="864" y="130"/>
                </a:cubicBezTo>
                <a:cubicBezTo>
                  <a:pt x="866" y="130"/>
                  <a:pt x="869" y="133"/>
                  <a:pt x="870" y="134"/>
                </a:cubicBezTo>
                <a:cubicBezTo>
                  <a:pt x="872" y="136"/>
                  <a:pt x="875" y="138"/>
                  <a:pt x="876" y="140"/>
                </a:cubicBezTo>
                <a:cubicBezTo>
                  <a:pt x="876" y="140"/>
                  <a:pt x="875" y="142"/>
                  <a:pt x="875" y="142"/>
                </a:cubicBezTo>
                <a:cubicBezTo>
                  <a:pt x="874" y="142"/>
                  <a:pt x="873" y="142"/>
                  <a:pt x="872" y="142"/>
                </a:cubicBezTo>
                <a:cubicBezTo>
                  <a:pt x="871" y="143"/>
                  <a:pt x="869" y="144"/>
                  <a:pt x="869" y="145"/>
                </a:cubicBezTo>
                <a:cubicBezTo>
                  <a:pt x="869" y="146"/>
                  <a:pt x="871" y="148"/>
                  <a:pt x="872" y="149"/>
                </a:cubicBezTo>
                <a:cubicBezTo>
                  <a:pt x="872" y="150"/>
                  <a:pt x="873" y="153"/>
                  <a:pt x="872" y="154"/>
                </a:cubicBezTo>
                <a:cubicBezTo>
                  <a:pt x="871" y="155"/>
                  <a:pt x="869" y="154"/>
                  <a:pt x="869" y="154"/>
                </a:cubicBezTo>
                <a:cubicBezTo>
                  <a:pt x="867" y="155"/>
                  <a:pt x="865" y="158"/>
                  <a:pt x="865" y="159"/>
                </a:cubicBezTo>
                <a:cubicBezTo>
                  <a:pt x="864" y="161"/>
                  <a:pt x="867" y="166"/>
                  <a:pt x="865" y="168"/>
                </a:cubicBezTo>
                <a:cubicBezTo>
                  <a:pt x="865" y="169"/>
                  <a:pt x="862" y="169"/>
                  <a:pt x="861" y="170"/>
                </a:cubicBezTo>
                <a:cubicBezTo>
                  <a:pt x="861" y="170"/>
                  <a:pt x="861" y="172"/>
                  <a:pt x="861" y="173"/>
                </a:cubicBezTo>
                <a:cubicBezTo>
                  <a:pt x="862" y="174"/>
                  <a:pt x="865" y="173"/>
                  <a:pt x="866" y="174"/>
                </a:cubicBezTo>
                <a:cubicBezTo>
                  <a:pt x="867" y="174"/>
                  <a:pt x="866" y="178"/>
                  <a:pt x="867" y="179"/>
                </a:cubicBezTo>
                <a:cubicBezTo>
                  <a:pt x="868" y="179"/>
                  <a:pt x="870" y="180"/>
                  <a:pt x="871" y="180"/>
                </a:cubicBezTo>
                <a:cubicBezTo>
                  <a:pt x="872" y="180"/>
                  <a:pt x="873" y="180"/>
                  <a:pt x="874" y="180"/>
                </a:cubicBezTo>
                <a:cubicBezTo>
                  <a:pt x="875" y="180"/>
                  <a:pt x="876" y="183"/>
                  <a:pt x="877" y="184"/>
                </a:cubicBezTo>
                <a:cubicBezTo>
                  <a:pt x="877" y="185"/>
                  <a:pt x="877" y="188"/>
                  <a:pt x="877" y="189"/>
                </a:cubicBezTo>
                <a:cubicBezTo>
                  <a:pt x="878" y="191"/>
                  <a:pt x="881" y="196"/>
                  <a:pt x="883" y="197"/>
                </a:cubicBezTo>
                <a:cubicBezTo>
                  <a:pt x="884" y="197"/>
                  <a:pt x="886" y="196"/>
                  <a:pt x="887" y="197"/>
                </a:cubicBezTo>
                <a:cubicBezTo>
                  <a:pt x="888" y="198"/>
                  <a:pt x="888" y="201"/>
                  <a:pt x="887" y="203"/>
                </a:cubicBezTo>
                <a:cubicBezTo>
                  <a:pt x="886" y="204"/>
                  <a:pt x="884" y="205"/>
                  <a:pt x="883" y="205"/>
                </a:cubicBezTo>
                <a:cubicBezTo>
                  <a:pt x="882" y="205"/>
                  <a:pt x="880" y="204"/>
                  <a:pt x="879" y="205"/>
                </a:cubicBezTo>
                <a:cubicBezTo>
                  <a:pt x="879" y="205"/>
                  <a:pt x="878" y="207"/>
                  <a:pt x="877" y="207"/>
                </a:cubicBezTo>
                <a:cubicBezTo>
                  <a:pt x="876" y="207"/>
                  <a:pt x="874" y="206"/>
                  <a:pt x="873" y="206"/>
                </a:cubicBezTo>
                <a:cubicBezTo>
                  <a:pt x="871" y="206"/>
                  <a:pt x="868" y="206"/>
                  <a:pt x="866" y="206"/>
                </a:cubicBezTo>
                <a:cubicBezTo>
                  <a:pt x="864" y="206"/>
                  <a:pt x="861" y="205"/>
                  <a:pt x="860" y="204"/>
                </a:cubicBezTo>
                <a:cubicBezTo>
                  <a:pt x="859" y="202"/>
                  <a:pt x="858" y="198"/>
                  <a:pt x="857" y="197"/>
                </a:cubicBezTo>
                <a:cubicBezTo>
                  <a:pt x="856" y="195"/>
                  <a:pt x="855" y="192"/>
                  <a:pt x="853" y="191"/>
                </a:cubicBezTo>
                <a:cubicBezTo>
                  <a:pt x="852" y="189"/>
                  <a:pt x="847" y="187"/>
                  <a:pt x="845" y="187"/>
                </a:cubicBezTo>
                <a:cubicBezTo>
                  <a:pt x="843" y="187"/>
                  <a:pt x="841" y="188"/>
                  <a:pt x="840" y="189"/>
                </a:cubicBezTo>
                <a:cubicBezTo>
                  <a:pt x="839" y="189"/>
                  <a:pt x="839" y="192"/>
                  <a:pt x="838" y="193"/>
                </a:cubicBezTo>
                <a:cubicBezTo>
                  <a:pt x="837" y="193"/>
                  <a:pt x="833" y="192"/>
                  <a:pt x="832" y="193"/>
                </a:cubicBezTo>
                <a:cubicBezTo>
                  <a:pt x="831" y="194"/>
                  <a:pt x="830" y="198"/>
                  <a:pt x="830" y="200"/>
                </a:cubicBezTo>
                <a:cubicBezTo>
                  <a:pt x="829" y="201"/>
                  <a:pt x="828" y="204"/>
                  <a:pt x="828" y="206"/>
                </a:cubicBezTo>
                <a:cubicBezTo>
                  <a:pt x="829" y="207"/>
                  <a:pt x="830" y="208"/>
                  <a:pt x="830" y="209"/>
                </a:cubicBezTo>
                <a:cubicBezTo>
                  <a:pt x="831" y="210"/>
                  <a:pt x="834" y="212"/>
                  <a:pt x="835" y="214"/>
                </a:cubicBezTo>
                <a:cubicBezTo>
                  <a:pt x="835" y="215"/>
                  <a:pt x="834" y="217"/>
                  <a:pt x="834" y="218"/>
                </a:cubicBezTo>
                <a:cubicBezTo>
                  <a:pt x="835" y="218"/>
                  <a:pt x="836" y="220"/>
                  <a:pt x="836" y="220"/>
                </a:cubicBezTo>
                <a:cubicBezTo>
                  <a:pt x="837" y="220"/>
                  <a:pt x="839" y="219"/>
                  <a:pt x="839" y="218"/>
                </a:cubicBezTo>
                <a:cubicBezTo>
                  <a:pt x="840" y="217"/>
                  <a:pt x="840" y="214"/>
                  <a:pt x="841" y="213"/>
                </a:cubicBezTo>
                <a:cubicBezTo>
                  <a:pt x="842" y="212"/>
                  <a:pt x="843" y="211"/>
                  <a:pt x="844" y="211"/>
                </a:cubicBezTo>
                <a:cubicBezTo>
                  <a:pt x="845" y="210"/>
                  <a:pt x="848" y="211"/>
                  <a:pt x="849" y="211"/>
                </a:cubicBezTo>
                <a:cubicBezTo>
                  <a:pt x="851" y="212"/>
                  <a:pt x="853" y="212"/>
                  <a:pt x="854" y="213"/>
                </a:cubicBezTo>
                <a:cubicBezTo>
                  <a:pt x="855" y="214"/>
                  <a:pt x="856" y="217"/>
                  <a:pt x="855" y="218"/>
                </a:cubicBezTo>
                <a:cubicBezTo>
                  <a:pt x="854" y="219"/>
                  <a:pt x="851" y="219"/>
                  <a:pt x="849" y="219"/>
                </a:cubicBezTo>
                <a:cubicBezTo>
                  <a:pt x="848" y="220"/>
                  <a:pt x="847" y="221"/>
                  <a:pt x="846" y="222"/>
                </a:cubicBezTo>
                <a:cubicBezTo>
                  <a:pt x="845" y="223"/>
                  <a:pt x="844" y="224"/>
                  <a:pt x="845" y="225"/>
                </a:cubicBezTo>
                <a:cubicBezTo>
                  <a:pt x="845" y="227"/>
                  <a:pt x="848" y="228"/>
                  <a:pt x="849" y="229"/>
                </a:cubicBezTo>
                <a:cubicBezTo>
                  <a:pt x="850" y="229"/>
                  <a:pt x="851" y="230"/>
                  <a:pt x="852" y="231"/>
                </a:cubicBezTo>
                <a:cubicBezTo>
                  <a:pt x="852" y="232"/>
                  <a:pt x="852" y="233"/>
                  <a:pt x="852" y="234"/>
                </a:cubicBezTo>
                <a:cubicBezTo>
                  <a:pt x="851" y="236"/>
                  <a:pt x="849" y="239"/>
                  <a:pt x="850" y="240"/>
                </a:cubicBezTo>
                <a:cubicBezTo>
                  <a:pt x="851" y="241"/>
                  <a:pt x="854" y="240"/>
                  <a:pt x="856" y="240"/>
                </a:cubicBezTo>
                <a:cubicBezTo>
                  <a:pt x="857" y="241"/>
                  <a:pt x="858" y="241"/>
                  <a:pt x="859" y="242"/>
                </a:cubicBezTo>
                <a:cubicBezTo>
                  <a:pt x="860" y="243"/>
                  <a:pt x="860" y="245"/>
                  <a:pt x="861" y="247"/>
                </a:cubicBezTo>
                <a:cubicBezTo>
                  <a:pt x="862" y="247"/>
                  <a:pt x="864" y="249"/>
                  <a:pt x="865" y="250"/>
                </a:cubicBezTo>
                <a:cubicBezTo>
                  <a:pt x="866" y="250"/>
                  <a:pt x="868" y="250"/>
                  <a:pt x="869" y="251"/>
                </a:cubicBezTo>
                <a:cubicBezTo>
                  <a:pt x="869" y="252"/>
                  <a:pt x="870" y="254"/>
                  <a:pt x="871" y="255"/>
                </a:cubicBezTo>
                <a:cubicBezTo>
                  <a:pt x="871" y="257"/>
                  <a:pt x="871" y="260"/>
                  <a:pt x="872" y="261"/>
                </a:cubicBezTo>
                <a:cubicBezTo>
                  <a:pt x="873" y="263"/>
                  <a:pt x="880" y="265"/>
                  <a:pt x="881" y="268"/>
                </a:cubicBezTo>
                <a:cubicBezTo>
                  <a:pt x="882" y="269"/>
                  <a:pt x="882" y="272"/>
                  <a:pt x="882" y="273"/>
                </a:cubicBezTo>
                <a:cubicBezTo>
                  <a:pt x="883" y="275"/>
                  <a:pt x="887" y="276"/>
                  <a:pt x="888" y="278"/>
                </a:cubicBezTo>
                <a:cubicBezTo>
                  <a:pt x="889" y="278"/>
                  <a:pt x="889" y="279"/>
                  <a:pt x="889" y="280"/>
                </a:cubicBezTo>
                <a:cubicBezTo>
                  <a:pt x="888" y="280"/>
                  <a:pt x="887" y="281"/>
                  <a:pt x="886" y="281"/>
                </a:cubicBezTo>
                <a:cubicBezTo>
                  <a:pt x="886" y="281"/>
                  <a:pt x="884" y="282"/>
                  <a:pt x="883" y="282"/>
                </a:cubicBezTo>
                <a:cubicBezTo>
                  <a:pt x="882" y="282"/>
                  <a:pt x="881" y="281"/>
                  <a:pt x="880" y="281"/>
                </a:cubicBezTo>
                <a:cubicBezTo>
                  <a:pt x="880" y="281"/>
                  <a:pt x="878" y="283"/>
                  <a:pt x="878" y="283"/>
                </a:cubicBezTo>
                <a:cubicBezTo>
                  <a:pt x="877" y="284"/>
                  <a:pt x="875" y="284"/>
                  <a:pt x="874" y="284"/>
                </a:cubicBezTo>
                <a:cubicBezTo>
                  <a:pt x="874" y="284"/>
                  <a:pt x="872" y="283"/>
                  <a:pt x="872" y="283"/>
                </a:cubicBezTo>
                <a:cubicBezTo>
                  <a:pt x="872" y="282"/>
                  <a:pt x="872" y="280"/>
                  <a:pt x="872" y="280"/>
                </a:cubicBezTo>
                <a:cubicBezTo>
                  <a:pt x="873" y="279"/>
                  <a:pt x="875" y="280"/>
                  <a:pt x="876" y="279"/>
                </a:cubicBezTo>
                <a:cubicBezTo>
                  <a:pt x="876" y="279"/>
                  <a:pt x="876" y="277"/>
                  <a:pt x="876" y="276"/>
                </a:cubicBezTo>
                <a:cubicBezTo>
                  <a:pt x="875" y="275"/>
                  <a:pt x="872" y="275"/>
                  <a:pt x="871" y="274"/>
                </a:cubicBezTo>
                <a:cubicBezTo>
                  <a:pt x="870" y="274"/>
                  <a:pt x="869" y="274"/>
                  <a:pt x="868" y="274"/>
                </a:cubicBezTo>
                <a:cubicBezTo>
                  <a:pt x="867" y="273"/>
                  <a:pt x="865" y="272"/>
                  <a:pt x="864" y="272"/>
                </a:cubicBezTo>
                <a:cubicBezTo>
                  <a:pt x="863" y="271"/>
                  <a:pt x="861" y="272"/>
                  <a:pt x="860" y="272"/>
                </a:cubicBezTo>
                <a:cubicBezTo>
                  <a:pt x="859" y="271"/>
                  <a:pt x="859" y="270"/>
                  <a:pt x="858" y="270"/>
                </a:cubicBezTo>
                <a:cubicBezTo>
                  <a:pt x="857" y="270"/>
                  <a:pt x="856" y="272"/>
                  <a:pt x="855" y="272"/>
                </a:cubicBezTo>
                <a:cubicBezTo>
                  <a:pt x="854" y="272"/>
                  <a:pt x="852" y="270"/>
                  <a:pt x="851" y="270"/>
                </a:cubicBezTo>
                <a:cubicBezTo>
                  <a:pt x="851" y="270"/>
                  <a:pt x="850" y="269"/>
                  <a:pt x="849" y="270"/>
                </a:cubicBezTo>
                <a:cubicBezTo>
                  <a:pt x="848" y="270"/>
                  <a:pt x="848" y="273"/>
                  <a:pt x="849" y="273"/>
                </a:cubicBezTo>
                <a:cubicBezTo>
                  <a:pt x="849" y="274"/>
                  <a:pt x="850" y="274"/>
                  <a:pt x="851" y="275"/>
                </a:cubicBezTo>
                <a:cubicBezTo>
                  <a:pt x="851" y="276"/>
                  <a:pt x="851" y="277"/>
                  <a:pt x="851" y="278"/>
                </a:cubicBezTo>
                <a:cubicBezTo>
                  <a:pt x="851" y="279"/>
                  <a:pt x="851" y="281"/>
                  <a:pt x="850" y="281"/>
                </a:cubicBezTo>
                <a:cubicBezTo>
                  <a:pt x="850" y="282"/>
                  <a:pt x="848" y="282"/>
                  <a:pt x="847" y="282"/>
                </a:cubicBezTo>
                <a:cubicBezTo>
                  <a:pt x="846" y="283"/>
                  <a:pt x="845" y="286"/>
                  <a:pt x="843" y="287"/>
                </a:cubicBezTo>
                <a:cubicBezTo>
                  <a:pt x="842" y="287"/>
                  <a:pt x="839" y="287"/>
                  <a:pt x="838" y="288"/>
                </a:cubicBezTo>
                <a:cubicBezTo>
                  <a:pt x="837" y="288"/>
                  <a:pt x="836" y="290"/>
                  <a:pt x="836" y="291"/>
                </a:cubicBezTo>
                <a:cubicBezTo>
                  <a:pt x="837" y="292"/>
                  <a:pt x="838" y="293"/>
                  <a:pt x="838" y="293"/>
                </a:cubicBezTo>
                <a:cubicBezTo>
                  <a:pt x="839" y="294"/>
                  <a:pt x="841" y="293"/>
                  <a:pt x="842" y="293"/>
                </a:cubicBezTo>
                <a:cubicBezTo>
                  <a:pt x="842" y="293"/>
                  <a:pt x="844" y="294"/>
                  <a:pt x="844" y="295"/>
                </a:cubicBezTo>
                <a:cubicBezTo>
                  <a:pt x="845" y="296"/>
                  <a:pt x="844" y="298"/>
                  <a:pt x="843" y="300"/>
                </a:cubicBezTo>
                <a:cubicBezTo>
                  <a:pt x="843" y="300"/>
                  <a:pt x="843" y="302"/>
                  <a:pt x="842" y="303"/>
                </a:cubicBezTo>
                <a:cubicBezTo>
                  <a:pt x="842" y="304"/>
                  <a:pt x="840" y="304"/>
                  <a:pt x="839" y="305"/>
                </a:cubicBezTo>
                <a:cubicBezTo>
                  <a:pt x="839" y="305"/>
                  <a:pt x="840" y="308"/>
                  <a:pt x="840" y="308"/>
                </a:cubicBezTo>
                <a:cubicBezTo>
                  <a:pt x="841" y="309"/>
                  <a:pt x="843" y="308"/>
                  <a:pt x="843" y="309"/>
                </a:cubicBezTo>
                <a:cubicBezTo>
                  <a:pt x="844" y="310"/>
                  <a:pt x="841" y="312"/>
                  <a:pt x="841" y="313"/>
                </a:cubicBezTo>
                <a:cubicBezTo>
                  <a:pt x="841" y="314"/>
                  <a:pt x="843" y="317"/>
                  <a:pt x="843" y="318"/>
                </a:cubicBezTo>
                <a:cubicBezTo>
                  <a:pt x="843" y="319"/>
                  <a:pt x="842" y="321"/>
                  <a:pt x="841" y="322"/>
                </a:cubicBezTo>
                <a:cubicBezTo>
                  <a:pt x="841" y="323"/>
                  <a:pt x="839" y="324"/>
                  <a:pt x="839" y="325"/>
                </a:cubicBezTo>
                <a:cubicBezTo>
                  <a:pt x="839" y="326"/>
                  <a:pt x="838" y="329"/>
                  <a:pt x="839" y="330"/>
                </a:cubicBezTo>
                <a:cubicBezTo>
                  <a:pt x="839" y="331"/>
                  <a:pt x="840" y="331"/>
                  <a:pt x="840" y="332"/>
                </a:cubicBezTo>
                <a:cubicBezTo>
                  <a:pt x="841" y="333"/>
                  <a:pt x="840" y="335"/>
                  <a:pt x="840" y="336"/>
                </a:cubicBezTo>
                <a:cubicBezTo>
                  <a:pt x="840" y="336"/>
                  <a:pt x="839" y="338"/>
                  <a:pt x="838" y="338"/>
                </a:cubicBezTo>
                <a:cubicBezTo>
                  <a:pt x="837" y="339"/>
                  <a:pt x="836" y="340"/>
                  <a:pt x="835" y="340"/>
                </a:cubicBezTo>
                <a:cubicBezTo>
                  <a:pt x="834" y="340"/>
                  <a:pt x="832" y="340"/>
                  <a:pt x="831" y="339"/>
                </a:cubicBezTo>
                <a:cubicBezTo>
                  <a:pt x="831" y="339"/>
                  <a:pt x="831" y="338"/>
                  <a:pt x="831" y="338"/>
                </a:cubicBezTo>
                <a:cubicBezTo>
                  <a:pt x="830" y="337"/>
                  <a:pt x="829" y="337"/>
                  <a:pt x="829" y="337"/>
                </a:cubicBezTo>
                <a:cubicBezTo>
                  <a:pt x="828" y="337"/>
                  <a:pt x="826" y="338"/>
                  <a:pt x="825" y="338"/>
                </a:cubicBezTo>
                <a:cubicBezTo>
                  <a:pt x="825" y="339"/>
                  <a:pt x="825" y="342"/>
                  <a:pt x="825" y="343"/>
                </a:cubicBezTo>
                <a:cubicBezTo>
                  <a:pt x="825" y="345"/>
                  <a:pt x="827" y="348"/>
                  <a:pt x="827" y="349"/>
                </a:cubicBezTo>
                <a:cubicBezTo>
                  <a:pt x="827" y="351"/>
                  <a:pt x="826" y="354"/>
                  <a:pt x="825" y="356"/>
                </a:cubicBezTo>
                <a:cubicBezTo>
                  <a:pt x="825" y="357"/>
                  <a:pt x="825" y="360"/>
                  <a:pt x="824" y="361"/>
                </a:cubicBezTo>
                <a:cubicBezTo>
                  <a:pt x="824" y="363"/>
                  <a:pt x="822" y="365"/>
                  <a:pt x="821" y="366"/>
                </a:cubicBezTo>
                <a:cubicBezTo>
                  <a:pt x="821" y="368"/>
                  <a:pt x="820" y="371"/>
                  <a:pt x="818" y="372"/>
                </a:cubicBezTo>
                <a:cubicBezTo>
                  <a:pt x="817" y="372"/>
                  <a:pt x="815" y="372"/>
                  <a:pt x="814" y="373"/>
                </a:cubicBezTo>
                <a:cubicBezTo>
                  <a:pt x="813" y="373"/>
                  <a:pt x="813" y="376"/>
                  <a:pt x="813" y="377"/>
                </a:cubicBezTo>
                <a:cubicBezTo>
                  <a:pt x="814" y="379"/>
                  <a:pt x="816" y="382"/>
                  <a:pt x="816" y="384"/>
                </a:cubicBezTo>
                <a:cubicBezTo>
                  <a:pt x="817" y="386"/>
                  <a:pt x="818" y="391"/>
                  <a:pt x="819" y="393"/>
                </a:cubicBezTo>
                <a:cubicBezTo>
                  <a:pt x="819" y="395"/>
                  <a:pt x="822" y="399"/>
                  <a:pt x="822" y="399"/>
                </a:cubicBezTo>
                <a:cubicBezTo>
                  <a:pt x="822" y="400"/>
                  <a:pt x="823" y="404"/>
                  <a:pt x="824" y="405"/>
                </a:cubicBezTo>
                <a:cubicBezTo>
                  <a:pt x="825" y="406"/>
                  <a:pt x="827" y="407"/>
                  <a:pt x="828" y="407"/>
                </a:cubicBezTo>
                <a:cubicBezTo>
                  <a:pt x="829" y="407"/>
                  <a:pt x="831" y="408"/>
                  <a:pt x="832" y="408"/>
                </a:cubicBezTo>
                <a:cubicBezTo>
                  <a:pt x="833" y="408"/>
                  <a:pt x="835" y="409"/>
                  <a:pt x="836" y="409"/>
                </a:cubicBezTo>
                <a:cubicBezTo>
                  <a:pt x="837" y="410"/>
                  <a:pt x="839" y="412"/>
                  <a:pt x="839" y="414"/>
                </a:cubicBezTo>
                <a:cubicBezTo>
                  <a:pt x="840" y="415"/>
                  <a:pt x="841" y="418"/>
                  <a:pt x="841" y="419"/>
                </a:cubicBezTo>
                <a:cubicBezTo>
                  <a:pt x="841" y="420"/>
                  <a:pt x="840" y="421"/>
                  <a:pt x="839" y="422"/>
                </a:cubicBezTo>
                <a:cubicBezTo>
                  <a:pt x="839" y="424"/>
                  <a:pt x="838" y="426"/>
                  <a:pt x="839" y="427"/>
                </a:cubicBezTo>
                <a:cubicBezTo>
                  <a:pt x="839" y="428"/>
                  <a:pt x="841" y="428"/>
                  <a:pt x="842" y="428"/>
                </a:cubicBezTo>
                <a:cubicBezTo>
                  <a:pt x="843" y="429"/>
                  <a:pt x="845" y="430"/>
                  <a:pt x="847" y="430"/>
                </a:cubicBezTo>
                <a:cubicBezTo>
                  <a:pt x="848" y="430"/>
                  <a:pt x="849" y="429"/>
                  <a:pt x="850" y="428"/>
                </a:cubicBezTo>
                <a:cubicBezTo>
                  <a:pt x="851" y="428"/>
                  <a:pt x="853" y="426"/>
                  <a:pt x="855" y="425"/>
                </a:cubicBezTo>
                <a:cubicBezTo>
                  <a:pt x="856" y="425"/>
                  <a:pt x="859" y="426"/>
                  <a:pt x="860" y="426"/>
                </a:cubicBezTo>
                <a:cubicBezTo>
                  <a:pt x="860" y="425"/>
                  <a:pt x="861" y="424"/>
                  <a:pt x="862" y="423"/>
                </a:cubicBezTo>
                <a:cubicBezTo>
                  <a:pt x="862" y="422"/>
                  <a:pt x="862" y="419"/>
                  <a:pt x="862" y="418"/>
                </a:cubicBezTo>
                <a:cubicBezTo>
                  <a:pt x="863" y="416"/>
                  <a:pt x="864" y="415"/>
                  <a:pt x="865" y="414"/>
                </a:cubicBezTo>
                <a:cubicBezTo>
                  <a:pt x="866" y="413"/>
                  <a:pt x="868" y="411"/>
                  <a:pt x="869" y="410"/>
                </a:cubicBezTo>
                <a:cubicBezTo>
                  <a:pt x="871" y="410"/>
                  <a:pt x="874" y="410"/>
                  <a:pt x="875" y="410"/>
                </a:cubicBezTo>
                <a:cubicBezTo>
                  <a:pt x="876" y="410"/>
                  <a:pt x="878" y="409"/>
                  <a:pt x="879" y="410"/>
                </a:cubicBezTo>
                <a:cubicBezTo>
                  <a:pt x="880" y="410"/>
                  <a:pt x="881" y="412"/>
                  <a:pt x="882" y="412"/>
                </a:cubicBezTo>
                <a:cubicBezTo>
                  <a:pt x="882" y="413"/>
                  <a:pt x="882" y="416"/>
                  <a:pt x="882" y="417"/>
                </a:cubicBezTo>
                <a:cubicBezTo>
                  <a:pt x="881" y="418"/>
                  <a:pt x="880" y="420"/>
                  <a:pt x="879" y="421"/>
                </a:cubicBezTo>
                <a:cubicBezTo>
                  <a:pt x="878" y="422"/>
                  <a:pt x="876" y="423"/>
                  <a:pt x="875" y="424"/>
                </a:cubicBezTo>
                <a:cubicBezTo>
                  <a:pt x="874" y="425"/>
                  <a:pt x="871" y="427"/>
                  <a:pt x="871" y="428"/>
                </a:cubicBezTo>
                <a:cubicBezTo>
                  <a:pt x="870" y="429"/>
                  <a:pt x="869" y="433"/>
                  <a:pt x="869" y="434"/>
                </a:cubicBezTo>
                <a:cubicBezTo>
                  <a:pt x="869" y="435"/>
                  <a:pt x="870" y="438"/>
                  <a:pt x="871" y="438"/>
                </a:cubicBezTo>
                <a:cubicBezTo>
                  <a:pt x="872" y="439"/>
                  <a:pt x="874" y="438"/>
                  <a:pt x="875" y="438"/>
                </a:cubicBezTo>
                <a:cubicBezTo>
                  <a:pt x="876" y="439"/>
                  <a:pt x="878" y="441"/>
                  <a:pt x="879" y="442"/>
                </a:cubicBezTo>
                <a:cubicBezTo>
                  <a:pt x="880" y="443"/>
                  <a:pt x="880" y="446"/>
                  <a:pt x="882" y="447"/>
                </a:cubicBezTo>
                <a:cubicBezTo>
                  <a:pt x="883" y="447"/>
                  <a:pt x="886" y="445"/>
                  <a:pt x="888" y="445"/>
                </a:cubicBezTo>
                <a:cubicBezTo>
                  <a:pt x="889" y="445"/>
                  <a:pt x="891" y="445"/>
                  <a:pt x="892" y="445"/>
                </a:cubicBezTo>
                <a:cubicBezTo>
                  <a:pt x="893" y="446"/>
                  <a:pt x="895" y="448"/>
                  <a:pt x="897" y="448"/>
                </a:cubicBezTo>
                <a:cubicBezTo>
                  <a:pt x="898" y="448"/>
                  <a:pt x="900" y="446"/>
                  <a:pt x="901" y="446"/>
                </a:cubicBezTo>
                <a:cubicBezTo>
                  <a:pt x="902" y="445"/>
                  <a:pt x="903" y="443"/>
                  <a:pt x="904" y="442"/>
                </a:cubicBezTo>
                <a:cubicBezTo>
                  <a:pt x="904" y="441"/>
                  <a:pt x="906" y="439"/>
                  <a:pt x="907" y="438"/>
                </a:cubicBezTo>
                <a:cubicBezTo>
                  <a:pt x="907" y="437"/>
                  <a:pt x="908" y="435"/>
                  <a:pt x="909" y="435"/>
                </a:cubicBezTo>
                <a:cubicBezTo>
                  <a:pt x="910" y="434"/>
                  <a:pt x="911" y="434"/>
                  <a:pt x="912" y="433"/>
                </a:cubicBezTo>
                <a:cubicBezTo>
                  <a:pt x="913" y="433"/>
                  <a:pt x="914" y="431"/>
                  <a:pt x="915" y="431"/>
                </a:cubicBezTo>
                <a:cubicBezTo>
                  <a:pt x="915" y="429"/>
                  <a:pt x="915" y="426"/>
                  <a:pt x="916" y="426"/>
                </a:cubicBezTo>
                <a:cubicBezTo>
                  <a:pt x="917" y="425"/>
                  <a:pt x="919" y="425"/>
                  <a:pt x="920" y="424"/>
                </a:cubicBezTo>
                <a:cubicBezTo>
                  <a:pt x="921" y="424"/>
                  <a:pt x="922" y="425"/>
                  <a:pt x="923" y="425"/>
                </a:cubicBezTo>
                <a:cubicBezTo>
                  <a:pt x="924" y="425"/>
                  <a:pt x="925" y="425"/>
                  <a:pt x="926" y="424"/>
                </a:cubicBezTo>
                <a:cubicBezTo>
                  <a:pt x="927" y="424"/>
                  <a:pt x="928" y="422"/>
                  <a:pt x="929" y="422"/>
                </a:cubicBezTo>
                <a:cubicBezTo>
                  <a:pt x="930" y="421"/>
                  <a:pt x="934" y="421"/>
                  <a:pt x="936" y="421"/>
                </a:cubicBezTo>
                <a:cubicBezTo>
                  <a:pt x="937" y="421"/>
                  <a:pt x="939" y="421"/>
                  <a:pt x="940" y="422"/>
                </a:cubicBezTo>
                <a:cubicBezTo>
                  <a:pt x="942" y="422"/>
                  <a:pt x="947" y="424"/>
                  <a:pt x="949" y="425"/>
                </a:cubicBezTo>
                <a:cubicBezTo>
                  <a:pt x="951" y="426"/>
                  <a:pt x="955" y="426"/>
                  <a:pt x="957" y="427"/>
                </a:cubicBezTo>
                <a:cubicBezTo>
                  <a:pt x="957" y="427"/>
                  <a:pt x="959" y="428"/>
                  <a:pt x="959" y="429"/>
                </a:cubicBezTo>
                <a:cubicBezTo>
                  <a:pt x="960" y="430"/>
                  <a:pt x="959" y="434"/>
                  <a:pt x="959" y="435"/>
                </a:cubicBezTo>
                <a:cubicBezTo>
                  <a:pt x="959" y="436"/>
                  <a:pt x="960" y="438"/>
                  <a:pt x="960" y="438"/>
                </a:cubicBezTo>
                <a:cubicBezTo>
                  <a:pt x="960" y="439"/>
                  <a:pt x="959" y="441"/>
                  <a:pt x="960" y="441"/>
                </a:cubicBezTo>
                <a:cubicBezTo>
                  <a:pt x="960" y="442"/>
                  <a:pt x="962" y="443"/>
                  <a:pt x="963" y="443"/>
                </a:cubicBezTo>
                <a:cubicBezTo>
                  <a:pt x="964" y="443"/>
                  <a:pt x="966" y="443"/>
                  <a:pt x="967" y="442"/>
                </a:cubicBezTo>
                <a:cubicBezTo>
                  <a:pt x="968" y="442"/>
                  <a:pt x="970" y="440"/>
                  <a:pt x="971" y="440"/>
                </a:cubicBezTo>
                <a:cubicBezTo>
                  <a:pt x="972" y="439"/>
                  <a:pt x="976" y="440"/>
                  <a:pt x="977" y="441"/>
                </a:cubicBezTo>
                <a:cubicBezTo>
                  <a:pt x="978" y="441"/>
                  <a:pt x="981" y="442"/>
                  <a:pt x="982" y="443"/>
                </a:cubicBezTo>
                <a:cubicBezTo>
                  <a:pt x="983" y="443"/>
                  <a:pt x="985" y="445"/>
                  <a:pt x="985" y="446"/>
                </a:cubicBezTo>
                <a:cubicBezTo>
                  <a:pt x="986" y="447"/>
                  <a:pt x="986" y="450"/>
                  <a:pt x="985" y="451"/>
                </a:cubicBezTo>
                <a:cubicBezTo>
                  <a:pt x="985" y="451"/>
                  <a:pt x="983" y="452"/>
                  <a:pt x="982" y="452"/>
                </a:cubicBezTo>
                <a:cubicBezTo>
                  <a:pt x="981" y="453"/>
                  <a:pt x="979" y="452"/>
                  <a:pt x="978" y="453"/>
                </a:cubicBezTo>
                <a:cubicBezTo>
                  <a:pt x="977" y="454"/>
                  <a:pt x="978" y="458"/>
                  <a:pt x="978" y="459"/>
                </a:cubicBezTo>
                <a:cubicBezTo>
                  <a:pt x="978" y="460"/>
                  <a:pt x="979" y="462"/>
                  <a:pt x="980" y="463"/>
                </a:cubicBezTo>
                <a:cubicBezTo>
                  <a:pt x="980" y="464"/>
                  <a:pt x="982" y="464"/>
                  <a:pt x="982" y="465"/>
                </a:cubicBezTo>
                <a:cubicBezTo>
                  <a:pt x="983" y="467"/>
                  <a:pt x="982" y="470"/>
                  <a:pt x="981" y="471"/>
                </a:cubicBezTo>
                <a:cubicBezTo>
                  <a:pt x="981" y="472"/>
                  <a:pt x="980" y="472"/>
                  <a:pt x="979" y="473"/>
                </a:cubicBezTo>
                <a:cubicBezTo>
                  <a:pt x="979" y="474"/>
                  <a:pt x="978" y="476"/>
                  <a:pt x="978" y="477"/>
                </a:cubicBezTo>
                <a:cubicBezTo>
                  <a:pt x="978" y="479"/>
                  <a:pt x="980" y="481"/>
                  <a:pt x="981" y="483"/>
                </a:cubicBezTo>
                <a:cubicBezTo>
                  <a:pt x="982" y="483"/>
                  <a:pt x="984" y="485"/>
                  <a:pt x="986" y="485"/>
                </a:cubicBezTo>
                <a:cubicBezTo>
                  <a:pt x="987" y="486"/>
                  <a:pt x="989" y="486"/>
                  <a:pt x="991" y="487"/>
                </a:cubicBezTo>
                <a:cubicBezTo>
                  <a:pt x="992" y="488"/>
                  <a:pt x="994" y="490"/>
                  <a:pt x="995" y="491"/>
                </a:cubicBezTo>
                <a:cubicBezTo>
                  <a:pt x="996" y="492"/>
                  <a:pt x="997" y="495"/>
                  <a:pt x="997" y="495"/>
                </a:cubicBezTo>
                <a:cubicBezTo>
                  <a:pt x="997" y="496"/>
                  <a:pt x="1000" y="497"/>
                  <a:pt x="1001" y="497"/>
                </a:cubicBezTo>
                <a:cubicBezTo>
                  <a:pt x="1002" y="497"/>
                  <a:pt x="1005" y="496"/>
                  <a:pt x="1006" y="496"/>
                </a:cubicBezTo>
                <a:cubicBezTo>
                  <a:pt x="1007" y="497"/>
                  <a:pt x="1008" y="499"/>
                  <a:pt x="1010" y="499"/>
                </a:cubicBezTo>
                <a:cubicBezTo>
                  <a:pt x="1011" y="499"/>
                  <a:pt x="1013" y="497"/>
                  <a:pt x="1014" y="496"/>
                </a:cubicBezTo>
                <a:cubicBezTo>
                  <a:pt x="1015" y="496"/>
                  <a:pt x="1017" y="494"/>
                  <a:pt x="1017" y="494"/>
                </a:cubicBezTo>
                <a:cubicBezTo>
                  <a:pt x="1019" y="493"/>
                  <a:pt x="1021" y="493"/>
                  <a:pt x="1022" y="493"/>
                </a:cubicBezTo>
                <a:cubicBezTo>
                  <a:pt x="1023" y="493"/>
                  <a:pt x="1024" y="494"/>
                  <a:pt x="1025" y="494"/>
                </a:cubicBezTo>
                <a:cubicBezTo>
                  <a:pt x="1025" y="494"/>
                  <a:pt x="1025" y="495"/>
                  <a:pt x="1025" y="495"/>
                </a:cubicBezTo>
                <a:cubicBezTo>
                  <a:pt x="1024" y="496"/>
                  <a:pt x="1023" y="498"/>
                  <a:pt x="1023" y="499"/>
                </a:cubicBezTo>
                <a:cubicBezTo>
                  <a:pt x="1023" y="500"/>
                  <a:pt x="1022" y="502"/>
                  <a:pt x="1021" y="504"/>
                </a:cubicBezTo>
                <a:cubicBezTo>
                  <a:pt x="1021" y="505"/>
                  <a:pt x="1021" y="509"/>
                  <a:pt x="1022" y="510"/>
                </a:cubicBezTo>
                <a:cubicBezTo>
                  <a:pt x="1022" y="512"/>
                  <a:pt x="1024" y="513"/>
                  <a:pt x="1025" y="514"/>
                </a:cubicBezTo>
                <a:cubicBezTo>
                  <a:pt x="1025" y="516"/>
                  <a:pt x="1025" y="520"/>
                  <a:pt x="1024" y="521"/>
                </a:cubicBezTo>
                <a:cubicBezTo>
                  <a:pt x="1024" y="522"/>
                  <a:pt x="1023" y="524"/>
                  <a:pt x="1022" y="525"/>
                </a:cubicBezTo>
                <a:cubicBezTo>
                  <a:pt x="1021" y="526"/>
                  <a:pt x="1019" y="528"/>
                  <a:pt x="1018" y="529"/>
                </a:cubicBezTo>
                <a:cubicBezTo>
                  <a:pt x="1017" y="529"/>
                  <a:pt x="1015" y="530"/>
                  <a:pt x="1015" y="531"/>
                </a:cubicBezTo>
                <a:cubicBezTo>
                  <a:pt x="1015" y="533"/>
                  <a:pt x="1015" y="535"/>
                  <a:pt x="1016" y="536"/>
                </a:cubicBezTo>
                <a:cubicBezTo>
                  <a:pt x="1016" y="538"/>
                  <a:pt x="1019" y="540"/>
                  <a:pt x="1019" y="542"/>
                </a:cubicBezTo>
                <a:cubicBezTo>
                  <a:pt x="1020" y="543"/>
                  <a:pt x="1019" y="546"/>
                  <a:pt x="1020" y="548"/>
                </a:cubicBezTo>
                <a:cubicBezTo>
                  <a:pt x="1020" y="548"/>
                  <a:pt x="1022" y="549"/>
                  <a:pt x="1022" y="550"/>
                </a:cubicBezTo>
                <a:cubicBezTo>
                  <a:pt x="1023" y="551"/>
                  <a:pt x="1023" y="554"/>
                  <a:pt x="1023" y="555"/>
                </a:cubicBezTo>
                <a:cubicBezTo>
                  <a:pt x="1023" y="556"/>
                  <a:pt x="1022" y="559"/>
                  <a:pt x="1021" y="560"/>
                </a:cubicBezTo>
                <a:cubicBezTo>
                  <a:pt x="1020" y="561"/>
                  <a:pt x="1019" y="561"/>
                  <a:pt x="1018" y="561"/>
                </a:cubicBezTo>
                <a:cubicBezTo>
                  <a:pt x="1018" y="562"/>
                  <a:pt x="1017" y="564"/>
                  <a:pt x="1017" y="565"/>
                </a:cubicBezTo>
                <a:cubicBezTo>
                  <a:pt x="1016" y="566"/>
                  <a:pt x="1015" y="567"/>
                  <a:pt x="1014" y="567"/>
                </a:cubicBezTo>
                <a:cubicBezTo>
                  <a:pt x="1013" y="567"/>
                  <a:pt x="1013" y="564"/>
                  <a:pt x="1012" y="564"/>
                </a:cubicBezTo>
                <a:cubicBezTo>
                  <a:pt x="1011" y="564"/>
                  <a:pt x="1010" y="564"/>
                  <a:pt x="1009" y="564"/>
                </a:cubicBezTo>
                <a:cubicBezTo>
                  <a:pt x="1008" y="564"/>
                  <a:pt x="1005" y="565"/>
                  <a:pt x="1004" y="566"/>
                </a:cubicBezTo>
                <a:cubicBezTo>
                  <a:pt x="1004" y="567"/>
                  <a:pt x="1004" y="570"/>
                  <a:pt x="1003" y="570"/>
                </a:cubicBezTo>
                <a:cubicBezTo>
                  <a:pt x="1003" y="571"/>
                  <a:pt x="1001" y="571"/>
                  <a:pt x="1000" y="571"/>
                </a:cubicBezTo>
                <a:cubicBezTo>
                  <a:pt x="998" y="571"/>
                  <a:pt x="995" y="570"/>
                  <a:pt x="994" y="571"/>
                </a:cubicBezTo>
                <a:cubicBezTo>
                  <a:pt x="993" y="572"/>
                  <a:pt x="994" y="574"/>
                  <a:pt x="993" y="575"/>
                </a:cubicBezTo>
                <a:cubicBezTo>
                  <a:pt x="993" y="576"/>
                  <a:pt x="991" y="576"/>
                  <a:pt x="991" y="576"/>
                </a:cubicBezTo>
                <a:cubicBezTo>
                  <a:pt x="990" y="576"/>
                  <a:pt x="988" y="575"/>
                  <a:pt x="987" y="575"/>
                </a:cubicBezTo>
                <a:cubicBezTo>
                  <a:pt x="986" y="574"/>
                  <a:pt x="985" y="572"/>
                  <a:pt x="984" y="572"/>
                </a:cubicBezTo>
                <a:cubicBezTo>
                  <a:pt x="983" y="572"/>
                  <a:pt x="981" y="572"/>
                  <a:pt x="981" y="573"/>
                </a:cubicBezTo>
                <a:cubicBezTo>
                  <a:pt x="980" y="573"/>
                  <a:pt x="979" y="574"/>
                  <a:pt x="978" y="575"/>
                </a:cubicBezTo>
                <a:cubicBezTo>
                  <a:pt x="978" y="577"/>
                  <a:pt x="979" y="580"/>
                  <a:pt x="979" y="582"/>
                </a:cubicBezTo>
                <a:cubicBezTo>
                  <a:pt x="979" y="583"/>
                  <a:pt x="979" y="586"/>
                  <a:pt x="979" y="587"/>
                </a:cubicBezTo>
                <a:cubicBezTo>
                  <a:pt x="978" y="589"/>
                  <a:pt x="977" y="592"/>
                  <a:pt x="976" y="593"/>
                </a:cubicBezTo>
                <a:cubicBezTo>
                  <a:pt x="975" y="595"/>
                  <a:pt x="973" y="597"/>
                  <a:pt x="973" y="598"/>
                </a:cubicBezTo>
                <a:cubicBezTo>
                  <a:pt x="973" y="599"/>
                  <a:pt x="973" y="601"/>
                  <a:pt x="974" y="602"/>
                </a:cubicBezTo>
                <a:cubicBezTo>
                  <a:pt x="974" y="603"/>
                  <a:pt x="976" y="604"/>
                  <a:pt x="977" y="605"/>
                </a:cubicBezTo>
                <a:cubicBezTo>
                  <a:pt x="977" y="606"/>
                  <a:pt x="977" y="609"/>
                  <a:pt x="977" y="610"/>
                </a:cubicBezTo>
                <a:cubicBezTo>
                  <a:pt x="977" y="611"/>
                  <a:pt x="976" y="612"/>
                  <a:pt x="976" y="613"/>
                </a:cubicBezTo>
                <a:cubicBezTo>
                  <a:pt x="976" y="614"/>
                  <a:pt x="977" y="617"/>
                  <a:pt x="977" y="618"/>
                </a:cubicBezTo>
                <a:cubicBezTo>
                  <a:pt x="977" y="619"/>
                  <a:pt x="976" y="620"/>
                  <a:pt x="976" y="621"/>
                </a:cubicBezTo>
                <a:cubicBezTo>
                  <a:pt x="975" y="621"/>
                  <a:pt x="972" y="621"/>
                  <a:pt x="971" y="621"/>
                </a:cubicBezTo>
                <a:cubicBezTo>
                  <a:pt x="970" y="621"/>
                  <a:pt x="967" y="621"/>
                  <a:pt x="965" y="621"/>
                </a:cubicBezTo>
                <a:cubicBezTo>
                  <a:pt x="964" y="622"/>
                  <a:pt x="964" y="625"/>
                  <a:pt x="963" y="625"/>
                </a:cubicBezTo>
                <a:cubicBezTo>
                  <a:pt x="961" y="626"/>
                  <a:pt x="958" y="627"/>
                  <a:pt x="957" y="626"/>
                </a:cubicBezTo>
                <a:cubicBezTo>
                  <a:pt x="956" y="625"/>
                  <a:pt x="956" y="623"/>
                  <a:pt x="955" y="622"/>
                </a:cubicBezTo>
                <a:cubicBezTo>
                  <a:pt x="955" y="621"/>
                  <a:pt x="955" y="619"/>
                  <a:pt x="955" y="619"/>
                </a:cubicBezTo>
                <a:cubicBezTo>
                  <a:pt x="956" y="618"/>
                  <a:pt x="958" y="618"/>
                  <a:pt x="959" y="617"/>
                </a:cubicBezTo>
                <a:cubicBezTo>
                  <a:pt x="959" y="617"/>
                  <a:pt x="959" y="614"/>
                  <a:pt x="959" y="613"/>
                </a:cubicBezTo>
                <a:cubicBezTo>
                  <a:pt x="959" y="612"/>
                  <a:pt x="957" y="609"/>
                  <a:pt x="956" y="608"/>
                </a:cubicBezTo>
                <a:cubicBezTo>
                  <a:pt x="955" y="608"/>
                  <a:pt x="953" y="609"/>
                  <a:pt x="952" y="608"/>
                </a:cubicBezTo>
                <a:cubicBezTo>
                  <a:pt x="951" y="607"/>
                  <a:pt x="951" y="605"/>
                  <a:pt x="950" y="605"/>
                </a:cubicBezTo>
                <a:cubicBezTo>
                  <a:pt x="949" y="604"/>
                  <a:pt x="947" y="604"/>
                  <a:pt x="946" y="605"/>
                </a:cubicBezTo>
                <a:cubicBezTo>
                  <a:pt x="945" y="605"/>
                  <a:pt x="945" y="608"/>
                  <a:pt x="945" y="608"/>
                </a:cubicBezTo>
                <a:cubicBezTo>
                  <a:pt x="945" y="609"/>
                  <a:pt x="943" y="610"/>
                  <a:pt x="943" y="610"/>
                </a:cubicBezTo>
                <a:cubicBezTo>
                  <a:pt x="942" y="612"/>
                  <a:pt x="942" y="614"/>
                  <a:pt x="942" y="616"/>
                </a:cubicBezTo>
                <a:cubicBezTo>
                  <a:pt x="941" y="617"/>
                  <a:pt x="942" y="619"/>
                  <a:pt x="941" y="619"/>
                </a:cubicBezTo>
                <a:cubicBezTo>
                  <a:pt x="940" y="621"/>
                  <a:pt x="937" y="622"/>
                  <a:pt x="936" y="623"/>
                </a:cubicBezTo>
                <a:cubicBezTo>
                  <a:pt x="935" y="623"/>
                  <a:pt x="932" y="625"/>
                  <a:pt x="931" y="626"/>
                </a:cubicBezTo>
                <a:cubicBezTo>
                  <a:pt x="931" y="626"/>
                  <a:pt x="929" y="628"/>
                  <a:pt x="929" y="630"/>
                </a:cubicBezTo>
                <a:cubicBezTo>
                  <a:pt x="928" y="631"/>
                  <a:pt x="929" y="633"/>
                  <a:pt x="928" y="635"/>
                </a:cubicBezTo>
                <a:cubicBezTo>
                  <a:pt x="928" y="636"/>
                  <a:pt x="927" y="637"/>
                  <a:pt x="927" y="638"/>
                </a:cubicBezTo>
                <a:cubicBezTo>
                  <a:pt x="927" y="641"/>
                  <a:pt x="926" y="645"/>
                  <a:pt x="926" y="647"/>
                </a:cubicBezTo>
                <a:cubicBezTo>
                  <a:pt x="926" y="649"/>
                  <a:pt x="927" y="651"/>
                  <a:pt x="927" y="653"/>
                </a:cubicBezTo>
                <a:cubicBezTo>
                  <a:pt x="927" y="654"/>
                  <a:pt x="926" y="656"/>
                  <a:pt x="926" y="657"/>
                </a:cubicBezTo>
                <a:cubicBezTo>
                  <a:pt x="926" y="658"/>
                  <a:pt x="925" y="659"/>
                  <a:pt x="925" y="660"/>
                </a:cubicBezTo>
                <a:cubicBezTo>
                  <a:pt x="924" y="661"/>
                  <a:pt x="924" y="663"/>
                  <a:pt x="925" y="664"/>
                </a:cubicBezTo>
                <a:cubicBezTo>
                  <a:pt x="925" y="665"/>
                  <a:pt x="925" y="668"/>
                  <a:pt x="926" y="669"/>
                </a:cubicBezTo>
                <a:cubicBezTo>
                  <a:pt x="927" y="669"/>
                  <a:pt x="929" y="669"/>
                  <a:pt x="930" y="670"/>
                </a:cubicBezTo>
                <a:cubicBezTo>
                  <a:pt x="931" y="670"/>
                  <a:pt x="933" y="671"/>
                  <a:pt x="934" y="672"/>
                </a:cubicBezTo>
                <a:cubicBezTo>
                  <a:pt x="935" y="673"/>
                  <a:pt x="937" y="674"/>
                  <a:pt x="937" y="674"/>
                </a:cubicBezTo>
                <a:cubicBezTo>
                  <a:pt x="938" y="675"/>
                  <a:pt x="938" y="676"/>
                  <a:pt x="938" y="677"/>
                </a:cubicBezTo>
                <a:cubicBezTo>
                  <a:pt x="938" y="677"/>
                  <a:pt x="937" y="677"/>
                  <a:pt x="937" y="678"/>
                </a:cubicBezTo>
                <a:cubicBezTo>
                  <a:pt x="936" y="679"/>
                  <a:pt x="936" y="682"/>
                  <a:pt x="936" y="683"/>
                </a:cubicBezTo>
                <a:cubicBezTo>
                  <a:pt x="936" y="685"/>
                  <a:pt x="937" y="688"/>
                  <a:pt x="936" y="690"/>
                </a:cubicBezTo>
                <a:cubicBezTo>
                  <a:pt x="936" y="691"/>
                  <a:pt x="935" y="694"/>
                  <a:pt x="934" y="695"/>
                </a:cubicBezTo>
                <a:cubicBezTo>
                  <a:pt x="933" y="695"/>
                  <a:pt x="931" y="695"/>
                  <a:pt x="930" y="695"/>
                </a:cubicBezTo>
                <a:cubicBezTo>
                  <a:pt x="929" y="694"/>
                  <a:pt x="929" y="691"/>
                  <a:pt x="928" y="690"/>
                </a:cubicBezTo>
                <a:cubicBezTo>
                  <a:pt x="928" y="689"/>
                  <a:pt x="925" y="689"/>
                  <a:pt x="924" y="688"/>
                </a:cubicBezTo>
                <a:cubicBezTo>
                  <a:pt x="924" y="687"/>
                  <a:pt x="923" y="685"/>
                  <a:pt x="922" y="684"/>
                </a:cubicBezTo>
                <a:cubicBezTo>
                  <a:pt x="921" y="684"/>
                  <a:pt x="919" y="684"/>
                  <a:pt x="918" y="684"/>
                </a:cubicBezTo>
                <a:cubicBezTo>
                  <a:pt x="917" y="684"/>
                  <a:pt x="916" y="686"/>
                  <a:pt x="915" y="687"/>
                </a:cubicBezTo>
                <a:cubicBezTo>
                  <a:pt x="914" y="687"/>
                  <a:pt x="912" y="687"/>
                  <a:pt x="910" y="687"/>
                </a:cubicBezTo>
                <a:cubicBezTo>
                  <a:pt x="908" y="687"/>
                  <a:pt x="905" y="685"/>
                  <a:pt x="903" y="685"/>
                </a:cubicBezTo>
                <a:cubicBezTo>
                  <a:pt x="902" y="685"/>
                  <a:pt x="899" y="686"/>
                  <a:pt x="897" y="686"/>
                </a:cubicBezTo>
                <a:cubicBezTo>
                  <a:pt x="897" y="686"/>
                  <a:pt x="895" y="687"/>
                  <a:pt x="895" y="687"/>
                </a:cubicBezTo>
                <a:cubicBezTo>
                  <a:pt x="893" y="687"/>
                  <a:pt x="890" y="686"/>
                  <a:pt x="889" y="686"/>
                </a:cubicBezTo>
                <a:cubicBezTo>
                  <a:pt x="888" y="686"/>
                  <a:pt x="886" y="687"/>
                  <a:pt x="885" y="686"/>
                </a:cubicBezTo>
                <a:cubicBezTo>
                  <a:pt x="884" y="686"/>
                  <a:pt x="882" y="685"/>
                  <a:pt x="881" y="685"/>
                </a:cubicBezTo>
                <a:cubicBezTo>
                  <a:pt x="880" y="684"/>
                  <a:pt x="879" y="680"/>
                  <a:pt x="877" y="680"/>
                </a:cubicBezTo>
                <a:cubicBezTo>
                  <a:pt x="876" y="680"/>
                  <a:pt x="875" y="682"/>
                  <a:pt x="874" y="682"/>
                </a:cubicBezTo>
                <a:cubicBezTo>
                  <a:pt x="873" y="683"/>
                  <a:pt x="870" y="683"/>
                  <a:pt x="869" y="683"/>
                </a:cubicBezTo>
                <a:cubicBezTo>
                  <a:pt x="868" y="683"/>
                  <a:pt x="865" y="682"/>
                  <a:pt x="864" y="681"/>
                </a:cubicBezTo>
                <a:cubicBezTo>
                  <a:pt x="863" y="681"/>
                  <a:pt x="863" y="679"/>
                  <a:pt x="862" y="678"/>
                </a:cubicBezTo>
                <a:cubicBezTo>
                  <a:pt x="861" y="677"/>
                  <a:pt x="860" y="677"/>
                  <a:pt x="859" y="676"/>
                </a:cubicBezTo>
                <a:cubicBezTo>
                  <a:pt x="859" y="675"/>
                  <a:pt x="860" y="672"/>
                  <a:pt x="859" y="670"/>
                </a:cubicBezTo>
                <a:cubicBezTo>
                  <a:pt x="859" y="669"/>
                  <a:pt x="857" y="667"/>
                  <a:pt x="856" y="666"/>
                </a:cubicBezTo>
                <a:cubicBezTo>
                  <a:pt x="855" y="665"/>
                  <a:pt x="852" y="665"/>
                  <a:pt x="852" y="664"/>
                </a:cubicBezTo>
                <a:cubicBezTo>
                  <a:pt x="851" y="663"/>
                  <a:pt x="852" y="660"/>
                  <a:pt x="852" y="659"/>
                </a:cubicBezTo>
                <a:cubicBezTo>
                  <a:pt x="851" y="658"/>
                  <a:pt x="850" y="656"/>
                  <a:pt x="849" y="655"/>
                </a:cubicBezTo>
                <a:cubicBezTo>
                  <a:pt x="849" y="655"/>
                  <a:pt x="847" y="655"/>
                  <a:pt x="846" y="655"/>
                </a:cubicBezTo>
                <a:cubicBezTo>
                  <a:pt x="845" y="656"/>
                  <a:pt x="844" y="657"/>
                  <a:pt x="843" y="656"/>
                </a:cubicBezTo>
                <a:cubicBezTo>
                  <a:pt x="842" y="656"/>
                  <a:pt x="842" y="655"/>
                  <a:pt x="841" y="655"/>
                </a:cubicBezTo>
                <a:cubicBezTo>
                  <a:pt x="841" y="654"/>
                  <a:pt x="842" y="652"/>
                  <a:pt x="842" y="651"/>
                </a:cubicBezTo>
                <a:cubicBezTo>
                  <a:pt x="843" y="650"/>
                  <a:pt x="845" y="649"/>
                  <a:pt x="846" y="649"/>
                </a:cubicBezTo>
                <a:cubicBezTo>
                  <a:pt x="846" y="648"/>
                  <a:pt x="846" y="646"/>
                  <a:pt x="846" y="645"/>
                </a:cubicBezTo>
                <a:cubicBezTo>
                  <a:pt x="845" y="644"/>
                  <a:pt x="844" y="643"/>
                  <a:pt x="844" y="642"/>
                </a:cubicBezTo>
                <a:cubicBezTo>
                  <a:pt x="844" y="641"/>
                  <a:pt x="845" y="638"/>
                  <a:pt x="845" y="636"/>
                </a:cubicBezTo>
                <a:cubicBezTo>
                  <a:pt x="844" y="635"/>
                  <a:pt x="844" y="634"/>
                  <a:pt x="843" y="633"/>
                </a:cubicBezTo>
                <a:cubicBezTo>
                  <a:pt x="842" y="632"/>
                  <a:pt x="841" y="631"/>
                  <a:pt x="840" y="630"/>
                </a:cubicBezTo>
                <a:cubicBezTo>
                  <a:pt x="838" y="630"/>
                  <a:pt x="835" y="630"/>
                  <a:pt x="834" y="629"/>
                </a:cubicBezTo>
                <a:cubicBezTo>
                  <a:pt x="833" y="628"/>
                  <a:pt x="832" y="626"/>
                  <a:pt x="831" y="625"/>
                </a:cubicBezTo>
                <a:cubicBezTo>
                  <a:pt x="830" y="625"/>
                  <a:pt x="828" y="624"/>
                  <a:pt x="827" y="623"/>
                </a:cubicBezTo>
                <a:cubicBezTo>
                  <a:pt x="826" y="623"/>
                  <a:pt x="826" y="621"/>
                  <a:pt x="826" y="620"/>
                </a:cubicBezTo>
                <a:cubicBezTo>
                  <a:pt x="826" y="619"/>
                  <a:pt x="825" y="618"/>
                  <a:pt x="824" y="617"/>
                </a:cubicBezTo>
                <a:cubicBezTo>
                  <a:pt x="824" y="616"/>
                  <a:pt x="821" y="616"/>
                  <a:pt x="820" y="616"/>
                </a:cubicBezTo>
                <a:cubicBezTo>
                  <a:pt x="820" y="616"/>
                  <a:pt x="818" y="615"/>
                  <a:pt x="817" y="616"/>
                </a:cubicBezTo>
                <a:cubicBezTo>
                  <a:pt x="816" y="616"/>
                  <a:pt x="816" y="620"/>
                  <a:pt x="815" y="620"/>
                </a:cubicBezTo>
                <a:cubicBezTo>
                  <a:pt x="814" y="621"/>
                  <a:pt x="812" y="620"/>
                  <a:pt x="812" y="620"/>
                </a:cubicBezTo>
                <a:cubicBezTo>
                  <a:pt x="811" y="619"/>
                  <a:pt x="810" y="617"/>
                  <a:pt x="809" y="616"/>
                </a:cubicBezTo>
                <a:cubicBezTo>
                  <a:pt x="809" y="616"/>
                  <a:pt x="806" y="615"/>
                  <a:pt x="805" y="614"/>
                </a:cubicBezTo>
                <a:cubicBezTo>
                  <a:pt x="804" y="613"/>
                  <a:pt x="802" y="612"/>
                  <a:pt x="801" y="611"/>
                </a:cubicBezTo>
                <a:cubicBezTo>
                  <a:pt x="800" y="609"/>
                  <a:pt x="800" y="606"/>
                  <a:pt x="800" y="604"/>
                </a:cubicBezTo>
                <a:cubicBezTo>
                  <a:pt x="800" y="603"/>
                  <a:pt x="801" y="600"/>
                  <a:pt x="800" y="598"/>
                </a:cubicBezTo>
                <a:cubicBezTo>
                  <a:pt x="799" y="597"/>
                  <a:pt x="795" y="596"/>
                  <a:pt x="793" y="596"/>
                </a:cubicBezTo>
                <a:cubicBezTo>
                  <a:pt x="791" y="596"/>
                  <a:pt x="788" y="596"/>
                  <a:pt x="787" y="597"/>
                </a:cubicBezTo>
                <a:cubicBezTo>
                  <a:pt x="786" y="597"/>
                  <a:pt x="786" y="600"/>
                  <a:pt x="785" y="601"/>
                </a:cubicBezTo>
                <a:cubicBezTo>
                  <a:pt x="784" y="601"/>
                  <a:pt x="781" y="602"/>
                  <a:pt x="780" y="602"/>
                </a:cubicBezTo>
                <a:cubicBezTo>
                  <a:pt x="778" y="602"/>
                  <a:pt x="775" y="601"/>
                  <a:pt x="773" y="601"/>
                </a:cubicBezTo>
                <a:cubicBezTo>
                  <a:pt x="770" y="600"/>
                  <a:pt x="765" y="600"/>
                  <a:pt x="762" y="599"/>
                </a:cubicBezTo>
                <a:cubicBezTo>
                  <a:pt x="761" y="599"/>
                  <a:pt x="757" y="597"/>
                  <a:pt x="756" y="596"/>
                </a:cubicBezTo>
                <a:cubicBezTo>
                  <a:pt x="754" y="595"/>
                  <a:pt x="751" y="592"/>
                  <a:pt x="750" y="591"/>
                </a:cubicBezTo>
                <a:cubicBezTo>
                  <a:pt x="748" y="590"/>
                  <a:pt x="744" y="588"/>
                  <a:pt x="742" y="588"/>
                </a:cubicBezTo>
                <a:cubicBezTo>
                  <a:pt x="741" y="588"/>
                  <a:pt x="738" y="588"/>
                  <a:pt x="737" y="588"/>
                </a:cubicBezTo>
                <a:cubicBezTo>
                  <a:pt x="735" y="588"/>
                  <a:pt x="733" y="591"/>
                  <a:pt x="732" y="592"/>
                </a:cubicBezTo>
                <a:cubicBezTo>
                  <a:pt x="731" y="592"/>
                  <a:pt x="729" y="592"/>
                  <a:pt x="728" y="593"/>
                </a:cubicBezTo>
                <a:cubicBezTo>
                  <a:pt x="727" y="593"/>
                  <a:pt x="725" y="592"/>
                  <a:pt x="724" y="592"/>
                </a:cubicBezTo>
                <a:cubicBezTo>
                  <a:pt x="723" y="592"/>
                  <a:pt x="722" y="594"/>
                  <a:pt x="721" y="594"/>
                </a:cubicBezTo>
                <a:cubicBezTo>
                  <a:pt x="719" y="594"/>
                  <a:pt x="716" y="592"/>
                  <a:pt x="715" y="591"/>
                </a:cubicBezTo>
                <a:cubicBezTo>
                  <a:pt x="713" y="591"/>
                  <a:pt x="710" y="592"/>
                  <a:pt x="709" y="592"/>
                </a:cubicBezTo>
                <a:cubicBezTo>
                  <a:pt x="708" y="591"/>
                  <a:pt x="706" y="590"/>
                  <a:pt x="705" y="589"/>
                </a:cubicBezTo>
                <a:cubicBezTo>
                  <a:pt x="703" y="588"/>
                  <a:pt x="700" y="586"/>
                  <a:pt x="699" y="587"/>
                </a:cubicBezTo>
                <a:cubicBezTo>
                  <a:pt x="698" y="587"/>
                  <a:pt x="698" y="590"/>
                  <a:pt x="697" y="591"/>
                </a:cubicBezTo>
                <a:cubicBezTo>
                  <a:pt x="697" y="592"/>
                  <a:pt x="697" y="594"/>
                  <a:pt x="697" y="594"/>
                </a:cubicBezTo>
                <a:cubicBezTo>
                  <a:pt x="696" y="595"/>
                  <a:pt x="695" y="597"/>
                  <a:pt x="694" y="598"/>
                </a:cubicBezTo>
                <a:cubicBezTo>
                  <a:pt x="692" y="598"/>
                  <a:pt x="690" y="597"/>
                  <a:pt x="689" y="598"/>
                </a:cubicBezTo>
                <a:cubicBezTo>
                  <a:pt x="688" y="598"/>
                  <a:pt x="686" y="600"/>
                  <a:pt x="685" y="600"/>
                </a:cubicBezTo>
                <a:cubicBezTo>
                  <a:pt x="684" y="601"/>
                  <a:pt x="681" y="601"/>
                  <a:pt x="679" y="601"/>
                </a:cubicBezTo>
                <a:cubicBezTo>
                  <a:pt x="679" y="601"/>
                  <a:pt x="678" y="603"/>
                  <a:pt x="677" y="603"/>
                </a:cubicBezTo>
                <a:cubicBezTo>
                  <a:pt x="676" y="604"/>
                  <a:pt x="673" y="606"/>
                  <a:pt x="671" y="607"/>
                </a:cubicBezTo>
                <a:cubicBezTo>
                  <a:pt x="671" y="607"/>
                  <a:pt x="670" y="607"/>
                  <a:pt x="669" y="607"/>
                </a:cubicBezTo>
                <a:cubicBezTo>
                  <a:pt x="669" y="607"/>
                  <a:pt x="668" y="606"/>
                  <a:pt x="668" y="605"/>
                </a:cubicBezTo>
                <a:cubicBezTo>
                  <a:pt x="668" y="605"/>
                  <a:pt x="667" y="603"/>
                  <a:pt x="666" y="603"/>
                </a:cubicBezTo>
                <a:cubicBezTo>
                  <a:pt x="665" y="603"/>
                  <a:pt x="664" y="604"/>
                  <a:pt x="663" y="604"/>
                </a:cubicBezTo>
                <a:cubicBezTo>
                  <a:pt x="662" y="604"/>
                  <a:pt x="661" y="602"/>
                  <a:pt x="660" y="603"/>
                </a:cubicBezTo>
                <a:cubicBezTo>
                  <a:pt x="659" y="603"/>
                  <a:pt x="658" y="604"/>
                  <a:pt x="657" y="604"/>
                </a:cubicBezTo>
                <a:cubicBezTo>
                  <a:pt x="655" y="604"/>
                  <a:pt x="652" y="605"/>
                  <a:pt x="650" y="605"/>
                </a:cubicBezTo>
                <a:cubicBezTo>
                  <a:pt x="649" y="606"/>
                  <a:pt x="646" y="608"/>
                  <a:pt x="645" y="609"/>
                </a:cubicBezTo>
                <a:cubicBezTo>
                  <a:pt x="643" y="610"/>
                  <a:pt x="641" y="613"/>
                  <a:pt x="639" y="614"/>
                </a:cubicBezTo>
                <a:cubicBezTo>
                  <a:pt x="638" y="615"/>
                  <a:pt x="635" y="615"/>
                  <a:pt x="634" y="615"/>
                </a:cubicBezTo>
                <a:cubicBezTo>
                  <a:pt x="633" y="616"/>
                  <a:pt x="629" y="617"/>
                  <a:pt x="628" y="618"/>
                </a:cubicBezTo>
                <a:cubicBezTo>
                  <a:pt x="626" y="620"/>
                  <a:pt x="623" y="623"/>
                  <a:pt x="621" y="625"/>
                </a:cubicBezTo>
                <a:cubicBezTo>
                  <a:pt x="621" y="626"/>
                  <a:pt x="620" y="629"/>
                  <a:pt x="619" y="630"/>
                </a:cubicBezTo>
                <a:cubicBezTo>
                  <a:pt x="618" y="631"/>
                  <a:pt x="613" y="632"/>
                  <a:pt x="611" y="632"/>
                </a:cubicBezTo>
                <a:cubicBezTo>
                  <a:pt x="609" y="632"/>
                  <a:pt x="606" y="631"/>
                  <a:pt x="604" y="631"/>
                </a:cubicBezTo>
                <a:cubicBezTo>
                  <a:pt x="602" y="631"/>
                  <a:pt x="599" y="631"/>
                  <a:pt x="598" y="631"/>
                </a:cubicBezTo>
                <a:cubicBezTo>
                  <a:pt x="595" y="631"/>
                  <a:pt x="590" y="631"/>
                  <a:pt x="587" y="633"/>
                </a:cubicBezTo>
                <a:cubicBezTo>
                  <a:pt x="586" y="634"/>
                  <a:pt x="584" y="636"/>
                  <a:pt x="583" y="637"/>
                </a:cubicBezTo>
                <a:cubicBezTo>
                  <a:pt x="582" y="639"/>
                  <a:pt x="579" y="641"/>
                  <a:pt x="578" y="642"/>
                </a:cubicBezTo>
                <a:cubicBezTo>
                  <a:pt x="578" y="643"/>
                  <a:pt x="576" y="645"/>
                  <a:pt x="576" y="646"/>
                </a:cubicBezTo>
                <a:cubicBezTo>
                  <a:pt x="576" y="647"/>
                  <a:pt x="577" y="649"/>
                  <a:pt x="577" y="650"/>
                </a:cubicBezTo>
                <a:cubicBezTo>
                  <a:pt x="577" y="651"/>
                  <a:pt x="576" y="654"/>
                  <a:pt x="575" y="655"/>
                </a:cubicBezTo>
                <a:cubicBezTo>
                  <a:pt x="574" y="655"/>
                  <a:pt x="572" y="656"/>
                  <a:pt x="572" y="657"/>
                </a:cubicBezTo>
                <a:cubicBezTo>
                  <a:pt x="571" y="658"/>
                  <a:pt x="570" y="660"/>
                  <a:pt x="569" y="661"/>
                </a:cubicBezTo>
                <a:cubicBezTo>
                  <a:pt x="569" y="662"/>
                  <a:pt x="568" y="666"/>
                  <a:pt x="568" y="666"/>
                </a:cubicBezTo>
                <a:cubicBezTo>
                  <a:pt x="568" y="666"/>
                  <a:pt x="566" y="669"/>
                  <a:pt x="566" y="670"/>
                </a:cubicBezTo>
                <a:cubicBezTo>
                  <a:pt x="564" y="671"/>
                  <a:pt x="562" y="672"/>
                  <a:pt x="560" y="673"/>
                </a:cubicBezTo>
                <a:cubicBezTo>
                  <a:pt x="559" y="673"/>
                  <a:pt x="555" y="673"/>
                  <a:pt x="554" y="673"/>
                </a:cubicBezTo>
                <a:cubicBezTo>
                  <a:pt x="553" y="672"/>
                  <a:pt x="552" y="670"/>
                  <a:pt x="551" y="669"/>
                </a:cubicBezTo>
                <a:cubicBezTo>
                  <a:pt x="550" y="668"/>
                  <a:pt x="549" y="667"/>
                  <a:pt x="548" y="667"/>
                </a:cubicBezTo>
                <a:cubicBezTo>
                  <a:pt x="547" y="666"/>
                  <a:pt x="545" y="667"/>
                  <a:pt x="544" y="667"/>
                </a:cubicBezTo>
                <a:cubicBezTo>
                  <a:pt x="542" y="668"/>
                  <a:pt x="540" y="672"/>
                  <a:pt x="539" y="674"/>
                </a:cubicBezTo>
                <a:cubicBezTo>
                  <a:pt x="538" y="674"/>
                  <a:pt x="536" y="676"/>
                  <a:pt x="535" y="676"/>
                </a:cubicBezTo>
                <a:cubicBezTo>
                  <a:pt x="533" y="678"/>
                  <a:pt x="530" y="681"/>
                  <a:pt x="528" y="682"/>
                </a:cubicBezTo>
                <a:cubicBezTo>
                  <a:pt x="528" y="683"/>
                  <a:pt x="526" y="684"/>
                  <a:pt x="525" y="684"/>
                </a:cubicBezTo>
                <a:cubicBezTo>
                  <a:pt x="524" y="685"/>
                  <a:pt x="523" y="687"/>
                  <a:pt x="523" y="688"/>
                </a:cubicBezTo>
                <a:cubicBezTo>
                  <a:pt x="522" y="689"/>
                  <a:pt x="521" y="693"/>
                  <a:pt x="520" y="695"/>
                </a:cubicBezTo>
                <a:cubicBezTo>
                  <a:pt x="520" y="696"/>
                  <a:pt x="518" y="697"/>
                  <a:pt x="517" y="698"/>
                </a:cubicBezTo>
                <a:cubicBezTo>
                  <a:pt x="517" y="699"/>
                  <a:pt x="515" y="700"/>
                  <a:pt x="515" y="700"/>
                </a:cubicBezTo>
                <a:cubicBezTo>
                  <a:pt x="513" y="701"/>
                  <a:pt x="510" y="702"/>
                  <a:pt x="508" y="703"/>
                </a:cubicBezTo>
                <a:cubicBezTo>
                  <a:pt x="507" y="703"/>
                  <a:pt x="504" y="702"/>
                  <a:pt x="502" y="701"/>
                </a:cubicBezTo>
                <a:cubicBezTo>
                  <a:pt x="501" y="700"/>
                  <a:pt x="500" y="699"/>
                  <a:pt x="500" y="698"/>
                </a:cubicBezTo>
                <a:cubicBezTo>
                  <a:pt x="499" y="698"/>
                  <a:pt x="497" y="696"/>
                  <a:pt x="496" y="697"/>
                </a:cubicBezTo>
                <a:cubicBezTo>
                  <a:pt x="495" y="697"/>
                  <a:pt x="494" y="697"/>
                  <a:pt x="494" y="698"/>
                </a:cubicBezTo>
                <a:cubicBezTo>
                  <a:pt x="493" y="699"/>
                  <a:pt x="494" y="701"/>
                  <a:pt x="494" y="702"/>
                </a:cubicBezTo>
                <a:cubicBezTo>
                  <a:pt x="494" y="703"/>
                  <a:pt x="493" y="706"/>
                  <a:pt x="492" y="706"/>
                </a:cubicBezTo>
                <a:cubicBezTo>
                  <a:pt x="492" y="707"/>
                  <a:pt x="490" y="708"/>
                  <a:pt x="489" y="708"/>
                </a:cubicBezTo>
                <a:cubicBezTo>
                  <a:pt x="488" y="709"/>
                  <a:pt x="484" y="710"/>
                  <a:pt x="484" y="711"/>
                </a:cubicBezTo>
                <a:cubicBezTo>
                  <a:pt x="483" y="712"/>
                  <a:pt x="485" y="714"/>
                  <a:pt x="485" y="715"/>
                </a:cubicBezTo>
                <a:cubicBezTo>
                  <a:pt x="484" y="716"/>
                  <a:pt x="483" y="719"/>
                  <a:pt x="483" y="720"/>
                </a:cubicBezTo>
                <a:cubicBezTo>
                  <a:pt x="482" y="721"/>
                  <a:pt x="480" y="724"/>
                  <a:pt x="480" y="726"/>
                </a:cubicBezTo>
                <a:cubicBezTo>
                  <a:pt x="480" y="727"/>
                  <a:pt x="480" y="729"/>
                  <a:pt x="480" y="730"/>
                </a:cubicBezTo>
                <a:cubicBezTo>
                  <a:pt x="480" y="731"/>
                  <a:pt x="479" y="732"/>
                  <a:pt x="479" y="732"/>
                </a:cubicBezTo>
                <a:cubicBezTo>
                  <a:pt x="478" y="733"/>
                  <a:pt x="475" y="733"/>
                  <a:pt x="474" y="732"/>
                </a:cubicBezTo>
                <a:cubicBezTo>
                  <a:pt x="473" y="732"/>
                  <a:pt x="471" y="731"/>
                  <a:pt x="471" y="731"/>
                </a:cubicBezTo>
                <a:cubicBezTo>
                  <a:pt x="470" y="731"/>
                  <a:pt x="467" y="732"/>
                  <a:pt x="467" y="732"/>
                </a:cubicBezTo>
                <a:cubicBezTo>
                  <a:pt x="467" y="733"/>
                  <a:pt x="467" y="734"/>
                  <a:pt x="467" y="735"/>
                </a:cubicBezTo>
                <a:cubicBezTo>
                  <a:pt x="468" y="735"/>
                  <a:pt x="468" y="736"/>
                  <a:pt x="468" y="736"/>
                </a:cubicBezTo>
                <a:cubicBezTo>
                  <a:pt x="469" y="737"/>
                  <a:pt x="471" y="736"/>
                  <a:pt x="471" y="737"/>
                </a:cubicBezTo>
                <a:cubicBezTo>
                  <a:pt x="472" y="737"/>
                  <a:pt x="474" y="738"/>
                  <a:pt x="474" y="739"/>
                </a:cubicBezTo>
                <a:cubicBezTo>
                  <a:pt x="474" y="739"/>
                  <a:pt x="474" y="741"/>
                  <a:pt x="473" y="742"/>
                </a:cubicBezTo>
                <a:cubicBezTo>
                  <a:pt x="473" y="742"/>
                  <a:pt x="471" y="743"/>
                  <a:pt x="471" y="743"/>
                </a:cubicBezTo>
                <a:cubicBezTo>
                  <a:pt x="469" y="743"/>
                  <a:pt x="467" y="743"/>
                  <a:pt x="466" y="742"/>
                </a:cubicBezTo>
                <a:cubicBezTo>
                  <a:pt x="465" y="742"/>
                  <a:pt x="463" y="740"/>
                  <a:pt x="462" y="739"/>
                </a:cubicBezTo>
                <a:cubicBezTo>
                  <a:pt x="461" y="739"/>
                  <a:pt x="459" y="739"/>
                  <a:pt x="458" y="739"/>
                </a:cubicBezTo>
                <a:cubicBezTo>
                  <a:pt x="457" y="740"/>
                  <a:pt x="455" y="742"/>
                  <a:pt x="455" y="743"/>
                </a:cubicBezTo>
                <a:cubicBezTo>
                  <a:pt x="454" y="744"/>
                  <a:pt x="453" y="745"/>
                  <a:pt x="452" y="746"/>
                </a:cubicBezTo>
                <a:cubicBezTo>
                  <a:pt x="451" y="747"/>
                  <a:pt x="450" y="750"/>
                  <a:pt x="450" y="751"/>
                </a:cubicBezTo>
                <a:cubicBezTo>
                  <a:pt x="449" y="752"/>
                  <a:pt x="449" y="754"/>
                  <a:pt x="448" y="755"/>
                </a:cubicBezTo>
                <a:cubicBezTo>
                  <a:pt x="447" y="756"/>
                  <a:pt x="446" y="756"/>
                  <a:pt x="445" y="757"/>
                </a:cubicBezTo>
                <a:cubicBezTo>
                  <a:pt x="444" y="757"/>
                  <a:pt x="442" y="757"/>
                  <a:pt x="441" y="757"/>
                </a:cubicBezTo>
                <a:cubicBezTo>
                  <a:pt x="440" y="757"/>
                  <a:pt x="438" y="758"/>
                  <a:pt x="437" y="758"/>
                </a:cubicBezTo>
                <a:cubicBezTo>
                  <a:pt x="436" y="757"/>
                  <a:pt x="436" y="755"/>
                  <a:pt x="436" y="754"/>
                </a:cubicBezTo>
                <a:cubicBezTo>
                  <a:pt x="436" y="753"/>
                  <a:pt x="436" y="752"/>
                  <a:pt x="435" y="751"/>
                </a:cubicBezTo>
                <a:cubicBezTo>
                  <a:pt x="435" y="750"/>
                  <a:pt x="433" y="749"/>
                  <a:pt x="433" y="749"/>
                </a:cubicBezTo>
                <a:cubicBezTo>
                  <a:pt x="432" y="749"/>
                  <a:pt x="430" y="749"/>
                  <a:pt x="429" y="750"/>
                </a:cubicBezTo>
                <a:cubicBezTo>
                  <a:pt x="429" y="750"/>
                  <a:pt x="429" y="751"/>
                  <a:pt x="428" y="751"/>
                </a:cubicBezTo>
                <a:cubicBezTo>
                  <a:pt x="428" y="752"/>
                  <a:pt x="428" y="754"/>
                  <a:pt x="428" y="755"/>
                </a:cubicBezTo>
                <a:cubicBezTo>
                  <a:pt x="429" y="756"/>
                  <a:pt x="430" y="756"/>
                  <a:pt x="430" y="757"/>
                </a:cubicBezTo>
                <a:cubicBezTo>
                  <a:pt x="431" y="757"/>
                  <a:pt x="431" y="759"/>
                  <a:pt x="431" y="760"/>
                </a:cubicBezTo>
                <a:cubicBezTo>
                  <a:pt x="431" y="761"/>
                  <a:pt x="430" y="762"/>
                  <a:pt x="430" y="762"/>
                </a:cubicBezTo>
                <a:cubicBezTo>
                  <a:pt x="429" y="763"/>
                  <a:pt x="427" y="763"/>
                  <a:pt x="426" y="764"/>
                </a:cubicBezTo>
                <a:cubicBezTo>
                  <a:pt x="425" y="765"/>
                  <a:pt x="423" y="767"/>
                  <a:pt x="422" y="768"/>
                </a:cubicBezTo>
                <a:cubicBezTo>
                  <a:pt x="422" y="768"/>
                  <a:pt x="421" y="769"/>
                  <a:pt x="421" y="770"/>
                </a:cubicBezTo>
                <a:cubicBezTo>
                  <a:pt x="420" y="770"/>
                  <a:pt x="419" y="771"/>
                  <a:pt x="419" y="772"/>
                </a:cubicBezTo>
                <a:cubicBezTo>
                  <a:pt x="418" y="772"/>
                  <a:pt x="417" y="773"/>
                  <a:pt x="416" y="774"/>
                </a:cubicBezTo>
                <a:cubicBezTo>
                  <a:pt x="416" y="774"/>
                  <a:pt x="415" y="776"/>
                  <a:pt x="415" y="776"/>
                </a:cubicBezTo>
                <a:cubicBezTo>
                  <a:pt x="413" y="775"/>
                  <a:pt x="411" y="778"/>
                  <a:pt x="410" y="778"/>
                </a:cubicBezTo>
                <a:cubicBezTo>
                  <a:pt x="408" y="779"/>
                  <a:pt x="405" y="778"/>
                  <a:pt x="403" y="778"/>
                </a:cubicBezTo>
                <a:cubicBezTo>
                  <a:pt x="402" y="778"/>
                  <a:pt x="400" y="776"/>
                  <a:pt x="399" y="776"/>
                </a:cubicBezTo>
                <a:cubicBezTo>
                  <a:pt x="399" y="775"/>
                  <a:pt x="398" y="773"/>
                  <a:pt x="398" y="772"/>
                </a:cubicBezTo>
                <a:cubicBezTo>
                  <a:pt x="397" y="771"/>
                  <a:pt x="396" y="769"/>
                  <a:pt x="396" y="768"/>
                </a:cubicBezTo>
                <a:cubicBezTo>
                  <a:pt x="395" y="767"/>
                  <a:pt x="395" y="764"/>
                  <a:pt x="396" y="763"/>
                </a:cubicBezTo>
                <a:cubicBezTo>
                  <a:pt x="396" y="762"/>
                  <a:pt x="398" y="761"/>
                  <a:pt x="398" y="760"/>
                </a:cubicBezTo>
                <a:cubicBezTo>
                  <a:pt x="398" y="759"/>
                  <a:pt x="399" y="757"/>
                  <a:pt x="398" y="756"/>
                </a:cubicBezTo>
                <a:cubicBezTo>
                  <a:pt x="397" y="756"/>
                  <a:pt x="395" y="755"/>
                  <a:pt x="394" y="755"/>
                </a:cubicBezTo>
                <a:cubicBezTo>
                  <a:pt x="393" y="755"/>
                  <a:pt x="390" y="757"/>
                  <a:pt x="389" y="757"/>
                </a:cubicBezTo>
                <a:cubicBezTo>
                  <a:pt x="387" y="757"/>
                  <a:pt x="384" y="757"/>
                  <a:pt x="382" y="757"/>
                </a:cubicBezTo>
                <a:cubicBezTo>
                  <a:pt x="381" y="756"/>
                  <a:pt x="380" y="754"/>
                  <a:pt x="379" y="753"/>
                </a:cubicBezTo>
                <a:cubicBezTo>
                  <a:pt x="378" y="753"/>
                  <a:pt x="375" y="753"/>
                  <a:pt x="374" y="754"/>
                </a:cubicBezTo>
                <a:cubicBezTo>
                  <a:pt x="374" y="755"/>
                  <a:pt x="374" y="757"/>
                  <a:pt x="374" y="758"/>
                </a:cubicBezTo>
                <a:cubicBezTo>
                  <a:pt x="374" y="760"/>
                  <a:pt x="373" y="763"/>
                  <a:pt x="372" y="764"/>
                </a:cubicBezTo>
                <a:cubicBezTo>
                  <a:pt x="371" y="765"/>
                  <a:pt x="368" y="766"/>
                  <a:pt x="367" y="766"/>
                </a:cubicBezTo>
                <a:cubicBezTo>
                  <a:pt x="365" y="767"/>
                  <a:pt x="361" y="766"/>
                  <a:pt x="359" y="766"/>
                </a:cubicBezTo>
                <a:cubicBezTo>
                  <a:pt x="359" y="767"/>
                  <a:pt x="357" y="767"/>
                  <a:pt x="357" y="768"/>
                </a:cubicBezTo>
                <a:cubicBezTo>
                  <a:pt x="355" y="768"/>
                  <a:pt x="352" y="767"/>
                  <a:pt x="351" y="768"/>
                </a:cubicBezTo>
                <a:cubicBezTo>
                  <a:pt x="350" y="768"/>
                  <a:pt x="349" y="770"/>
                  <a:pt x="349" y="771"/>
                </a:cubicBezTo>
                <a:cubicBezTo>
                  <a:pt x="349" y="772"/>
                  <a:pt x="349" y="775"/>
                  <a:pt x="349" y="776"/>
                </a:cubicBezTo>
                <a:cubicBezTo>
                  <a:pt x="348" y="776"/>
                  <a:pt x="346" y="777"/>
                  <a:pt x="345" y="778"/>
                </a:cubicBezTo>
                <a:cubicBezTo>
                  <a:pt x="344" y="778"/>
                  <a:pt x="340" y="777"/>
                  <a:pt x="339" y="778"/>
                </a:cubicBezTo>
                <a:cubicBezTo>
                  <a:pt x="338" y="779"/>
                  <a:pt x="336" y="781"/>
                  <a:pt x="335" y="781"/>
                </a:cubicBezTo>
                <a:cubicBezTo>
                  <a:pt x="333" y="782"/>
                  <a:pt x="329" y="780"/>
                  <a:pt x="328" y="778"/>
                </a:cubicBezTo>
                <a:cubicBezTo>
                  <a:pt x="328" y="777"/>
                  <a:pt x="329" y="775"/>
                  <a:pt x="328" y="774"/>
                </a:cubicBezTo>
                <a:cubicBezTo>
                  <a:pt x="328" y="773"/>
                  <a:pt x="327" y="772"/>
                  <a:pt x="326" y="771"/>
                </a:cubicBezTo>
                <a:cubicBezTo>
                  <a:pt x="325" y="770"/>
                  <a:pt x="321" y="770"/>
                  <a:pt x="319" y="770"/>
                </a:cubicBezTo>
                <a:cubicBezTo>
                  <a:pt x="318" y="770"/>
                  <a:pt x="315" y="770"/>
                  <a:pt x="314" y="771"/>
                </a:cubicBezTo>
                <a:cubicBezTo>
                  <a:pt x="313" y="771"/>
                  <a:pt x="311" y="773"/>
                  <a:pt x="310" y="773"/>
                </a:cubicBezTo>
                <a:cubicBezTo>
                  <a:pt x="308" y="773"/>
                  <a:pt x="305" y="772"/>
                  <a:pt x="303" y="773"/>
                </a:cubicBezTo>
                <a:cubicBezTo>
                  <a:pt x="302" y="773"/>
                  <a:pt x="301" y="776"/>
                  <a:pt x="300" y="776"/>
                </a:cubicBezTo>
                <a:cubicBezTo>
                  <a:pt x="299" y="776"/>
                  <a:pt x="296" y="775"/>
                  <a:pt x="295" y="774"/>
                </a:cubicBezTo>
                <a:cubicBezTo>
                  <a:pt x="294" y="773"/>
                  <a:pt x="292" y="771"/>
                  <a:pt x="291" y="770"/>
                </a:cubicBezTo>
                <a:cubicBezTo>
                  <a:pt x="291" y="769"/>
                  <a:pt x="289" y="767"/>
                  <a:pt x="287" y="767"/>
                </a:cubicBezTo>
                <a:cubicBezTo>
                  <a:pt x="286" y="766"/>
                  <a:pt x="283" y="765"/>
                  <a:pt x="282" y="765"/>
                </a:cubicBezTo>
                <a:cubicBezTo>
                  <a:pt x="280" y="765"/>
                  <a:pt x="277" y="764"/>
                  <a:pt x="276" y="763"/>
                </a:cubicBezTo>
                <a:cubicBezTo>
                  <a:pt x="275" y="763"/>
                  <a:pt x="273" y="761"/>
                  <a:pt x="272" y="760"/>
                </a:cubicBezTo>
                <a:cubicBezTo>
                  <a:pt x="271" y="759"/>
                  <a:pt x="269" y="758"/>
                  <a:pt x="267" y="758"/>
                </a:cubicBezTo>
                <a:cubicBezTo>
                  <a:pt x="268" y="757"/>
                  <a:pt x="268" y="756"/>
                  <a:pt x="268" y="755"/>
                </a:cubicBezTo>
                <a:cubicBezTo>
                  <a:pt x="268" y="754"/>
                  <a:pt x="268" y="752"/>
                  <a:pt x="268" y="750"/>
                </a:cubicBezTo>
                <a:cubicBezTo>
                  <a:pt x="268" y="749"/>
                  <a:pt x="268" y="747"/>
                  <a:pt x="268" y="746"/>
                </a:cubicBezTo>
                <a:cubicBezTo>
                  <a:pt x="268" y="745"/>
                  <a:pt x="268" y="742"/>
                  <a:pt x="268" y="740"/>
                </a:cubicBezTo>
                <a:cubicBezTo>
                  <a:pt x="268" y="740"/>
                  <a:pt x="269" y="738"/>
                  <a:pt x="270" y="737"/>
                </a:cubicBezTo>
                <a:cubicBezTo>
                  <a:pt x="270" y="736"/>
                  <a:pt x="271" y="736"/>
                  <a:pt x="272" y="735"/>
                </a:cubicBezTo>
                <a:cubicBezTo>
                  <a:pt x="272" y="734"/>
                  <a:pt x="272" y="732"/>
                  <a:pt x="272" y="731"/>
                </a:cubicBezTo>
                <a:cubicBezTo>
                  <a:pt x="272" y="729"/>
                  <a:pt x="271" y="727"/>
                  <a:pt x="271" y="727"/>
                </a:cubicBezTo>
                <a:cubicBezTo>
                  <a:pt x="270" y="726"/>
                  <a:pt x="268" y="726"/>
                  <a:pt x="267" y="726"/>
                </a:cubicBezTo>
                <a:cubicBezTo>
                  <a:pt x="266" y="726"/>
                  <a:pt x="265" y="727"/>
                  <a:pt x="264" y="728"/>
                </a:cubicBezTo>
                <a:cubicBezTo>
                  <a:pt x="263" y="729"/>
                  <a:pt x="263" y="730"/>
                  <a:pt x="262" y="731"/>
                </a:cubicBezTo>
                <a:cubicBezTo>
                  <a:pt x="262" y="731"/>
                  <a:pt x="261" y="732"/>
                  <a:pt x="260" y="732"/>
                </a:cubicBezTo>
                <a:cubicBezTo>
                  <a:pt x="259" y="732"/>
                  <a:pt x="258" y="731"/>
                  <a:pt x="257" y="731"/>
                </a:cubicBezTo>
                <a:cubicBezTo>
                  <a:pt x="256" y="730"/>
                  <a:pt x="255" y="730"/>
                  <a:pt x="254" y="730"/>
                </a:cubicBezTo>
                <a:cubicBezTo>
                  <a:pt x="253" y="731"/>
                  <a:pt x="252" y="731"/>
                  <a:pt x="251" y="732"/>
                </a:cubicBezTo>
                <a:cubicBezTo>
                  <a:pt x="251" y="732"/>
                  <a:pt x="250" y="734"/>
                  <a:pt x="249" y="734"/>
                </a:cubicBezTo>
                <a:cubicBezTo>
                  <a:pt x="248" y="735"/>
                  <a:pt x="246" y="736"/>
                  <a:pt x="245" y="736"/>
                </a:cubicBezTo>
                <a:cubicBezTo>
                  <a:pt x="245" y="736"/>
                  <a:pt x="243" y="734"/>
                  <a:pt x="243" y="734"/>
                </a:cubicBezTo>
                <a:cubicBezTo>
                  <a:pt x="242" y="734"/>
                  <a:pt x="241" y="735"/>
                  <a:pt x="240" y="735"/>
                </a:cubicBezTo>
                <a:cubicBezTo>
                  <a:pt x="239" y="735"/>
                  <a:pt x="236" y="735"/>
                  <a:pt x="236" y="734"/>
                </a:cubicBezTo>
                <a:cubicBezTo>
                  <a:pt x="235" y="734"/>
                  <a:pt x="236" y="733"/>
                  <a:pt x="236" y="733"/>
                </a:cubicBezTo>
                <a:cubicBezTo>
                  <a:pt x="236" y="731"/>
                  <a:pt x="236" y="728"/>
                  <a:pt x="235" y="727"/>
                </a:cubicBezTo>
                <a:cubicBezTo>
                  <a:pt x="235" y="726"/>
                  <a:pt x="234" y="725"/>
                  <a:pt x="233" y="725"/>
                </a:cubicBezTo>
                <a:cubicBezTo>
                  <a:pt x="232" y="724"/>
                  <a:pt x="229" y="724"/>
                  <a:pt x="228" y="723"/>
                </a:cubicBezTo>
                <a:cubicBezTo>
                  <a:pt x="227" y="722"/>
                  <a:pt x="227" y="720"/>
                  <a:pt x="227" y="719"/>
                </a:cubicBezTo>
                <a:cubicBezTo>
                  <a:pt x="226" y="718"/>
                  <a:pt x="225" y="716"/>
                  <a:pt x="225" y="715"/>
                </a:cubicBezTo>
                <a:cubicBezTo>
                  <a:pt x="224" y="714"/>
                  <a:pt x="222" y="712"/>
                  <a:pt x="221" y="711"/>
                </a:cubicBezTo>
                <a:cubicBezTo>
                  <a:pt x="221" y="710"/>
                  <a:pt x="220" y="707"/>
                  <a:pt x="219" y="706"/>
                </a:cubicBezTo>
                <a:cubicBezTo>
                  <a:pt x="219" y="705"/>
                  <a:pt x="218" y="702"/>
                  <a:pt x="217" y="701"/>
                </a:cubicBezTo>
                <a:cubicBezTo>
                  <a:pt x="216" y="700"/>
                  <a:pt x="214" y="698"/>
                  <a:pt x="213" y="697"/>
                </a:cubicBezTo>
                <a:cubicBezTo>
                  <a:pt x="212" y="697"/>
                  <a:pt x="210" y="697"/>
                  <a:pt x="209" y="697"/>
                </a:cubicBezTo>
                <a:cubicBezTo>
                  <a:pt x="208" y="697"/>
                  <a:pt x="206" y="698"/>
                  <a:pt x="205" y="698"/>
                </a:cubicBezTo>
                <a:cubicBezTo>
                  <a:pt x="204" y="698"/>
                  <a:pt x="202" y="698"/>
                  <a:pt x="201" y="697"/>
                </a:cubicBezTo>
                <a:cubicBezTo>
                  <a:pt x="200" y="697"/>
                  <a:pt x="200" y="695"/>
                  <a:pt x="200" y="695"/>
                </a:cubicBezTo>
                <a:cubicBezTo>
                  <a:pt x="199" y="693"/>
                  <a:pt x="199" y="690"/>
                  <a:pt x="200" y="689"/>
                </a:cubicBezTo>
                <a:cubicBezTo>
                  <a:pt x="200" y="688"/>
                  <a:pt x="202" y="688"/>
                  <a:pt x="203" y="687"/>
                </a:cubicBezTo>
                <a:cubicBezTo>
                  <a:pt x="203" y="687"/>
                  <a:pt x="204" y="684"/>
                  <a:pt x="204" y="683"/>
                </a:cubicBezTo>
                <a:cubicBezTo>
                  <a:pt x="204" y="682"/>
                  <a:pt x="203" y="681"/>
                  <a:pt x="202" y="680"/>
                </a:cubicBezTo>
                <a:cubicBezTo>
                  <a:pt x="202" y="680"/>
                  <a:pt x="200" y="678"/>
                  <a:pt x="199" y="678"/>
                </a:cubicBezTo>
                <a:cubicBezTo>
                  <a:pt x="198" y="678"/>
                  <a:pt x="196" y="678"/>
                  <a:pt x="196" y="678"/>
                </a:cubicBezTo>
                <a:cubicBezTo>
                  <a:pt x="195" y="679"/>
                  <a:pt x="194" y="681"/>
                  <a:pt x="193" y="681"/>
                </a:cubicBezTo>
                <a:cubicBezTo>
                  <a:pt x="192" y="681"/>
                  <a:pt x="189" y="680"/>
                  <a:pt x="187" y="680"/>
                </a:cubicBezTo>
                <a:cubicBezTo>
                  <a:pt x="186" y="680"/>
                  <a:pt x="184" y="680"/>
                  <a:pt x="183" y="681"/>
                </a:cubicBezTo>
                <a:cubicBezTo>
                  <a:pt x="181" y="682"/>
                  <a:pt x="181" y="686"/>
                  <a:pt x="180" y="686"/>
                </a:cubicBezTo>
                <a:cubicBezTo>
                  <a:pt x="179" y="687"/>
                  <a:pt x="177" y="687"/>
                  <a:pt x="176" y="687"/>
                </a:cubicBezTo>
                <a:cubicBezTo>
                  <a:pt x="174" y="687"/>
                  <a:pt x="170" y="685"/>
                  <a:pt x="169" y="684"/>
                </a:cubicBezTo>
                <a:cubicBezTo>
                  <a:pt x="167" y="683"/>
                  <a:pt x="165" y="681"/>
                  <a:pt x="164" y="679"/>
                </a:cubicBezTo>
                <a:cubicBezTo>
                  <a:pt x="163" y="678"/>
                  <a:pt x="161" y="676"/>
                  <a:pt x="160" y="674"/>
                </a:cubicBezTo>
                <a:cubicBezTo>
                  <a:pt x="159" y="673"/>
                  <a:pt x="159" y="669"/>
                  <a:pt x="157" y="667"/>
                </a:cubicBezTo>
                <a:cubicBezTo>
                  <a:pt x="156" y="666"/>
                  <a:pt x="153" y="664"/>
                  <a:pt x="152" y="663"/>
                </a:cubicBezTo>
                <a:cubicBezTo>
                  <a:pt x="151" y="662"/>
                  <a:pt x="149" y="661"/>
                  <a:pt x="148" y="660"/>
                </a:cubicBezTo>
                <a:cubicBezTo>
                  <a:pt x="147" y="659"/>
                  <a:pt x="146" y="657"/>
                  <a:pt x="146" y="655"/>
                </a:cubicBezTo>
                <a:cubicBezTo>
                  <a:pt x="147" y="654"/>
                  <a:pt x="149" y="654"/>
                  <a:pt x="150" y="653"/>
                </a:cubicBezTo>
                <a:cubicBezTo>
                  <a:pt x="151" y="653"/>
                  <a:pt x="152" y="652"/>
                  <a:pt x="152" y="651"/>
                </a:cubicBezTo>
                <a:cubicBezTo>
                  <a:pt x="153" y="650"/>
                  <a:pt x="153" y="647"/>
                  <a:pt x="153" y="646"/>
                </a:cubicBezTo>
                <a:cubicBezTo>
                  <a:pt x="153" y="644"/>
                  <a:pt x="150" y="643"/>
                  <a:pt x="150" y="641"/>
                </a:cubicBezTo>
                <a:cubicBezTo>
                  <a:pt x="149" y="641"/>
                  <a:pt x="150" y="639"/>
                  <a:pt x="150" y="638"/>
                </a:cubicBezTo>
                <a:cubicBezTo>
                  <a:pt x="149" y="637"/>
                  <a:pt x="147" y="635"/>
                  <a:pt x="146" y="635"/>
                </a:cubicBezTo>
                <a:cubicBezTo>
                  <a:pt x="144" y="633"/>
                  <a:pt x="140" y="630"/>
                  <a:pt x="139" y="628"/>
                </a:cubicBezTo>
                <a:cubicBezTo>
                  <a:pt x="138" y="627"/>
                  <a:pt x="138" y="624"/>
                  <a:pt x="137" y="623"/>
                </a:cubicBezTo>
                <a:cubicBezTo>
                  <a:pt x="136" y="622"/>
                  <a:pt x="134" y="621"/>
                  <a:pt x="133" y="621"/>
                </a:cubicBezTo>
                <a:cubicBezTo>
                  <a:pt x="131" y="621"/>
                  <a:pt x="128" y="622"/>
                  <a:pt x="127" y="623"/>
                </a:cubicBezTo>
                <a:cubicBezTo>
                  <a:pt x="126" y="623"/>
                  <a:pt x="124" y="624"/>
                  <a:pt x="123" y="625"/>
                </a:cubicBezTo>
                <a:cubicBezTo>
                  <a:pt x="122" y="625"/>
                  <a:pt x="119" y="625"/>
                  <a:pt x="118" y="625"/>
                </a:cubicBezTo>
                <a:cubicBezTo>
                  <a:pt x="117" y="625"/>
                  <a:pt x="115" y="624"/>
                  <a:pt x="114" y="624"/>
                </a:cubicBezTo>
                <a:cubicBezTo>
                  <a:pt x="113" y="624"/>
                  <a:pt x="109" y="624"/>
                  <a:pt x="108" y="625"/>
                </a:cubicBezTo>
                <a:cubicBezTo>
                  <a:pt x="106" y="625"/>
                  <a:pt x="105" y="630"/>
                  <a:pt x="103" y="631"/>
                </a:cubicBezTo>
                <a:cubicBezTo>
                  <a:pt x="102" y="631"/>
                  <a:pt x="100" y="631"/>
                  <a:pt x="99" y="631"/>
                </a:cubicBezTo>
                <a:cubicBezTo>
                  <a:pt x="97" y="631"/>
                  <a:pt x="96" y="630"/>
                  <a:pt x="95" y="630"/>
                </a:cubicBezTo>
                <a:cubicBezTo>
                  <a:pt x="93" y="630"/>
                  <a:pt x="91" y="631"/>
                  <a:pt x="90" y="631"/>
                </a:cubicBezTo>
                <a:cubicBezTo>
                  <a:pt x="89" y="632"/>
                  <a:pt x="88" y="634"/>
                  <a:pt x="87" y="634"/>
                </a:cubicBezTo>
                <a:cubicBezTo>
                  <a:pt x="86" y="635"/>
                  <a:pt x="83" y="635"/>
                  <a:pt x="82" y="635"/>
                </a:cubicBezTo>
                <a:cubicBezTo>
                  <a:pt x="80" y="635"/>
                  <a:pt x="77" y="634"/>
                  <a:pt x="75" y="634"/>
                </a:cubicBezTo>
                <a:cubicBezTo>
                  <a:pt x="74" y="634"/>
                  <a:pt x="71" y="634"/>
                  <a:pt x="70" y="635"/>
                </a:cubicBezTo>
                <a:cubicBezTo>
                  <a:pt x="69" y="635"/>
                  <a:pt x="67" y="637"/>
                  <a:pt x="66" y="637"/>
                </a:cubicBezTo>
                <a:cubicBezTo>
                  <a:pt x="65" y="638"/>
                  <a:pt x="63" y="638"/>
                  <a:pt x="62" y="639"/>
                </a:cubicBezTo>
                <a:cubicBezTo>
                  <a:pt x="61" y="640"/>
                  <a:pt x="62" y="644"/>
                  <a:pt x="61" y="645"/>
                </a:cubicBezTo>
                <a:cubicBezTo>
                  <a:pt x="61" y="647"/>
                  <a:pt x="59" y="649"/>
                  <a:pt x="57" y="650"/>
                </a:cubicBezTo>
                <a:cubicBezTo>
                  <a:pt x="56" y="651"/>
                  <a:pt x="52" y="652"/>
                  <a:pt x="50" y="652"/>
                </a:cubicBezTo>
                <a:cubicBezTo>
                  <a:pt x="49" y="653"/>
                  <a:pt x="46" y="653"/>
                  <a:pt x="45" y="652"/>
                </a:cubicBezTo>
                <a:cubicBezTo>
                  <a:pt x="44" y="652"/>
                  <a:pt x="42" y="650"/>
                  <a:pt x="40" y="649"/>
                </a:cubicBezTo>
                <a:cubicBezTo>
                  <a:pt x="39" y="649"/>
                  <a:pt x="37" y="648"/>
                  <a:pt x="36" y="648"/>
                </a:cubicBezTo>
                <a:cubicBezTo>
                  <a:pt x="34" y="649"/>
                  <a:pt x="31" y="652"/>
                  <a:pt x="30" y="651"/>
                </a:cubicBezTo>
                <a:cubicBezTo>
                  <a:pt x="28" y="651"/>
                  <a:pt x="28" y="648"/>
                  <a:pt x="27" y="647"/>
                </a:cubicBezTo>
                <a:cubicBezTo>
                  <a:pt x="26" y="646"/>
                  <a:pt x="23" y="646"/>
                  <a:pt x="22" y="646"/>
                </a:cubicBezTo>
                <a:cubicBezTo>
                  <a:pt x="20" y="645"/>
                  <a:pt x="17" y="646"/>
                  <a:pt x="16" y="646"/>
                </a:cubicBezTo>
                <a:cubicBezTo>
                  <a:pt x="14" y="646"/>
                  <a:pt x="11" y="646"/>
                  <a:pt x="10" y="645"/>
                </a:cubicBezTo>
                <a:cubicBezTo>
                  <a:pt x="9" y="645"/>
                  <a:pt x="6" y="644"/>
                  <a:pt x="5" y="643"/>
                </a:cubicBezTo>
                <a:cubicBezTo>
                  <a:pt x="4" y="642"/>
                  <a:pt x="3" y="640"/>
                  <a:pt x="3" y="639"/>
                </a:cubicBezTo>
                <a:cubicBezTo>
                  <a:pt x="2" y="639"/>
                  <a:pt x="1" y="637"/>
                  <a:pt x="1" y="636"/>
                </a:cubicBezTo>
                <a:cubicBezTo>
                  <a:pt x="1" y="636"/>
                  <a:pt x="0" y="635"/>
                  <a:pt x="0" y="634"/>
                </a:cubicBezTo>
                <a:cubicBezTo>
                  <a:pt x="0" y="634"/>
                  <a:pt x="0" y="634"/>
                  <a:pt x="0" y="634"/>
                </a:cubicBezTo>
                <a:cubicBezTo>
                  <a:pt x="2" y="633"/>
                  <a:pt x="4" y="630"/>
                  <a:pt x="6" y="629"/>
                </a:cubicBezTo>
                <a:cubicBezTo>
                  <a:pt x="8" y="628"/>
                  <a:pt x="11" y="628"/>
                  <a:pt x="12" y="627"/>
                </a:cubicBezTo>
                <a:cubicBezTo>
                  <a:pt x="14" y="626"/>
                  <a:pt x="18" y="625"/>
                  <a:pt x="19" y="623"/>
                </a:cubicBezTo>
                <a:cubicBezTo>
                  <a:pt x="20" y="622"/>
                  <a:pt x="22" y="620"/>
                  <a:pt x="23" y="619"/>
                </a:cubicBezTo>
                <a:cubicBezTo>
                  <a:pt x="23" y="617"/>
                  <a:pt x="21" y="614"/>
                  <a:pt x="21" y="613"/>
                </a:cubicBezTo>
                <a:cubicBezTo>
                  <a:pt x="20" y="611"/>
                  <a:pt x="18" y="608"/>
                  <a:pt x="18" y="607"/>
                </a:cubicBezTo>
                <a:cubicBezTo>
                  <a:pt x="17" y="605"/>
                  <a:pt x="16" y="602"/>
                  <a:pt x="16" y="600"/>
                </a:cubicBezTo>
                <a:cubicBezTo>
                  <a:pt x="17" y="598"/>
                  <a:pt x="18" y="594"/>
                  <a:pt x="18" y="593"/>
                </a:cubicBezTo>
                <a:cubicBezTo>
                  <a:pt x="19" y="591"/>
                  <a:pt x="22" y="587"/>
                  <a:pt x="23" y="586"/>
                </a:cubicBezTo>
                <a:cubicBezTo>
                  <a:pt x="25" y="584"/>
                  <a:pt x="29" y="583"/>
                  <a:pt x="30" y="581"/>
                </a:cubicBezTo>
                <a:cubicBezTo>
                  <a:pt x="31" y="580"/>
                  <a:pt x="32" y="579"/>
                  <a:pt x="32" y="578"/>
                </a:cubicBezTo>
                <a:cubicBezTo>
                  <a:pt x="33" y="576"/>
                  <a:pt x="33" y="572"/>
                  <a:pt x="33" y="570"/>
                </a:cubicBezTo>
                <a:cubicBezTo>
                  <a:pt x="33" y="569"/>
                  <a:pt x="29" y="567"/>
                  <a:pt x="29" y="565"/>
                </a:cubicBezTo>
                <a:cubicBezTo>
                  <a:pt x="29" y="563"/>
                  <a:pt x="29" y="560"/>
                  <a:pt x="30" y="558"/>
                </a:cubicBezTo>
                <a:cubicBezTo>
                  <a:pt x="31" y="556"/>
                  <a:pt x="34" y="554"/>
                  <a:pt x="35" y="553"/>
                </a:cubicBezTo>
                <a:cubicBezTo>
                  <a:pt x="37" y="551"/>
                  <a:pt x="42" y="549"/>
                  <a:pt x="43" y="547"/>
                </a:cubicBezTo>
                <a:cubicBezTo>
                  <a:pt x="44" y="545"/>
                  <a:pt x="45" y="540"/>
                  <a:pt x="45" y="537"/>
                </a:cubicBezTo>
                <a:cubicBezTo>
                  <a:pt x="45" y="534"/>
                  <a:pt x="44" y="529"/>
                  <a:pt x="44" y="526"/>
                </a:cubicBezTo>
                <a:cubicBezTo>
                  <a:pt x="44" y="523"/>
                  <a:pt x="44" y="518"/>
                  <a:pt x="45" y="515"/>
                </a:cubicBezTo>
                <a:cubicBezTo>
                  <a:pt x="46" y="512"/>
                  <a:pt x="48" y="508"/>
                  <a:pt x="49" y="506"/>
                </a:cubicBezTo>
                <a:cubicBezTo>
                  <a:pt x="51" y="504"/>
                  <a:pt x="55" y="503"/>
                  <a:pt x="56" y="501"/>
                </a:cubicBezTo>
                <a:cubicBezTo>
                  <a:pt x="57" y="499"/>
                  <a:pt x="57" y="495"/>
                  <a:pt x="57" y="492"/>
                </a:cubicBezTo>
                <a:cubicBezTo>
                  <a:pt x="56" y="491"/>
                  <a:pt x="54" y="489"/>
                  <a:pt x="54" y="488"/>
                </a:cubicBezTo>
                <a:cubicBezTo>
                  <a:pt x="53" y="487"/>
                  <a:pt x="52" y="483"/>
                  <a:pt x="52" y="481"/>
                </a:cubicBezTo>
                <a:cubicBezTo>
                  <a:pt x="52" y="479"/>
                  <a:pt x="53" y="474"/>
                  <a:pt x="53" y="472"/>
                </a:cubicBezTo>
                <a:cubicBezTo>
                  <a:pt x="53" y="470"/>
                  <a:pt x="51" y="467"/>
                  <a:pt x="50" y="465"/>
                </a:cubicBezTo>
                <a:cubicBezTo>
                  <a:pt x="49" y="463"/>
                  <a:pt x="47" y="460"/>
                  <a:pt x="46" y="458"/>
                </a:cubicBezTo>
                <a:cubicBezTo>
                  <a:pt x="46" y="457"/>
                  <a:pt x="45" y="454"/>
                  <a:pt x="46" y="453"/>
                </a:cubicBezTo>
                <a:cubicBezTo>
                  <a:pt x="46" y="452"/>
                  <a:pt x="47" y="450"/>
                  <a:pt x="48" y="449"/>
                </a:cubicBezTo>
                <a:cubicBezTo>
                  <a:pt x="49" y="449"/>
                  <a:pt x="52" y="450"/>
                  <a:pt x="53" y="450"/>
                </a:cubicBezTo>
                <a:cubicBezTo>
                  <a:pt x="54" y="450"/>
                  <a:pt x="57" y="453"/>
                  <a:pt x="59" y="453"/>
                </a:cubicBezTo>
                <a:cubicBezTo>
                  <a:pt x="61" y="454"/>
                  <a:pt x="64" y="455"/>
                  <a:pt x="66" y="454"/>
                </a:cubicBezTo>
                <a:cubicBezTo>
                  <a:pt x="68" y="454"/>
                  <a:pt x="72" y="453"/>
                  <a:pt x="73" y="452"/>
                </a:cubicBezTo>
                <a:cubicBezTo>
                  <a:pt x="75" y="450"/>
                  <a:pt x="79" y="447"/>
                  <a:pt x="80" y="446"/>
                </a:cubicBezTo>
                <a:cubicBezTo>
                  <a:pt x="81" y="444"/>
                  <a:pt x="82" y="441"/>
                  <a:pt x="83" y="440"/>
                </a:cubicBezTo>
                <a:cubicBezTo>
                  <a:pt x="84" y="439"/>
                  <a:pt x="84" y="435"/>
                  <a:pt x="85" y="434"/>
                </a:cubicBezTo>
                <a:cubicBezTo>
                  <a:pt x="86" y="433"/>
                  <a:pt x="90" y="434"/>
                  <a:pt x="91" y="434"/>
                </a:cubicBezTo>
                <a:cubicBezTo>
                  <a:pt x="93" y="433"/>
                  <a:pt x="95" y="430"/>
                  <a:pt x="97" y="429"/>
                </a:cubicBezTo>
                <a:cubicBezTo>
                  <a:pt x="98" y="428"/>
                  <a:pt x="100" y="427"/>
                  <a:pt x="101" y="426"/>
                </a:cubicBezTo>
                <a:cubicBezTo>
                  <a:pt x="103" y="424"/>
                  <a:pt x="106" y="421"/>
                  <a:pt x="108" y="420"/>
                </a:cubicBezTo>
                <a:cubicBezTo>
                  <a:pt x="110" y="419"/>
                  <a:pt x="112" y="417"/>
                  <a:pt x="114" y="417"/>
                </a:cubicBezTo>
                <a:cubicBezTo>
                  <a:pt x="115" y="416"/>
                  <a:pt x="118" y="416"/>
                  <a:pt x="119" y="417"/>
                </a:cubicBezTo>
                <a:cubicBezTo>
                  <a:pt x="121" y="417"/>
                  <a:pt x="123" y="420"/>
                  <a:pt x="124" y="420"/>
                </a:cubicBezTo>
                <a:cubicBezTo>
                  <a:pt x="125" y="421"/>
                  <a:pt x="127" y="421"/>
                  <a:pt x="129" y="421"/>
                </a:cubicBezTo>
                <a:cubicBezTo>
                  <a:pt x="130" y="421"/>
                  <a:pt x="133" y="419"/>
                  <a:pt x="135" y="418"/>
                </a:cubicBezTo>
                <a:cubicBezTo>
                  <a:pt x="137" y="417"/>
                  <a:pt x="142" y="415"/>
                  <a:pt x="144" y="415"/>
                </a:cubicBezTo>
                <a:cubicBezTo>
                  <a:pt x="146" y="415"/>
                  <a:pt x="149" y="416"/>
                  <a:pt x="151" y="415"/>
                </a:cubicBezTo>
                <a:cubicBezTo>
                  <a:pt x="152" y="415"/>
                  <a:pt x="154" y="413"/>
                  <a:pt x="155" y="412"/>
                </a:cubicBezTo>
                <a:cubicBezTo>
                  <a:pt x="158" y="411"/>
                  <a:pt x="162" y="406"/>
                  <a:pt x="164" y="405"/>
                </a:cubicBezTo>
                <a:cubicBezTo>
                  <a:pt x="165" y="404"/>
                  <a:pt x="168" y="403"/>
                  <a:pt x="169" y="402"/>
                </a:cubicBezTo>
                <a:cubicBezTo>
                  <a:pt x="171" y="401"/>
                  <a:pt x="172" y="398"/>
                  <a:pt x="173" y="397"/>
                </a:cubicBezTo>
                <a:cubicBezTo>
                  <a:pt x="175" y="396"/>
                  <a:pt x="180" y="396"/>
                  <a:pt x="182" y="395"/>
                </a:cubicBezTo>
                <a:cubicBezTo>
                  <a:pt x="184" y="395"/>
                  <a:pt x="188" y="392"/>
                  <a:pt x="189" y="391"/>
                </a:cubicBezTo>
                <a:cubicBezTo>
                  <a:pt x="191" y="389"/>
                  <a:pt x="192" y="385"/>
                  <a:pt x="193" y="383"/>
                </a:cubicBezTo>
                <a:cubicBezTo>
                  <a:pt x="194" y="381"/>
                  <a:pt x="197" y="378"/>
                  <a:pt x="199" y="377"/>
                </a:cubicBezTo>
                <a:cubicBezTo>
                  <a:pt x="201" y="375"/>
                  <a:pt x="204" y="372"/>
                  <a:pt x="206" y="371"/>
                </a:cubicBezTo>
                <a:cubicBezTo>
                  <a:pt x="208" y="370"/>
                  <a:pt x="211" y="368"/>
                  <a:pt x="213" y="367"/>
                </a:cubicBezTo>
                <a:cubicBezTo>
                  <a:pt x="214" y="366"/>
                  <a:pt x="217" y="365"/>
                  <a:pt x="218" y="364"/>
                </a:cubicBezTo>
                <a:cubicBezTo>
                  <a:pt x="219" y="363"/>
                  <a:pt x="221" y="361"/>
                  <a:pt x="221" y="359"/>
                </a:cubicBezTo>
                <a:cubicBezTo>
                  <a:pt x="221" y="358"/>
                  <a:pt x="220" y="355"/>
                  <a:pt x="219" y="353"/>
                </a:cubicBezTo>
                <a:cubicBezTo>
                  <a:pt x="219" y="352"/>
                  <a:pt x="217" y="351"/>
                  <a:pt x="216" y="350"/>
                </a:cubicBezTo>
                <a:cubicBezTo>
                  <a:pt x="215" y="349"/>
                  <a:pt x="215" y="345"/>
                  <a:pt x="214" y="343"/>
                </a:cubicBezTo>
                <a:cubicBezTo>
                  <a:pt x="214" y="341"/>
                  <a:pt x="212" y="338"/>
                  <a:pt x="211" y="336"/>
                </a:cubicBezTo>
                <a:cubicBezTo>
                  <a:pt x="210" y="335"/>
                  <a:pt x="207" y="332"/>
                  <a:pt x="205" y="330"/>
                </a:cubicBezTo>
                <a:cubicBezTo>
                  <a:pt x="204" y="329"/>
                  <a:pt x="201" y="328"/>
                  <a:pt x="199" y="327"/>
                </a:cubicBezTo>
                <a:cubicBezTo>
                  <a:pt x="198" y="326"/>
                  <a:pt x="195" y="325"/>
                  <a:pt x="194" y="324"/>
                </a:cubicBezTo>
                <a:cubicBezTo>
                  <a:pt x="192" y="324"/>
                  <a:pt x="190" y="322"/>
                  <a:pt x="189" y="322"/>
                </a:cubicBezTo>
                <a:cubicBezTo>
                  <a:pt x="187" y="322"/>
                  <a:pt x="184" y="322"/>
                  <a:pt x="183" y="322"/>
                </a:cubicBezTo>
                <a:cubicBezTo>
                  <a:pt x="182" y="323"/>
                  <a:pt x="180" y="326"/>
                  <a:pt x="179" y="326"/>
                </a:cubicBezTo>
                <a:cubicBezTo>
                  <a:pt x="177" y="326"/>
                  <a:pt x="173" y="323"/>
                  <a:pt x="172" y="322"/>
                </a:cubicBezTo>
                <a:cubicBezTo>
                  <a:pt x="170" y="320"/>
                  <a:pt x="168" y="317"/>
                  <a:pt x="167" y="315"/>
                </a:cubicBezTo>
                <a:cubicBezTo>
                  <a:pt x="167" y="313"/>
                  <a:pt x="168" y="309"/>
                  <a:pt x="169" y="306"/>
                </a:cubicBezTo>
                <a:cubicBezTo>
                  <a:pt x="169" y="304"/>
                  <a:pt x="170" y="299"/>
                  <a:pt x="171" y="296"/>
                </a:cubicBezTo>
                <a:cubicBezTo>
                  <a:pt x="172" y="294"/>
                  <a:pt x="175" y="290"/>
                  <a:pt x="177" y="288"/>
                </a:cubicBezTo>
                <a:cubicBezTo>
                  <a:pt x="179" y="285"/>
                  <a:pt x="183" y="281"/>
                  <a:pt x="185" y="278"/>
                </a:cubicBezTo>
                <a:cubicBezTo>
                  <a:pt x="185" y="277"/>
                  <a:pt x="186" y="274"/>
                  <a:pt x="186" y="273"/>
                </a:cubicBezTo>
                <a:cubicBezTo>
                  <a:pt x="185" y="272"/>
                  <a:pt x="181" y="272"/>
                  <a:pt x="180" y="271"/>
                </a:cubicBezTo>
                <a:cubicBezTo>
                  <a:pt x="179" y="269"/>
                  <a:pt x="179" y="266"/>
                  <a:pt x="179" y="264"/>
                </a:cubicBezTo>
                <a:cubicBezTo>
                  <a:pt x="180" y="262"/>
                  <a:pt x="184" y="260"/>
                  <a:pt x="185" y="258"/>
                </a:cubicBezTo>
                <a:cubicBezTo>
                  <a:pt x="185" y="257"/>
                  <a:pt x="186" y="253"/>
                  <a:pt x="185" y="251"/>
                </a:cubicBezTo>
                <a:cubicBezTo>
                  <a:pt x="184" y="250"/>
                  <a:pt x="181" y="248"/>
                  <a:pt x="179" y="247"/>
                </a:cubicBezTo>
                <a:cubicBezTo>
                  <a:pt x="177" y="247"/>
                  <a:pt x="173" y="250"/>
                  <a:pt x="171" y="250"/>
                </a:cubicBezTo>
                <a:cubicBezTo>
                  <a:pt x="168" y="251"/>
                  <a:pt x="163" y="251"/>
                  <a:pt x="161" y="250"/>
                </a:cubicBezTo>
                <a:cubicBezTo>
                  <a:pt x="159" y="249"/>
                  <a:pt x="155" y="247"/>
                  <a:pt x="154" y="245"/>
                </a:cubicBezTo>
                <a:cubicBezTo>
                  <a:pt x="153" y="243"/>
                  <a:pt x="153" y="238"/>
                  <a:pt x="152" y="236"/>
                </a:cubicBezTo>
                <a:cubicBezTo>
                  <a:pt x="151" y="234"/>
                  <a:pt x="150" y="229"/>
                  <a:pt x="148" y="228"/>
                </a:cubicBezTo>
                <a:cubicBezTo>
                  <a:pt x="147" y="228"/>
                  <a:pt x="143" y="230"/>
                  <a:pt x="142" y="231"/>
                </a:cubicBezTo>
                <a:cubicBezTo>
                  <a:pt x="140" y="232"/>
                  <a:pt x="140" y="235"/>
                  <a:pt x="139" y="236"/>
                </a:cubicBezTo>
                <a:cubicBezTo>
                  <a:pt x="137" y="237"/>
                  <a:pt x="133" y="238"/>
                  <a:pt x="131" y="238"/>
                </a:cubicBezTo>
                <a:cubicBezTo>
                  <a:pt x="128" y="238"/>
                  <a:pt x="122" y="236"/>
                  <a:pt x="120" y="234"/>
                </a:cubicBezTo>
                <a:cubicBezTo>
                  <a:pt x="119" y="233"/>
                  <a:pt x="117" y="229"/>
                  <a:pt x="116" y="227"/>
                </a:cubicBezTo>
                <a:cubicBezTo>
                  <a:pt x="115" y="226"/>
                  <a:pt x="113" y="224"/>
                  <a:pt x="112" y="223"/>
                </a:cubicBezTo>
                <a:cubicBezTo>
                  <a:pt x="112" y="223"/>
                  <a:pt x="111" y="223"/>
                  <a:pt x="111" y="223"/>
                </a:cubicBezTo>
                <a:cubicBezTo>
                  <a:pt x="111" y="223"/>
                  <a:pt x="111" y="221"/>
                  <a:pt x="111" y="221"/>
                </a:cubicBezTo>
                <a:cubicBezTo>
                  <a:pt x="112" y="219"/>
                  <a:pt x="112" y="216"/>
                  <a:pt x="113" y="215"/>
                </a:cubicBezTo>
                <a:cubicBezTo>
                  <a:pt x="113" y="214"/>
                  <a:pt x="115" y="213"/>
                  <a:pt x="115" y="213"/>
                </a:cubicBezTo>
                <a:cubicBezTo>
                  <a:pt x="116" y="212"/>
                  <a:pt x="118" y="211"/>
                  <a:pt x="119" y="210"/>
                </a:cubicBezTo>
                <a:cubicBezTo>
                  <a:pt x="120" y="209"/>
                  <a:pt x="120" y="207"/>
                  <a:pt x="120" y="206"/>
                </a:cubicBezTo>
                <a:cubicBezTo>
                  <a:pt x="120" y="205"/>
                  <a:pt x="120" y="203"/>
                  <a:pt x="119" y="202"/>
                </a:cubicBezTo>
                <a:cubicBezTo>
                  <a:pt x="118" y="202"/>
                  <a:pt x="115" y="202"/>
                  <a:pt x="114" y="201"/>
                </a:cubicBezTo>
                <a:cubicBezTo>
                  <a:pt x="113" y="201"/>
                  <a:pt x="113" y="199"/>
                  <a:pt x="113" y="198"/>
                </a:cubicBezTo>
                <a:cubicBezTo>
                  <a:pt x="113" y="197"/>
                  <a:pt x="113" y="195"/>
                  <a:pt x="114" y="194"/>
                </a:cubicBezTo>
                <a:cubicBezTo>
                  <a:pt x="115" y="193"/>
                  <a:pt x="118" y="191"/>
                  <a:pt x="119" y="190"/>
                </a:cubicBezTo>
                <a:cubicBezTo>
                  <a:pt x="120" y="189"/>
                  <a:pt x="122" y="189"/>
                  <a:pt x="123" y="188"/>
                </a:cubicBezTo>
                <a:cubicBezTo>
                  <a:pt x="124" y="188"/>
                  <a:pt x="125" y="187"/>
                  <a:pt x="126" y="186"/>
                </a:cubicBezTo>
                <a:cubicBezTo>
                  <a:pt x="127" y="186"/>
                  <a:pt x="129" y="185"/>
                  <a:pt x="130" y="185"/>
                </a:cubicBezTo>
                <a:cubicBezTo>
                  <a:pt x="131" y="184"/>
                  <a:pt x="132" y="181"/>
                  <a:pt x="133" y="180"/>
                </a:cubicBezTo>
                <a:cubicBezTo>
                  <a:pt x="134" y="179"/>
                  <a:pt x="135" y="177"/>
                  <a:pt x="137" y="176"/>
                </a:cubicBezTo>
                <a:cubicBezTo>
                  <a:pt x="138" y="176"/>
                  <a:pt x="141" y="176"/>
                  <a:pt x="142" y="176"/>
                </a:cubicBezTo>
                <a:cubicBezTo>
                  <a:pt x="143" y="175"/>
                  <a:pt x="146" y="174"/>
                  <a:pt x="147" y="173"/>
                </a:cubicBezTo>
                <a:cubicBezTo>
                  <a:pt x="148" y="172"/>
                  <a:pt x="149" y="168"/>
                  <a:pt x="150" y="167"/>
                </a:cubicBezTo>
                <a:cubicBezTo>
                  <a:pt x="151" y="167"/>
                  <a:pt x="154" y="168"/>
                  <a:pt x="155" y="168"/>
                </a:cubicBezTo>
                <a:cubicBezTo>
                  <a:pt x="156" y="168"/>
                  <a:pt x="158" y="168"/>
                  <a:pt x="158" y="169"/>
                </a:cubicBezTo>
                <a:cubicBezTo>
                  <a:pt x="159" y="170"/>
                  <a:pt x="160" y="172"/>
                  <a:pt x="161" y="173"/>
                </a:cubicBezTo>
                <a:cubicBezTo>
                  <a:pt x="161" y="174"/>
                  <a:pt x="161" y="177"/>
                  <a:pt x="162" y="177"/>
                </a:cubicBezTo>
                <a:cubicBezTo>
                  <a:pt x="163" y="177"/>
                  <a:pt x="164" y="177"/>
                  <a:pt x="165" y="176"/>
                </a:cubicBezTo>
                <a:cubicBezTo>
                  <a:pt x="166" y="176"/>
                  <a:pt x="167" y="174"/>
                  <a:pt x="167" y="173"/>
                </a:cubicBezTo>
                <a:cubicBezTo>
                  <a:pt x="167" y="171"/>
                  <a:pt x="167" y="169"/>
                  <a:pt x="167" y="168"/>
                </a:cubicBezTo>
                <a:cubicBezTo>
                  <a:pt x="168" y="167"/>
                  <a:pt x="170" y="165"/>
                  <a:pt x="171" y="165"/>
                </a:cubicBezTo>
                <a:cubicBezTo>
                  <a:pt x="172" y="163"/>
                  <a:pt x="176" y="162"/>
                  <a:pt x="177" y="161"/>
                </a:cubicBezTo>
                <a:cubicBezTo>
                  <a:pt x="179" y="160"/>
                  <a:pt x="182" y="158"/>
                  <a:pt x="183" y="157"/>
                </a:cubicBezTo>
                <a:cubicBezTo>
                  <a:pt x="184" y="155"/>
                  <a:pt x="183" y="151"/>
                  <a:pt x="184" y="150"/>
                </a:cubicBezTo>
                <a:cubicBezTo>
                  <a:pt x="184" y="148"/>
                  <a:pt x="186" y="145"/>
                  <a:pt x="185" y="143"/>
                </a:cubicBezTo>
                <a:cubicBezTo>
                  <a:pt x="185" y="142"/>
                  <a:pt x="184" y="140"/>
                  <a:pt x="183" y="139"/>
                </a:cubicBezTo>
                <a:cubicBezTo>
                  <a:pt x="182" y="137"/>
                  <a:pt x="178" y="135"/>
                  <a:pt x="177" y="133"/>
                </a:cubicBezTo>
                <a:cubicBezTo>
                  <a:pt x="176" y="132"/>
                  <a:pt x="175" y="130"/>
                  <a:pt x="174" y="128"/>
                </a:cubicBezTo>
                <a:cubicBezTo>
                  <a:pt x="174" y="127"/>
                  <a:pt x="173" y="125"/>
                  <a:pt x="173" y="124"/>
                </a:cubicBezTo>
                <a:cubicBezTo>
                  <a:pt x="174" y="123"/>
                  <a:pt x="176" y="122"/>
                  <a:pt x="177" y="121"/>
                </a:cubicBezTo>
                <a:cubicBezTo>
                  <a:pt x="178" y="120"/>
                  <a:pt x="181" y="118"/>
                  <a:pt x="181" y="116"/>
                </a:cubicBezTo>
                <a:cubicBezTo>
                  <a:pt x="182" y="115"/>
                  <a:pt x="182" y="113"/>
                  <a:pt x="182" y="112"/>
                </a:cubicBezTo>
                <a:cubicBezTo>
                  <a:pt x="182" y="111"/>
                  <a:pt x="182" y="108"/>
                  <a:pt x="181" y="108"/>
                </a:cubicBezTo>
                <a:cubicBezTo>
                  <a:pt x="180" y="107"/>
                  <a:pt x="177" y="108"/>
                  <a:pt x="176" y="108"/>
                </a:cubicBezTo>
                <a:cubicBezTo>
                  <a:pt x="175" y="107"/>
                  <a:pt x="174" y="105"/>
                  <a:pt x="173" y="104"/>
                </a:cubicBezTo>
                <a:cubicBezTo>
                  <a:pt x="172" y="103"/>
                  <a:pt x="170" y="100"/>
                  <a:pt x="169" y="99"/>
                </a:cubicBezTo>
                <a:cubicBezTo>
                  <a:pt x="169" y="98"/>
                  <a:pt x="167" y="96"/>
                  <a:pt x="165" y="96"/>
                </a:cubicBezTo>
                <a:cubicBezTo>
                  <a:pt x="164" y="95"/>
                  <a:pt x="159" y="94"/>
                  <a:pt x="157" y="94"/>
                </a:cubicBezTo>
                <a:cubicBezTo>
                  <a:pt x="156" y="95"/>
                  <a:pt x="155" y="96"/>
                  <a:pt x="154" y="97"/>
                </a:cubicBezTo>
                <a:cubicBezTo>
                  <a:pt x="153" y="97"/>
                  <a:pt x="151" y="96"/>
                  <a:pt x="150" y="95"/>
                </a:cubicBezTo>
                <a:cubicBezTo>
                  <a:pt x="149" y="95"/>
                  <a:pt x="147" y="93"/>
                  <a:pt x="146" y="92"/>
                </a:cubicBezTo>
                <a:cubicBezTo>
                  <a:pt x="145" y="92"/>
                  <a:pt x="142" y="91"/>
                  <a:pt x="141" y="90"/>
                </a:cubicBezTo>
                <a:cubicBezTo>
                  <a:pt x="141" y="89"/>
                  <a:pt x="140" y="87"/>
                  <a:pt x="140" y="86"/>
                </a:cubicBezTo>
                <a:cubicBezTo>
                  <a:pt x="140" y="84"/>
                  <a:pt x="142" y="80"/>
                  <a:pt x="143" y="79"/>
                </a:cubicBezTo>
                <a:cubicBezTo>
                  <a:pt x="144" y="78"/>
                  <a:pt x="146" y="76"/>
                  <a:pt x="147" y="76"/>
                </a:cubicBezTo>
                <a:cubicBezTo>
                  <a:pt x="148" y="75"/>
                  <a:pt x="150" y="72"/>
                  <a:pt x="150" y="71"/>
                </a:cubicBezTo>
                <a:cubicBezTo>
                  <a:pt x="150" y="70"/>
                  <a:pt x="150" y="68"/>
                  <a:pt x="151" y="67"/>
                </a:cubicBezTo>
                <a:cubicBezTo>
                  <a:pt x="151" y="66"/>
                  <a:pt x="151" y="63"/>
                  <a:pt x="152" y="62"/>
                </a:cubicBezTo>
                <a:cubicBezTo>
                  <a:pt x="153" y="61"/>
                  <a:pt x="154" y="60"/>
                  <a:pt x="155" y="60"/>
                </a:cubicBezTo>
                <a:cubicBezTo>
                  <a:pt x="156" y="60"/>
                  <a:pt x="158" y="61"/>
                  <a:pt x="159" y="61"/>
                </a:cubicBezTo>
                <a:cubicBezTo>
                  <a:pt x="160" y="61"/>
                  <a:pt x="161" y="59"/>
                  <a:pt x="161" y="59"/>
                </a:cubicBezTo>
                <a:cubicBezTo>
                  <a:pt x="161" y="57"/>
                  <a:pt x="162" y="55"/>
                  <a:pt x="161" y="54"/>
                </a:cubicBezTo>
                <a:cubicBezTo>
                  <a:pt x="161" y="53"/>
                  <a:pt x="158" y="53"/>
                  <a:pt x="158" y="52"/>
                </a:cubicBezTo>
                <a:cubicBezTo>
                  <a:pt x="157" y="51"/>
                  <a:pt x="158" y="49"/>
                  <a:pt x="158" y="48"/>
                </a:cubicBezTo>
                <a:cubicBezTo>
                  <a:pt x="159" y="47"/>
                  <a:pt x="160" y="45"/>
                  <a:pt x="161" y="44"/>
                </a:cubicBezTo>
                <a:cubicBezTo>
                  <a:pt x="162" y="43"/>
                  <a:pt x="164" y="41"/>
                  <a:pt x="165" y="40"/>
                </a:cubicBezTo>
                <a:cubicBezTo>
                  <a:pt x="166" y="40"/>
                  <a:pt x="168" y="39"/>
                  <a:pt x="169" y="39"/>
                </a:cubicBezTo>
                <a:cubicBezTo>
                  <a:pt x="169" y="40"/>
                  <a:pt x="169" y="42"/>
                  <a:pt x="170" y="42"/>
                </a:cubicBezTo>
                <a:cubicBezTo>
                  <a:pt x="171" y="43"/>
                  <a:pt x="174" y="41"/>
                  <a:pt x="174" y="41"/>
                </a:cubicBezTo>
                <a:cubicBezTo>
                  <a:pt x="175" y="40"/>
                  <a:pt x="176" y="38"/>
                  <a:pt x="177" y="38"/>
                </a:cubicBezTo>
                <a:cubicBezTo>
                  <a:pt x="178" y="37"/>
                  <a:pt x="180" y="38"/>
                  <a:pt x="181" y="38"/>
                </a:cubicBezTo>
                <a:cubicBezTo>
                  <a:pt x="182" y="38"/>
                  <a:pt x="185" y="40"/>
                  <a:pt x="186" y="39"/>
                </a:cubicBezTo>
                <a:cubicBezTo>
                  <a:pt x="187" y="39"/>
                  <a:pt x="188" y="37"/>
                  <a:pt x="189" y="36"/>
                </a:cubicBezTo>
                <a:cubicBezTo>
                  <a:pt x="190" y="35"/>
                  <a:pt x="192" y="33"/>
                  <a:pt x="193" y="32"/>
                </a:cubicBezTo>
                <a:cubicBezTo>
                  <a:pt x="194" y="31"/>
                  <a:pt x="197" y="31"/>
                  <a:pt x="197" y="30"/>
                </a:cubicBezTo>
                <a:cubicBezTo>
                  <a:pt x="198" y="29"/>
                  <a:pt x="200" y="27"/>
                  <a:pt x="200" y="26"/>
                </a:cubicBezTo>
                <a:cubicBezTo>
                  <a:pt x="201" y="24"/>
                  <a:pt x="202" y="22"/>
                  <a:pt x="203" y="21"/>
                </a:cubicBezTo>
                <a:cubicBezTo>
                  <a:pt x="203" y="19"/>
                  <a:pt x="202" y="17"/>
                  <a:pt x="202" y="16"/>
                </a:cubicBezTo>
                <a:cubicBezTo>
                  <a:pt x="202" y="15"/>
                  <a:pt x="203" y="12"/>
                  <a:pt x="204" y="11"/>
                </a:cubicBezTo>
                <a:cubicBezTo>
                  <a:pt x="204" y="11"/>
                  <a:pt x="207" y="12"/>
                  <a:pt x="208" y="12"/>
                </a:cubicBezTo>
                <a:cubicBezTo>
                  <a:pt x="209" y="11"/>
                  <a:pt x="209" y="9"/>
                  <a:pt x="210" y="8"/>
                </a:cubicBezTo>
                <a:cubicBezTo>
                  <a:pt x="210" y="7"/>
                  <a:pt x="211" y="5"/>
                  <a:pt x="212" y="5"/>
                </a:cubicBezTo>
                <a:cubicBezTo>
                  <a:pt x="213" y="5"/>
                  <a:pt x="213" y="4"/>
                  <a:pt x="214" y="4"/>
                </a:cubicBezTo>
                <a:close/>
              </a:path>
            </a:pathLst>
          </a:custGeom>
          <a:solidFill>
            <a:srgbClr val="BCBCBC"/>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5" name="Freeform 9"/>
          <p:cNvSpPr>
            <a:spLocks/>
          </p:cNvSpPr>
          <p:nvPr/>
        </p:nvSpPr>
        <p:spPr bwMode="auto">
          <a:xfrm>
            <a:off x="7924130" y="1247682"/>
            <a:ext cx="833889" cy="495500"/>
          </a:xfrm>
          <a:custGeom>
            <a:avLst/>
            <a:gdLst/>
            <a:ahLst/>
            <a:cxnLst>
              <a:cxn ang="0">
                <a:pos x="307" y="88"/>
              </a:cxn>
              <a:cxn ang="0">
                <a:pos x="294" y="87"/>
              </a:cxn>
              <a:cxn ang="0">
                <a:pos x="277" y="85"/>
              </a:cxn>
              <a:cxn ang="0">
                <a:pos x="258" y="93"/>
              </a:cxn>
              <a:cxn ang="0">
                <a:pos x="249" y="113"/>
              </a:cxn>
              <a:cxn ang="0">
                <a:pos x="242" y="114"/>
              </a:cxn>
              <a:cxn ang="0">
                <a:pos x="226" y="107"/>
              </a:cxn>
              <a:cxn ang="0">
                <a:pos x="208" y="98"/>
              </a:cxn>
              <a:cxn ang="0">
                <a:pos x="188" y="109"/>
              </a:cxn>
              <a:cxn ang="0">
                <a:pos x="167" y="110"/>
              </a:cxn>
              <a:cxn ang="0">
                <a:pos x="150" y="118"/>
              </a:cxn>
              <a:cxn ang="0">
                <a:pos x="138" y="136"/>
              </a:cxn>
              <a:cxn ang="0">
                <a:pos x="144" y="148"/>
              </a:cxn>
              <a:cxn ang="0">
                <a:pos x="161" y="149"/>
              </a:cxn>
              <a:cxn ang="0">
                <a:pos x="146" y="158"/>
              </a:cxn>
              <a:cxn ang="0">
                <a:pos x="158" y="174"/>
              </a:cxn>
              <a:cxn ang="0">
                <a:pos x="142" y="176"/>
              </a:cxn>
              <a:cxn ang="0">
                <a:pos x="122" y="180"/>
              </a:cxn>
              <a:cxn ang="0">
                <a:pos x="125" y="167"/>
              </a:cxn>
              <a:cxn ang="0">
                <a:pos x="115" y="176"/>
              </a:cxn>
              <a:cxn ang="0">
                <a:pos x="106" y="167"/>
              </a:cxn>
              <a:cxn ang="0">
                <a:pos x="93" y="159"/>
              </a:cxn>
              <a:cxn ang="0">
                <a:pos x="105" y="151"/>
              </a:cxn>
              <a:cxn ang="0">
                <a:pos x="89" y="140"/>
              </a:cxn>
              <a:cxn ang="0">
                <a:pos x="84" y="114"/>
              </a:cxn>
              <a:cxn ang="0">
                <a:pos x="71" y="97"/>
              </a:cxn>
              <a:cxn ang="0">
                <a:pos x="57" y="89"/>
              </a:cxn>
              <a:cxn ang="0">
                <a:pos x="38" y="84"/>
              </a:cxn>
              <a:cxn ang="0">
                <a:pos x="12" y="81"/>
              </a:cxn>
              <a:cxn ang="0">
                <a:pos x="4" y="60"/>
              </a:cxn>
              <a:cxn ang="0">
                <a:pos x="6" y="33"/>
              </a:cxn>
              <a:cxn ang="0">
                <a:pos x="19" y="38"/>
              </a:cxn>
              <a:cxn ang="0">
                <a:pos x="29" y="25"/>
              </a:cxn>
              <a:cxn ang="0">
                <a:pos x="44" y="24"/>
              </a:cxn>
              <a:cxn ang="0">
                <a:pos x="60" y="15"/>
              </a:cxn>
              <a:cxn ang="0">
                <a:pos x="71" y="7"/>
              </a:cxn>
              <a:cxn ang="0">
                <a:pos x="85" y="4"/>
              </a:cxn>
              <a:cxn ang="0">
                <a:pos x="109" y="1"/>
              </a:cxn>
              <a:cxn ang="0">
                <a:pos x="117" y="8"/>
              </a:cxn>
              <a:cxn ang="0">
                <a:pos x="133" y="14"/>
              </a:cxn>
              <a:cxn ang="0">
                <a:pos x="155" y="12"/>
              </a:cxn>
              <a:cxn ang="0">
                <a:pos x="177" y="12"/>
              </a:cxn>
              <a:cxn ang="0">
                <a:pos x="198" y="14"/>
              </a:cxn>
              <a:cxn ang="0">
                <a:pos x="195" y="28"/>
              </a:cxn>
              <a:cxn ang="0">
                <a:pos x="205" y="26"/>
              </a:cxn>
              <a:cxn ang="0">
                <a:pos x="222" y="25"/>
              </a:cxn>
              <a:cxn ang="0">
                <a:pos x="243" y="17"/>
              </a:cxn>
              <a:cxn ang="0">
                <a:pos x="259" y="32"/>
              </a:cxn>
              <a:cxn ang="0">
                <a:pos x="266" y="41"/>
              </a:cxn>
              <a:cxn ang="0">
                <a:pos x="254" y="45"/>
              </a:cxn>
              <a:cxn ang="0">
                <a:pos x="256" y="57"/>
              </a:cxn>
              <a:cxn ang="0">
                <a:pos x="262" y="46"/>
              </a:cxn>
              <a:cxn ang="0">
                <a:pos x="275" y="51"/>
              </a:cxn>
              <a:cxn ang="0">
                <a:pos x="295" y="61"/>
              </a:cxn>
            </a:cxnLst>
            <a:rect l="0" t="0" r="r" b="b"/>
            <a:pathLst>
              <a:path w="309" h="183">
                <a:moveTo>
                  <a:pt x="309" y="77"/>
                </a:moveTo>
                <a:cubicBezTo>
                  <a:pt x="309" y="78"/>
                  <a:pt x="308" y="80"/>
                  <a:pt x="308" y="80"/>
                </a:cubicBezTo>
                <a:cubicBezTo>
                  <a:pt x="308" y="82"/>
                  <a:pt x="308" y="84"/>
                  <a:pt x="308" y="85"/>
                </a:cubicBezTo>
                <a:cubicBezTo>
                  <a:pt x="308" y="86"/>
                  <a:pt x="308" y="87"/>
                  <a:pt x="307" y="88"/>
                </a:cubicBezTo>
                <a:cubicBezTo>
                  <a:pt x="307" y="89"/>
                  <a:pt x="305" y="88"/>
                  <a:pt x="304" y="88"/>
                </a:cubicBezTo>
                <a:cubicBezTo>
                  <a:pt x="303" y="89"/>
                  <a:pt x="301" y="90"/>
                  <a:pt x="300" y="91"/>
                </a:cubicBezTo>
                <a:cubicBezTo>
                  <a:pt x="298" y="91"/>
                  <a:pt x="295" y="90"/>
                  <a:pt x="295" y="89"/>
                </a:cubicBezTo>
                <a:cubicBezTo>
                  <a:pt x="294" y="89"/>
                  <a:pt x="295" y="87"/>
                  <a:pt x="294" y="87"/>
                </a:cubicBezTo>
                <a:cubicBezTo>
                  <a:pt x="294" y="86"/>
                  <a:pt x="291" y="87"/>
                  <a:pt x="290" y="87"/>
                </a:cubicBezTo>
                <a:cubicBezTo>
                  <a:pt x="289" y="87"/>
                  <a:pt x="286" y="87"/>
                  <a:pt x="284" y="87"/>
                </a:cubicBezTo>
                <a:cubicBezTo>
                  <a:pt x="284" y="86"/>
                  <a:pt x="283" y="85"/>
                  <a:pt x="282" y="85"/>
                </a:cubicBezTo>
                <a:cubicBezTo>
                  <a:pt x="281" y="85"/>
                  <a:pt x="278" y="85"/>
                  <a:pt x="277" y="85"/>
                </a:cubicBezTo>
                <a:cubicBezTo>
                  <a:pt x="276" y="85"/>
                  <a:pt x="274" y="87"/>
                  <a:pt x="273" y="87"/>
                </a:cubicBezTo>
                <a:cubicBezTo>
                  <a:pt x="272" y="87"/>
                  <a:pt x="268" y="86"/>
                  <a:pt x="266" y="86"/>
                </a:cubicBezTo>
                <a:cubicBezTo>
                  <a:pt x="264" y="87"/>
                  <a:pt x="262" y="89"/>
                  <a:pt x="261" y="89"/>
                </a:cubicBezTo>
                <a:cubicBezTo>
                  <a:pt x="261" y="90"/>
                  <a:pt x="259" y="92"/>
                  <a:pt x="258" y="93"/>
                </a:cubicBezTo>
                <a:cubicBezTo>
                  <a:pt x="257" y="93"/>
                  <a:pt x="254" y="93"/>
                  <a:pt x="252" y="93"/>
                </a:cubicBezTo>
                <a:cubicBezTo>
                  <a:pt x="251" y="94"/>
                  <a:pt x="249" y="97"/>
                  <a:pt x="249" y="99"/>
                </a:cubicBezTo>
                <a:cubicBezTo>
                  <a:pt x="249" y="101"/>
                  <a:pt x="250" y="104"/>
                  <a:pt x="250" y="106"/>
                </a:cubicBezTo>
                <a:cubicBezTo>
                  <a:pt x="250" y="108"/>
                  <a:pt x="249" y="111"/>
                  <a:pt x="249" y="113"/>
                </a:cubicBezTo>
                <a:cubicBezTo>
                  <a:pt x="249" y="114"/>
                  <a:pt x="249" y="115"/>
                  <a:pt x="249" y="117"/>
                </a:cubicBezTo>
                <a:cubicBezTo>
                  <a:pt x="248" y="117"/>
                  <a:pt x="247" y="117"/>
                  <a:pt x="247" y="117"/>
                </a:cubicBezTo>
                <a:cubicBezTo>
                  <a:pt x="246" y="117"/>
                  <a:pt x="244" y="118"/>
                  <a:pt x="244" y="117"/>
                </a:cubicBezTo>
                <a:cubicBezTo>
                  <a:pt x="243" y="117"/>
                  <a:pt x="243" y="115"/>
                  <a:pt x="242" y="114"/>
                </a:cubicBezTo>
                <a:cubicBezTo>
                  <a:pt x="240" y="114"/>
                  <a:pt x="237" y="115"/>
                  <a:pt x="235" y="115"/>
                </a:cubicBezTo>
                <a:cubicBezTo>
                  <a:pt x="234" y="115"/>
                  <a:pt x="233" y="116"/>
                  <a:pt x="232" y="115"/>
                </a:cubicBezTo>
                <a:cubicBezTo>
                  <a:pt x="231" y="115"/>
                  <a:pt x="230" y="111"/>
                  <a:pt x="229" y="110"/>
                </a:cubicBezTo>
                <a:cubicBezTo>
                  <a:pt x="228" y="109"/>
                  <a:pt x="227" y="108"/>
                  <a:pt x="226" y="107"/>
                </a:cubicBezTo>
                <a:cubicBezTo>
                  <a:pt x="225" y="106"/>
                  <a:pt x="222" y="105"/>
                  <a:pt x="221" y="105"/>
                </a:cubicBezTo>
                <a:cubicBezTo>
                  <a:pt x="220" y="104"/>
                  <a:pt x="219" y="101"/>
                  <a:pt x="219" y="100"/>
                </a:cubicBezTo>
                <a:cubicBezTo>
                  <a:pt x="218" y="100"/>
                  <a:pt x="215" y="98"/>
                  <a:pt x="214" y="98"/>
                </a:cubicBezTo>
                <a:cubicBezTo>
                  <a:pt x="213" y="97"/>
                  <a:pt x="209" y="97"/>
                  <a:pt x="208" y="98"/>
                </a:cubicBezTo>
                <a:cubicBezTo>
                  <a:pt x="206" y="98"/>
                  <a:pt x="204" y="101"/>
                  <a:pt x="203" y="102"/>
                </a:cubicBezTo>
                <a:cubicBezTo>
                  <a:pt x="202" y="102"/>
                  <a:pt x="199" y="104"/>
                  <a:pt x="198" y="105"/>
                </a:cubicBezTo>
                <a:cubicBezTo>
                  <a:pt x="196" y="105"/>
                  <a:pt x="193" y="104"/>
                  <a:pt x="192" y="105"/>
                </a:cubicBezTo>
                <a:cubicBezTo>
                  <a:pt x="191" y="106"/>
                  <a:pt x="189" y="108"/>
                  <a:pt x="188" y="109"/>
                </a:cubicBezTo>
                <a:cubicBezTo>
                  <a:pt x="187" y="110"/>
                  <a:pt x="185" y="111"/>
                  <a:pt x="184" y="111"/>
                </a:cubicBezTo>
                <a:cubicBezTo>
                  <a:pt x="183" y="112"/>
                  <a:pt x="179" y="111"/>
                  <a:pt x="178" y="111"/>
                </a:cubicBezTo>
                <a:cubicBezTo>
                  <a:pt x="176" y="111"/>
                  <a:pt x="173" y="110"/>
                  <a:pt x="172" y="110"/>
                </a:cubicBezTo>
                <a:cubicBezTo>
                  <a:pt x="171" y="110"/>
                  <a:pt x="168" y="109"/>
                  <a:pt x="167" y="110"/>
                </a:cubicBezTo>
                <a:cubicBezTo>
                  <a:pt x="166" y="110"/>
                  <a:pt x="164" y="113"/>
                  <a:pt x="163" y="113"/>
                </a:cubicBezTo>
                <a:cubicBezTo>
                  <a:pt x="162" y="113"/>
                  <a:pt x="159" y="113"/>
                  <a:pt x="157" y="113"/>
                </a:cubicBezTo>
                <a:cubicBezTo>
                  <a:pt x="156" y="113"/>
                  <a:pt x="154" y="113"/>
                  <a:pt x="153" y="114"/>
                </a:cubicBezTo>
                <a:cubicBezTo>
                  <a:pt x="152" y="114"/>
                  <a:pt x="151" y="117"/>
                  <a:pt x="150" y="118"/>
                </a:cubicBezTo>
                <a:cubicBezTo>
                  <a:pt x="149" y="119"/>
                  <a:pt x="148" y="122"/>
                  <a:pt x="147" y="123"/>
                </a:cubicBezTo>
                <a:cubicBezTo>
                  <a:pt x="146" y="124"/>
                  <a:pt x="145" y="125"/>
                  <a:pt x="144" y="126"/>
                </a:cubicBezTo>
                <a:cubicBezTo>
                  <a:pt x="143" y="128"/>
                  <a:pt x="142" y="131"/>
                  <a:pt x="141" y="132"/>
                </a:cubicBezTo>
                <a:cubicBezTo>
                  <a:pt x="140" y="133"/>
                  <a:pt x="139" y="135"/>
                  <a:pt x="138" y="136"/>
                </a:cubicBezTo>
                <a:cubicBezTo>
                  <a:pt x="138" y="137"/>
                  <a:pt x="136" y="138"/>
                  <a:pt x="136" y="139"/>
                </a:cubicBezTo>
                <a:cubicBezTo>
                  <a:pt x="135" y="141"/>
                  <a:pt x="136" y="143"/>
                  <a:pt x="137" y="144"/>
                </a:cubicBezTo>
                <a:cubicBezTo>
                  <a:pt x="137" y="145"/>
                  <a:pt x="138" y="147"/>
                  <a:pt x="139" y="147"/>
                </a:cubicBezTo>
                <a:cubicBezTo>
                  <a:pt x="140" y="148"/>
                  <a:pt x="143" y="148"/>
                  <a:pt x="144" y="148"/>
                </a:cubicBezTo>
                <a:cubicBezTo>
                  <a:pt x="145" y="147"/>
                  <a:pt x="147" y="146"/>
                  <a:pt x="148" y="145"/>
                </a:cubicBezTo>
                <a:cubicBezTo>
                  <a:pt x="149" y="145"/>
                  <a:pt x="151" y="143"/>
                  <a:pt x="152" y="143"/>
                </a:cubicBezTo>
                <a:cubicBezTo>
                  <a:pt x="153" y="143"/>
                  <a:pt x="157" y="144"/>
                  <a:pt x="158" y="145"/>
                </a:cubicBezTo>
                <a:cubicBezTo>
                  <a:pt x="159" y="145"/>
                  <a:pt x="160" y="148"/>
                  <a:pt x="161" y="149"/>
                </a:cubicBezTo>
                <a:cubicBezTo>
                  <a:pt x="161" y="150"/>
                  <a:pt x="162" y="153"/>
                  <a:pt x="162" y="154"/>
                </a:cubicBezTo>
                <a:cubicBezTo>
                  <a:pt x="161" y="155"/>
                  <a:pt x="159" y="156"/>
                  <a:pt x="158" y="156"/>
                </a:cubicBezTo>
                <a:cubicBezTo>
                  <a:pt x="156" y="156"/>
                  <a:pt x="152" y="154"/>
                  <a:pt x="150" y="155"/>
                </a:cubicBezTo>
                <a:cubicBezTo>
                  <a:pt x="149" y="155"/>
                  <a:pt x="147" y="157"/>
                  <a:pt x="146" y="158"/>
                </a:cubicBezTo>
                <a:cubicBezTo>
                  <a:pt x="146" y="159"/>
                  <a:pt x="145" y="162"/>
                  <a:pt x="145" y="163"/>
                </a:cubicBezTo>
                <a:cubicBezTo>
                  <a:pt x="146" y="164"/>
                  <a:pt x="148" y="164"/>
                  <a:pt x="149" y="165"/>
                </a:cubicBezTo>
                <a:cubicBezTo>
                  <a:pt x="151" y="166"/>
                  <a:pt x="155" y="167"/>
                  <a:pt x="156" y="169"/>
                </a:cubicBezTo>
                <a:cubicBezTo>
                  <a:pt x="157" y="170"/>
                  <a:pt x="158" y="173"/>
                  <a:pt x="158" y="174"/>
                </a:cubicBezTo>
                <a:cubicBezTo>
                  <a:pt x="158" y="175"/>
                  <a:pt x="156" y="178"/>
                  <a:pt x="155" y="179"/>
                </a:cubicBezTo>
                <a:cubicBezTo>
                  <a:pt x="155" y="180"/>
                  <a:pt x="153" y="181"/>
                  <a:pt x="152" y="181"/>
                </a:cubicBezTo>
                <a:cubicBezTo>
                  <a:pt x="151" y="181"/>
                  <a:pt x="149" y="177"/>
                  <a:pt x="147" y="177"/>
                </a:cubicBezTo>
                <a:cubicBezTo>
                  <a:pt x="146" y="176"/>
                  <a:pt x="143" y="176"/>
                  <a:pt x="142" y="176"/>
                </a:cubicBezTo>
                <a:cubicBezTo>
                  <a:pt x="140" y="176"/>
                  <a:pt x="138" y="179"/>
                  <a:pt x="137" y="180"/>
                </a:cubicBezTo>
                <a:cubicBezTo>
                  <a:pt x="136" y="181"/>
                  <a:pt x="135" y="182"/>
                  <a:pt x="134" y="182"/>
                </a:cubicBezTo>
                <a:cubicBezTo>
                  <a:pt x="132" y="183"/>
                  <a:pt x="129" y="183"/>
                  <a:pt x="128" y="182"/>
                </a:cubicBezTo>
                <a:cubicBezTo>
                  <a:pt x="126" y="182"/>
                  <a:pt x="123" y="181"/>
                  <a:pt x="122" y="180"/>
                </a:cubicBezTo>
                <a:cubicBezTo>
                  <a:pt x="121" y="179"/>
                  <a:pt x="121" y="177"/>
                  <a:pt x="121" y="175"/>
                </a:cubicBezTo>
                <a:cubicBezTo>
                  <a:pt x="121" y="174"/>
                  <a:pt x="122" y="172"/>
                  <a:pt x="122" y="172"/>
                </a:cubicBezTo>
                <a:cubicBezTo>
                  <a:pt x="123" y="171"/>
                  <a:pt x="125" y="171"/>
                  <a:pt x="125" y="170"/>
                </a:cubicBezTo>
                <a:cubicBezTo>
                  <a:pt x="125" y="169"/>
                  <a:pt x="126" y="168"/>
                  <a:pt x="125" y="167"/>
                </a:cubicBezTo>
                <a:cubicBezTo>
                  <a:pt x="125" y="166"/>
                  <a:pt x="121" y="166"/>
                  <a:pt x="120" y="166"/>
                </a:cubicBezTo>
                <a:cubicBezTo>
                  <a:pt x="119" y="167"/>
                  <a:pt x="119" y="169"/>
                  <a:pt x="118" y="170"/>
                </a:cubicBezTo>
                <a:cubicBezTo>
                  <a:pt x="118" y="170"/>
                  <a:pt x="116" y="171"/>
                  <a:pt x="115" y="171"/>
                </a:cubicBezTo>
                <a:cubicBezTo>
                  <a:pt x="115" y="172"/>
                  <a:pt x="116" y="176"/>
                  <a:pt x="115" y="176"/>
                </a:cubicBezTo>
                <a:cubicBezTo>
                  <a:pt x="114" y="177"/>
                  <a:pt x="112" y="176"/>
                  <a:pt x="111" y="176"/>
                </a:cubicBezTo>
                <a:cubicBezTo>
                  <a:pt x="109" y="176"/>
                  <a:pt x="106" y="177"/>
                  <a:pt x="105" y="176"/>
                </a:cubicBezTo>
                <a:cubicBezTo>
                  <a:pt x="104" y="176"/>
                  <a:pt x="103" y="173"/>
                  <a:pt x="103" y="172"/>
                </a:cubicBezTo>
                <a:cubicBezTo>
                  <a:pt x="103" y="171"/>
                  <a:pt x="106" y="169"/>
                  <a:pt x="106" y="167"/>
                </a:cubicBezTo>
                <a:cubicBezTo>
                  <a:pt x="105" y="166"/>
                  <a:pt x="102" y="168"/>
                  <a:pt x="100" y="167"/>
                </a:cubicBezTo>
                <a:cubicBezTo>
                  <a:pt x="99" y="167"/>
                  <a:pt x="97" y="165"/>
                  <a:pt x="97" y="164"/>
                </a:cubicBezTo>
                <a:cubicBezTo>
                  <a:pt x="96" y="164"/>
                  <a:pt x="97" y="163"/>
                  <a:pt x="96" y="162"/>
                </a:cubicBezTo>
                <a:cubicBezTo>
                  <a:pt x="96" y="161"/>
                  <a:pt x="93" y="160"/>
                  <a:pt x="93" y="159"/>
                </a:cubicBezTo>
                <a:cubicBezTo>
                  <a:pt x="92" y="158"/>
                  <a:pt x="92" y="155"/>
                  <a:pt x="93" y="155"/>
                </a:cubicBezTo>
                <a:cubicBezTo>
                  <a:pt x="94" y="154"/>
                  <a:pt x="96" y="155"/>
                  <a:pt x="96" y="155"/>
                </a:cubicBezTo>
                <a:cubicBezTo>
                  <a:pt x="98" y="155"/>
                  <a:pt x="101" y="156"/>
                  <a:pt x="103" y="155"/>
                </a:cubicBezTo>
                <a:cubicBezTo>
                  <a:pt x="104" y="154"/>
                  <a:pt x="105" y="152"/>
                  <a:pt x="105" y="151"/>
                </a:cubicBezTo>
                <a:cubicBezTo>
                  <a:pt x="105" y="150"/>
                  <a:pt x="103" y="148"/>
                  <a:pt x="102" y="148"/>
                </a:cubicBezTo>
                <a:cubicBezTo>
                  <a:pt x="101" y="147"/>
                  <a:pt x="99" y="148"/>
                  <a:pt x="98" y="148"/>
                </a:cubicBezTo>
                <a:cubicBezTo>
                  <a:pt x="96" y="147"/>
                  <a:pt x="92" y="146"/>
                  <a:pt x="91" y="144"/>
                </a:cubicBezTo>
                <a:cubicBezTo>
                  <a:pt x="90" y="143"/>
                  <a:pt x="89" y="141"/>
                  <a:pt x="89" y="140"/>
                </a:cubicBezTo>
                <a:cubicBezTo>
                  <a:pt x="88" y="137"/>
                  <a:pt x="85" y="130"/>
                  <a:pt x="86" y="126"/>
                </a:cubicBezTo>
                <a:cubicBezTo>
                  <a:pt x="87" y="125"/>
                  <a:pt x="90" y="122"/>
                  <a:pt x="90" y="121"/>
                </a:cubicBezTo>
                <a:cubicBezTo>
                  <a:pt x="91" y="119"/>
                  <a:pt x="91" y="116"/>
                  <a:pt x="90" y="115"/>
                </a:cubicBezTo>
                <a:cubicBezTo>
                  <a:pt x="89" y="114"/>
                  <a:pt x="86" y="115"/>
                  <a:pt x="84" y="114"/>
                </a:cubicBezTo>
                <a:cubicBezTo>
                  <a:pt x="82" y="114"/>
                  <a:pt x="79" y="114"/>
                  <a:pt x="78" y="113"/>
                </a:cubicBezTo>
                <a:cubicBezTo>
                  <a:pt x="77" y="112"/>
                  <a:pt x="77" y="109"/>
                  <a:pt x="76" y="108"/>
                </a:cubicBezTo>
                <a:cubicBezTo>
                  <a:pt x="75" y="107"/>
                  <a:pt x="72" y="105"/>
                  <a:pt x="72" y="104"/>
                </a:cubicBezTo>
                <a:cubicBezTo>
                  <a:pt x="71" y="102"/>
                  <a:pt x="72" y="99"/>
                  <a:pt x="71" y="97"/>
                </a:cubicBezTo>
                <a:cubicBezTo>
                  <a:pt x="71" y="96"/>
                  <a:pt x="69" y="92"/>
                  <a:pt x="68" y="91"/>
                </a:cubicBezTo>
                <a:cubicBezTo>
                  <a:pt x="67" y="90"/>
                  <a:pt x="66" y="88"/>
                  <a:pt x="66" y="87"/>
                </a:cubicBezTo>
                <a:cubicBezTo>
                  <a:pt x="65" y="87"/>
                  <a:pt x="63" y="86"/>
                  <a:pt x="62" y="87"/>
                </a:cubicBezTo>
                <a:cubicBezTo>
                  <a:pt x="60" y="87"/>
                  <a:pt x="58" y="89"/>
                  <a:pt x="57" y="89"/>
                </a:cubicBezTo>
                <a:cubicBezTo>
                  <a:pt x="55" y="89"/>
                  <a:pt x="52" y="86"/>
                  <a:pt x="50" y="86"/>
                </a:cubicBezTo>
                <a:cubicBezTo>
                  <a:pt x="49" y="86"/>
                  <a:pt x="48" y="88"/>
                  <a:pt x="47" y="88"/>
                </a:cubicBezTo>
                <a:cubicBezTo>
                  <a:pt x="45" y="88"/>
                  <a:pt x="42" y="88"/>
                  <a:pt x="40" y="87"/>
                </a:cubicBezTo>
                <a:cubicBezTo>
                  <a:pt x="39" y="87"/>
                  <a:pt x="39" y="85"/>
                  <a:pt x="38" y="84"/>
                </a:cubicBezTo>
                <a:cubicBezTo>
                  <a:pt x="37" y="83"/>
                  <a:pt x="32" y="85"/>
                  <a:pt x="30" y="84"/>
                </a:cubicBezTo>
                <a:cubicBezTo>
                  <a:pt x="29" y="84"/>
                  <a:pt x="28" y="82"/>
                  <a:pt x="27" y="82"/>
                </a:cubicBezTo>
                <a:cubicBezTo>
                  <a:pt x="25" y="81"/>
                  <a:pt x="21" y="82"/>
                  <a:pt x="19" y="81"/>
                </a:cubicBezTo>
                <a:cubicBezTo>
                  <a:pt x="17" y="81"/>
                  <a:pt x="14" y="82"/>
                  <a:pt x="12" y="81"/>
                </a:cubicBezTo>
                <a:cubicBezTo>
                  <a:pt x="11" y="81"/>
                  <a:pt x="10" y="79"/>
                  <a:pt x="10" y="78"/>
                </a:cubicBezTo>
                <a:cubicBezTo>
                  <a:pt x="10" y="76"/>
                  <a:pt x="12" y="72"/>
                  <a:pt x="12" y="70"/>
                </a:cubicBezTo>
                <a:cubicBezTo>
                  <a:pt x="12" y="68"/>
                  <a:pt x="11" y="65"/>
                  <a:pt x="10" y="64"/>
                </a:cubicBezTo>
                <a:cubicBezTo>
                  <a:pt x="9" y="62"/>
                  <a:pt x="5" y="61"/>
                  <a:pt x="4" y="60"/>
                </a:cubicBezTo>
                <a:cubicBezTo>
                  <a:pt x="2" y="58"/>
                  <a:pt x="0" y="54"/>
                  <a:pt x="0" y="52"/>
                </a:cubicBezTo>
                <a:cubicBezTo>
                  <a:pt x="0" y="50"/>
                  <a:pt x="1" y="45"/>
                  <a:pt x="2" y="43"/>
                </a:cubicBezTo>
                <a:cubicBezTo>
                  <a:pt x="2" y="41"/>
                  <a:pt x="6" y="38"/>
                  <a:pt x="7" y="36"/>
                </a:cubicBezTo>
                <a:cubicBezTo>
                  <a:pt x="7" y="35"/>
                  <a:pt x="6" y="34"/>
                  <a:pt x="6" y="33"/>
                </a:cubicBezTo>
                <a:cubicBezTo>
                  <a:pt x="7" y="34"/>
                  <a:pt x="8" y="34"/>
                  <a:pt x="9" y="34"/>
                </a:cubicBezTo>
                <a:cubicBezTo>
                  <a:pt x="10" y="34"/>
                  <a:pt x="12" y="35"/>
                  <a:pt x="13" y="35"/>
                </a:cubicBezTo>
                <a:cubicBezTo>
                  <a:pt x="14" y="35"/>
                  <a:pt x="15" y="35"/>
                  <a:pt x="16" y="36"/>
                </a:cubicBezTo>
                <a:cubicBezTo>
                  <a:pt x="17" y="36"/>
                  <a:pt x="18" y="38"/>
                  <a:pt x="19" y="38"/>
                </a:cubicBezTo>
                <a:cubicBezTo>
                  <a:pt x="20" y="39"/>
                  <a:pt x="23" y="39"/>
                  <a:pt x="24" y="38"/>
                </a:cubicBezTo>
                <a:cubicBezTo>
                  <a:pt x="25" y="38"/>
                  <a:pt x="26" y="36"/>
                  <a:pt x="27" y="36"/>
                </a:cubicBezTo>
                <a:cubicBezTo>
                  <a:pt x="27" y="35"/>
                  <a:pt x="29" y="32"/>
                  <a:pt x="29" y="31"/>
                </a:cubicBezTo>
                <a:cubicBezTo>
                  <a:pt x="30" y="29"/>
                  <a:pt x="29" y="26"/>
                  <a:pt x="29" y="25"/>
                </a:cubicBezTo>
                <a:cubicBezTo>
                  <a:pt x="30" y="24"/>
                  <a:pt x="31" y="22"/>
                  <a:pt x="32" y="21"/>
                </a:cubicBezTo>
                <a:cubicBezTo>
                  <a:pt x="33" y="21"/>
                  <a:pt x="36" y="20"/>
                  <a:pt x="37" y="20"/>
                </a:cubicBezTo>
                <a:cubicBezTo>
                  <a:pt x="37" y="21"/>
                  <a:pt x="39" y="22"/>
                  <a:pt x="39" y="22"/>
                </a:cubicBezTo>
                <a:cubicBezTo>
                  <a:pt x="40" y="23"/>
                  <a:pt x="42" y="24"/>
                  <a:pt x="44" y="24"/>
                </a:cubicBezTo>
                <a:cubicBezTo>
                  <a:pt x="45" y="25"/>
                  <a:pt x="49" y="23"/>
                  <a:pt x="50" y="22"/>
                </a:cubicBezTo>
                <a:cubicBezTo>
                  <a:pt x="51" y="22"/>
                  <a:pt x="52" y="19"/>
                  <a:pt x="53" y="18"/>
                </a:cubicBezTo>
                <a:cubicBezTo>
                  <a:pt x="54" y="18"/>
                  <a:pt x="55" y="18"/>
                  <a:pt x="56" y="17"/>
                </a:cubicBezTo>
                <a:cubicBezTo>
                  <a:pt x="57" y="17"/>
                  <a:pt x="59" y="15"/>
                  <a:pt x="60" y="15"/>
                </a:cubicBezTo>
                <a:cubicBezTo>
                  <a:pt x="61" y="14"/>
                  <a:pt x="64" y="15"/>
                  <a:pt x="65" y="15"/>
                </a:cubicBezTo>
                <a:cubicBezTo>
                  <a:pt x="66" y="15"/>
                  <a:pt x="69" y="15"/>
                  <a:pt x="70" y="14"/>
                </a:cubicBezTo>
                <a:cubicBezTo>
                  <a:pt x="70" y="13"/>
                  <a:pt x="71" y="12"/>
                  <a:pt x="71" y="11"/>
                </a:cubicBezTo>
                <a:cubicBezTo>
                  <a:pt x="71" y="10"/>
                  <a:pt x="70" y="8"/>
                  <a:pt x="71" y="7"/>
                </a:cubicBezTo>
                <a:cubicBezTo>
                  <a:pt x="71" y="6"/>
                  <a:pt x="73" y="6"/>
                  <a:pt x="74" y="6"/>
                </a:cubicBezTo>
                <a:cubicBezTo>
                  <a:pt x="75" y="6"/>
                  <a:pt x="77" y="4"/>
                  <a:pt x="77" y="4"/>
                </a:cubicBezTo>
                <a:cubicBezTo>
                  <a:pt x="78" y="3"/>
                  <a:pt x="79" y="2"/>
                  <a:pt x="79" y="1"/>
                </a:cubicBezTo>
                <a:cubicBezTo>
                  <a:pt x="81" y="2"/>
                  <a:pt x="83" y="4"/>
                  <a:pt x="85" y="4"/>
                </a:cubicBezTo>
                <a:cubicBezTo>
                  <a:pt x="88" y="5"/>
                  <a:pt x="94" y="5"/>
                  <a:pt x="98" y="6"/>
                </a:cubicBezTo>
                <a:cubicBezTo>
                  <a:pt x="99" y="6"/>
                  <a:pt x="101" y="8"/>
                  <a:pt x="103" y="8"/>
                </a:cubicBezTo>
                <a:cubicBezTo>
                  <a:pt x="104" y="8"/>
                  <a:pt x="106" y="6"/>
                  <a:pt x="107" y="6"/>
                </a:cubicBezTo>
                <a:cubicBezTo>
                  <a:pt x="108" y="5"/>
                  <a:pt x="108" y="2"/>
                  <a:pt x="109" y="1"/>
                </a:cubicBezTo>
                <a:cubicBezTo>
                  <a:pt x="110" y="1"/>
                  <a:pt x="111" y="0"/>
                  <a:pt x="112" y="0"/>
                </a:cubicBezTo>
                <a:cubicBezTo>
                  <a:pt x="113" y="0"/>
                  <a:pt x="115" y="1"/>
                  <a:pt x="116" y="2"/>
                </a:cubicBezTo>
                <a:cubicBezTo>
                  <a:pt x="116" y="2"/>
                  <a:pt x="118" y="4"/>
                  <a:pt x="118" y="5"/>
                </a:cubicBezTo>
                <a:cubicBezTo>
                  <a:pt x="118" y="6"/>
                  <a:pt x="117" y="7"/>
                  <a:pt x="117" y="8"/>
                </a:cubicBezTo>
                <a:cubicBezTo>
                  <a:pt x="116" y="9"/>
                  <a:pt x="117" y="11"/>
                  <a:pt x="118" y="12"/>
                </a:cubicBezTo>
                <a:cubicBezTo>
                  <a:pt x="118" y="13"/>
                  <a:pt x="121" y="12"/>
                  <a:pt x="122" y="12"/>
                </a:cubicBezTo>
                <a:cubicBezTo>
                  <a:pt x="123" y="13"/>
                  <a:pt x="127" y="12"/>
                  <a:pt x="128" y="12"/>
                </a:cubicBezTo>
                <a:cubicBezTo>
                  <a:pt x="129" y="13"/>
                  <a:pt x="131" y="14"/>
                  <a:pt x="133" y="14"/>
                </a:cubicBezTo>
                <a:cubicBezTo>
                  <a:pt x="134" y="14"/>
                  <a:pt x="136" y="13"/>
                  <a:pt x="137" y="13"/>
                </a:cubicBezTo>
                <a:cubicBezTo>
                  <a:pt x="138" y="12"/>
                  <a:pt x="141" y="12"/>
                  <a:pt x="143" y="12"/>
                </a:cubicBezTo>
                <a:cubicBezTo>
                  <a:pt x="144" y="12"/>
                  <a:pt x="147" y="13"/>
                  <a:pt x="149" y="13"/>
                </a:cubicBezTo>
                <a:cubicBezTo>
                  <a:pt x="150" y="13"/>
                  <a:pt x="153" y="12"/>
                  <a:pt x="155" y="12"/>
                </a:cubicBezTo>
                <a:cubicBezTo>
                  <a:pt x="156" y="11"/>
                  <a:pt x="159" y="12"/>
                  <a:pt x="160" y="12"/>
                </a:cubicBezTo>
                <a:cubicBezTo>
                  <a:pt x="162" y="12"/>
                  <a:pt x="166" y="13"/>
                  <a:pt x="167" y="13"/>
                </a:cubicBezTo>
                <a:cubicBezTo>
                  <a:pt x="168" y="13"/>
                  <a:pt x="171" y="14"/>
                  <a:pt x="172" y="14"/>
                </a:cubicBezTo>
                <a:cubicBezTo>
                  <a:pt x="173" y="14"/>
                  <a:pt x="176" y="12"/>
                  <a:pt x="177" y="12"/>
                </a:cubicBezTo>
                <a:cubicBezTo>
                  <a:pt x="178" y="12"/>
                  <a:pt x="180" y="12"/>
                  <a:pt x="181" y="12"/>
                </a:cubicBezTo>
                <a:cubicBezTo>
                  <a:pt x="183" y="12"/>
                  <a:pt x="186" y="12"/>
                  <a:pt x="188" y="12"/>
                </a:cubicBezTo>
                <a:cubicBezTo>
                  <a:pt x="190" y="12"/>
                  <a:pt x="193" y="12"/>
                  <a:pt x="194" y="12"/>
                </a:cubicBezTo>
                <a:cubicBezTo>
                  <a:pt x="195" y="13"/>
                  <a:pt x="198" y="13"/>
                  <a:pt x="198" y="14"/>
                </a:cubicBezTo>
                <a:cubicBezTo>
                  <a:pt x="199" y="15"/>
                  <a:pt x="198" y="17"/>
                  <a:pt x="198" y="18"/>
                </a:cubicBezTo>
                <a:cubicBezTo>
                  <a:pt x="198" y="19"/>
                  <a:pt x="198" y="21"/>
                  <a:pt x="198" y="22"/>
                </a:cubicBezTo>
                <a:cubicBezTo>
                  <a:pt x="197" y="23"/>
                  <a:pt x="196" y="23"/>
                  <a:pt x="195" y="24"/>
                </a:cubicBezTo>
                <a:cubicBezTo>
                  <a:pt x="195" y="25"/>
                  <a:pt x="195" y="27"/>
                  <a:pt x="195" y="28"/>
                </a:cubicBezTo>
                <a:cubicBezTo>
                  <a:pt x="195" y="29"/>
                  <a:pt x="196" y="32"/>
                  <a:pt x="196" y="32"/>
                </a:cubicBezTo>
                <a:cubicBezTo>
                  <a:pt x="197" y="33"/>
                  <a:pt x="199" y="33"/>
                  <a:pt x="200" y="33"/>
                </a:cubicBezTo>
                <a:cubicBezTo>
                  <a:pt x="201" y="33"/>
                  <a:pt x="203" y="32"/>
                  <a:pt x="204" y="32"/>
                </a:cubicBezTo>
                <a:cubicBezTo>
                  <a:pt x="205" y="31"/>
                  <a:pt x="205" y="27"/>
                  <a:pt x="205" y="26"/>
                </a:cubicBezTo>
                <a:cubicBezTo>
                  <a:pt x="206" y="25"/>
                  <a:pt x="207" y="23"/>
                  <a:pt x="208" y="22"/>
                </a:cubicBezTo>
                <a:cubicBezTo>
                  <a:pt x="209" y="22"/>
                  <a:pt x="211" y="22"/>
                  <a:pt x="212" y="22"/>
                </a:cubicBezTo>
                <a:cubicBezTo>
                  <a:pt x="214" y="22"/>
                  <a:pt x="216" y="22"/>
                  <a:pt x="218" y="22"/>
                </a:cubicBezTo>
                <a:cubicBezTo>
                  <a:pt x="219" y="22"/>
                  <a:pt x="221" y="24"/>
                  <a:pt x="222" y="25"/>
                </a:cubicBezTo>
                <a:cubicBezTo>
                  <a:pt x="223" y="25"/>
                  <a:pt x="225" y="25"/>
                  <a:pt x="227" y="25"/>
                </a:cubicBezTo>
                <a:cubicBezTo>
                  <a:pt x="228" y="25"/>
                  <a:pt x="230" y="23"/>
                  <a:pt x="232" y="22"/>
                </a:cubicBezTo>
                <a:cubicBezTo>
                  <a:pt x="233" y="22"/>
                  <a:pt x="234" y="19"/>
                  <a:pt x="236" y="18"/>
                </a:cubicBezTo>
                <a:cubicBezTo>
                  <a:pt x="237" y="18"/>
                  <a:pt x="241" y="17"/>
                  <a:pt x="243" y="17"/>
                </a:cubicBezTo>
                <a:cubicBezTo>
                  <a:pt x="244" y="17"/>
                  <a:pt x="247" y="17"/>
                  <a:pt x="248" y="18"/>
                </a:cubicBezTo>
                <a:cubicBezTo>
                  <a:pt x="250" y="19"/>
                  <a:pt x="253" y="22"/>
                  <a:pt x="254" y="24"/>
                </a:cubicBezTo>
                <a:cubicBezTo>
                  <a:pt x="254" y="25"/>
                  <a:pt x="254" y="27"/>
                  <a:pt x="254" y="28"/>
                </a:cubicBezTo>
                <a:cubicBezTo>
                  <a:pt x="255" y="29"/>
                  <a:pt x="258" y="31"/>
                  <a:pt x="259" y="32"/>
                </a:cubicBezTo>
                <a:cubicBezTo>
                  <a:pt x="260" y="32"/>
                  <a:pt x="263" y="32"/>
                  <a:pt x="264" y="32"/>
                </a:cubicBezTo>
                <a:cubicBezTo>
                  <a:pt x="265" y="33"/>
                  <a:pt x="266" y="33"/>
                  <a:pt x="266" y="34"/>
                </a:cubicBezTo>
                <a:cubicBezTo>
                  <a:pt x="267" y="34"/>
                  <a:pt x="267" y="36"/>
                  <a:pt x="267" y="37"/>
                </a:cubicBezTo>
                <a:cubicBezTo>
                  <a:pt x="267" y="38"/>
                  <a:pt x="267" y="40"/>
                  <a:pt x="266" y="41"/>
                </a:cubicBezTo>
                <a:cubicBezTo>
                  <a:pt x="265" y="41"/>
                  <a:pt x="263" y="41"/>
                  <a:pt x="261" y="41"/>
                </a:cubicBezTo>
                <a:cubicBezTo>
                  <a:pt x="260" y="41"/>
                  <a:pt x="257" y="39"/>
                  <a:pt x="256" y="39"/>
                </a:cubicBezTo>
                <a:cubicBezTo>
                  <a:pt x="255" y="40"/>
                  <a:pt x="254" y="41"/>
                  <a:pt x="254" y="42"/>
                </a:cubicBezTo>
                <a:cubicBezTo>
                  <a:pt x="253" y="43"/>
                  <a:pt x="254" y="44"/>
                  <a:pt x="254" y="45"/>
                </a:cubicBezTo>
                <a:cubicBezTo>
                  <a:pt x="254" y="45"/>
                  <a:pt x="255" y="46"/>
                  <a:pt x="256" y="46"/>
                </a:cubicBezTo>
                <a:cubicBezTo>
                  <a:pt x="256" y="47"/>
                  <a:pt x="256" y="48"/>
                  <a:pt x="256" y="49"/>
                </a:cubicBezTo>
                <a:cubicBezTo>
                  <a:pt x="256" y="50"/>
                  <a:pt x="255" y="52"/>
                  <a:pt x="255" y="53"/>
                </a:cubicBezTo>
                <a:cubicBezTo>
                  <a:pt x="255" y="54"/>
                  <a:pt x="255" y="56"/>
                  <a:pt x="256" y="57"/>
                </a:cubicBezTo>
                <a:cubicBezTo>
                  <a:pt x="257" y="57"/>
                  <a:pt x="260" y="57"/>
                  <a:pt x="261" y="57"/>
                </a:cubicBezTo>
                <a:cubicBezTo>
                  <a:pt x="262" y="56"/>
                  <a:pt x="261" y="54"/>
                  <a:pt x="261" y="53"/>
                </a:cubicBezTo>
                <a:cubicBezTo>
                  <a:pt x="261" y="52"/>
                  <a:pt x="260" y="50"/>
                  <a:pt x="260" y="49"/>
                </a:cubicBezTo>
                <a:cubicBezTo>
                  <a:pt x="260" y="48"/>
                  <a:pt x="261" y="46"/>
                  <a:pt x="262" y="46"/>
                </a:cubicBezTo>
                <a:cubicBezTo>
                  <a:pt x="263" y="46"/>
                  <a:pt x="264" y="46"/>
                  <a:pt x="264" y="46"/>
                </a:cubicBezTo>
                <a:cubicBezTo>
                  <a:pt x="265" y="46"/>
                  <a:pt x="265" y="49"/>
                  <a:pt x="265" y="49"/>
                </a:cubicBezTo>
                <a:cubicBezTo>
                  <a:pt x="266" y="50"/>
                  <a:pt x="269" y="52"/>
                  <a:pt x="270" y="52"/>
                </a:cubicBezTo>
                <a:cubicBezTo>
                  <a:pt x="272" y="52"/>
                  <a:pt x="274" y="51"/>
                  <a:pt x="275" y="51"/>
                </a:cubicBezTo>
                <a:cubicBezTo>
                  <a:pt x="276" y="51"/>
                  <a:pt x="278" y="52"/>
                  <a:pt x="279" y="53"/>
                </a:cubicBezTo>
                <a:cubicBezTo>
                  <a:pt x="280" y="54"/>
                  <a:pt x="282" y="57"/>
                  <a:pt x="284" y="58"/>
                </a:cubicBezTo>
                <a:cubicBezTo>
                  <a:pt x="285" y="59"/>
                  <a:pt x="288" y="59"/>
                  <a:pt x="289" y="59"/>
                </a:cubicBezTo>
                <a:cubicBezTo>
                  <a:pt x="290" y="59"/>
                  <a:pt x="294" y="60"/>
                  <a:pt x="295" y="61"/>
                </a:cubicBezTo>
                <a:cubicBezTo>
                  <a:pt x="296" y="62"/>
                  <a:pt x="298" y="64"/>
                  <a:pt x="299" y="66"/>
                </a:cubicBezTo>
                <a:cubicBezTo>
                  <a:pt x="300" y="67"/>
                  <a:pt x="301" y="71"/>
                  <a:pt x="303" y="72"/>
                </a:cubicBezTo>
                <a:cubicBezTo>
                  <a:pt x="304" y="74"/>
                  <a:pt x="307" y="76"/>
                  <a:pt x="309" y="77"/>
                </a:cubicBezTo>
                <a:close/>
              </a:path>
            </a:pathLst>
          </a:custGeom>
          <a:solidFill>
            <a:srgbClr val="B6B6B6"/>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6" name="Freeform 17"/>
          <p:cNvSpPr>
            <a:spLocks/>
          </p:cNvSpPr>
          <p:nvPr/>
        </p:nvSpPr>
        <p:spPr bwMode="auto">
          <a:xfrm>
            <a:off x="6879958" y="769102"/>
            <a:ext cx="1256874" cy="584931"/>
          </a:xfrm>
          <a:custGeom>
            <a:avLst/>
            <a:gdLst/>
            <a:ahLst/>
            <a:cxnLst>
              <a:cxn ang="0">
                <a:pos x="457" y="184"/>
              </a:cxn>
              <a:cxn ang="0">
                <a:pos x="442" y="194"/>
              </a:cxn>
              <a:cxn ang="0">
                <a:pos x="423" y="197"/>
              </a:cxn>
              <a:cxn ang="0">
                <a:pos x="410" y="215"/>
              </a:cxn>
              <a:cxn ang="0">
                <a:pos x="392" y="210"/>
              </a:cxn>
              <a:cxn ang="0">
                <a:pos x="377" y="197"/>
              </a:cxn>
              <a:cxn ang="0">
                <a:pos x="356" y="198"/>
              </a:cxn>
              <a:cxn ang="0">
                <a:pos x="338" y="215"/>
              </a:cxn>
              <a:cxn ang="0">
                <a:pos x="320" y="213"/>
              </a:cxn>
              <a:cxn ang="0">
                <a:pos x="294" y="204"/>
              </a:cxn>
              <a:cxn ang="0">
                <a:pos x="272" y="211"/>
              </a:cxn>
              <a:cxn ang="0">
                <a:pos x="254" y="212"/>
              </a:cxn>
              <a:cxn ang="0">
                <a:pos x="237" y="201"/>
              </a:cxn>
              <a:cxn ang="0">
                <a:pos x="211" y="211"/>
              </a:cxn>
              <a:cxn ang="0">
                <a:pos x="189" y="196"/>
              </a:cxn>
              <a:cxn ang="0">
                <a:pos x="181" y="178"/>
              </a:cxn>
              <a:cxn ang="0">
                <a:pos x="153" y="179"/>
              </a:cxn>
              <a:cxn ang="0">
                <a:pos x="138" y="175"/>
              </a:cxn>
              <a:cxn ang="0">
                <a:pos x="116" y="162"/>
              </a:cxn>
              <a:cxn ang="0">
                <a:pos x="97" y="171"/>
              </a:cxn>
              <a:cxn ang="0">
                <a:pos x="91" y="174"/>
              </a:cxn>
              <a:cxn ang="0">
                <a:pos x="90" y="181"/>
              </a:cxn>
              <a:cxn ang="0">
                <a:pos x="67" y="180"/>
              </a:cxn>
              <a:cxn ang="0">
                <a:pos x="41" y="174"/>
              </a:cxn>
              <a:cxn ang="0">
                <a:pos x="31" y="167"/>
              </a:cxn>
              <a:cxn ang="0">
                <a:pos x="28" y="153"/>
              </a:cxn>
              <a:cxn ang="0">
                <a:pos x="30" y="139"/>
              </a:cxn>
              <a:cxn ang="0">
                <a:pos x="17" y="140"/>
              </a:cxn>
              <a:cxn ang="0">
                <a:pos x="0" y="130"/>
              </a:cxn>
              <a:cxn ang="0">
                <a:pos x="5" y="111"/>
              </a:cxn>
              <a:cxn ang="0">
                <a:pos x="22" y="97"/>
              </a:cxn>
              <a:cxn ang="0">
                <a:pos x="12" y="81"/>
              </a:cxn>
              <a:cxn ang="0">
                <a:pos x="16" y="62"/>
              </a:cxn>
              <a:cxn ang="0">
                <a:pos x="7" y="54"/>
              </a:cxn>
              <a:cxn ang="0">
                <a:pos x="4" y="35"/>
              </a:cxn>
              <a:cxn ang="0">
                <a:pos x="11" y="27"/>
              </a:cxn>
              <a:cxn ang="0">
                <a:pos x="22" y="23"/>
              </a:cxn>
              <a:cxn ang="0">
                <a:pos x="36" y="7"/>
              </a:cxn>
              <a:cxn ang="0">
                <a:pos x="52" y="4"/>
              </a:cxn>
              <a:cxn ang="0">
                <a:pos x="79" y="13"/>
              </a:cxn>
              <a:cxn ang="0">
                <a:pos x="102" y="20"/>
              </a:cxn>
              <a:cxn ang="0">
                <a:pos x="125" y="29"/>
              </a:cxn>
              <a:cxn ang="0">
                <a:pos x="143" y="35"/>
              </a:cxn>
              <a:cxn ang="0">
                <a:pos x="166" y="41"/>
              </a:cxn>
              <a:cxn ang="0">
                <a:pos x="187" y="44"/>
              </a:cxn>
              <a:cxn ang="0">
                <a:pos x="209" y="52"/>
              </a:cxn>
              <a:cxn ang="0">
                <a:pos x="231" y="52"/>
              </a:cxn>
              <a:cxn ang="0">
                <a:pos x="247" y="50"/>
              </a:cxn>
              <a:cxn ang="0">
                <a:pos x="262" y="57"/>
              </a:cxn>
              <a:cxn ang="0">
                <a:pos x="272" y="80"/>
              </a:cxn>
              <a:cxn ang="0">
                <a:pos x="303" y="90"/>
              </a:cxn>
              <a:cxn ang="0">
                <a:pos x="327" y="100"/>
              </a:cxn>
              <a:cxn ang="0">
                <a:pos x="347" y="122"/>
              </a:cxn>
              <a:cxn ang="0">
                <a:pos x="379" y="132"/>
              </a:cxn>
              <a:cxn ang="0">
                <a:pos x="408" y="150"/>
              </a:cxn>
              <a:cxn ang="0">
                <a:pos x="459" y="175"/>
              </a:cxn>
            </a:cxnLst>
            <a:rect l="0" t="0" r="r" b="b"/>
            <a:pathLst>
              <a:path w="465" h="216">
                <a:moveTo>
                  <a:pt x="459" y="175"/>
                </a:moveTo>
                <a:cubicBezTo>
                  <a:pt x="460" y="176"/>
                  <a:pt x="463" y="177"/>
                  <a:pt x="465" y="178"/>
                </a:cubicBezTo>
                <a:cubicBezTo>
                  <a:pt x="465" y="179"/>
                  <a:pt x="464" y="180"/>
                  <a:pt x="463" y="181"/>
                </a:cubicBezTo>
                <a:cubicBezTo>
                  <a:pt x="463" y="181"/>
                  <a:pt x="461" y="183"/>
                  <a:pt x="460" y="183"/>
                </a:cubicBezTo>
                <a:cubicBezTo>
                  <a:pt x="459" y="183"/>
                  <a:pt x="457" y="183"/>
                  <a:pt x="457" y="184"/>
                </a:cubicBezTo>
                <a:cubicBezTo>
                  <a:pt x="456" y="185"/>
                  <a:pt x="457" y="187"/>
                  <a:pt x="457" y="188"/>
                </a:cubicBezTo>
                <a:cubicBezTo>
                  <a:pt x="457" y="189"/>
                  <a:pt x="456" y="190"/>
                  <a:pt x="456" y="191"/>
                </a:cubicBezTo>
                <a:cubicBezTo>
                  <a:pt x="455" y="192"/>
                  <a:pt x="452" y="192"/>
                  <a:pt x="451" y="192"/>
                </a:cubicBezTo>
                <a:cubicBezTo>
                  <a:pt x="450" y="192"/>
                  <a:pt x="447" y="191"/>
                  <a:pt x="446" y="192"/>
                </a:cubicBezTo>
                <a:cubicBezTo>
                  <a:pt x="445" y="192"/>
                  <a:pt x="443" y="194"/>
                  <a:pt x="442" y="194"/>
                </a:cubicBezTo>
                <a:cubicBezTo>
                  <a:pt x="441" y="195"/>
                  <a:pt x="440" y="195"/>
                  <a:pt x="439" y="195"/>
                </a:cubicBezTo>
                <a:cubicBezTo>
                  <a:pt x="438" y="196"/>
                  <a:pt x="437" y="199"/>
                  <a:pt x="436" y="199"/>
                </a:cubicBezTo>
                <a:cubicBezTo>
                  <a:pt x="435" y="200"/>
                  <a:pt x="431" y="202"/>
                  <a:pt x="430" y="201"/>
                </a:cubicBezTo>
                <a:cubicBezTo>
                  <a:pt x="428" y="201"/>
                  <a:pt x="426" y="200"/>
                  <a:pt x="425" y="199"/>
                </a:cubicBezTo>
                <a:cubicBezTo>
                  <a:pt x="425" y="199"/>
                  <a:pt x="423" y="198"/>
                  <a:pt x="423" y="197"/>
                </a:cubicBezTo>
                <a:cubicBezTo>
                  <a:pt x="422" y="197"/>
                  <a:pt x="419" y="198"/>
                  <a:pt x="418" y="198"/>
                </a:cubicBezTo>
                <a:cubicBezTo>
                  <a:pt x="417" y="199"/>
                  <a:pt x="416" y="201"/>
                  <a:pt x="415" y="202"/>
                </a:cubicBezTo>
                <a:cubicBezTo>
                  <a:pt x="415" y="203"/>
                  <a:pt x="416" y="206"/>
                  <a:pt x="415" y="208"/>
                </a:cubicBezTo>
                <a:cubicBezTo>
                  <a:pt x="415" y="209"/>
                  <a:pt x="413" y="212"/>
                  <a:pt x="413" y="213"/>
                </a:cubicBezTo>
                <a:cubicBezTo>
                  <a:pt x="412" y="213"/>
                  <a:pt x="411" y="215"/>
                  <a:pt x="410" y="215"/>
                </a:cubicBezTo>
                <a:cubicBezTo>
                  <a:pt x="409" y="216"/>
                  <a:pt x="406" y="216"/>
                  <a:pt x="405" y="215"/>
                </a:cubicBezTo>
                <a:cubicBezTo>
                  <a:pt x="404" y="215"/>
                  <a:pt x="403" y="213"/>
                  <a:pt x="402" y="213"/>
                </a:cubicBezTo>
                <a:cubicBezTo>
                  <a:pt x="401" y="212"/>
                  <a:pt x="400" y="212"/>
                  <a:pt x="399" y="212"/>
                </a:cubicBezTo>
                <a:cubicBezTo>
                  <a:pt x="398" y="212"/>
                  <a:pt x="396" y="211"/>
                  <a:pt x="395" y="211"/>
                </a:cubicBezTo>
                <a:cubicBezTo>
                  <a:pt x="394" y="211"/>
                  <a:pt x="393" y="211"/>
                  <a:pt x="392" y="210"/>
                </a:cubicBezTo>
                <a:cubicBezTo>
                  <a:pt x="392" y="208"/>
                  <a:pt x="392" y="206"/>
                  <a:pt x="391" y="205"/>
                </a:cubicBezTo>
                <a:cubicBezTo>
                  <a:pt x="391" y="203"/>
                  <a:pt x="391" y="200"/>
                  <a:pt x="390" y="199"/>
                </a:cubicBezTo>
                <a:cubicBezTo>
                  <a:pt x="390" y="198"/>
                  <a:pt x="387" y="197"/>
                  <a:pt x="386" y="196"/>
                </a:cubicBezTo>
                <a:cubicBezTo>
                  <a:pt x="386" y="196"/>
                  <a:pt x="384" y="195"/>
                  <a:pt x="383" y="195"/>
                </a:cubicBezTo>
                <a:cubicBezTo>
                  <a:pt x="381" y="195"/>
                  <a:pt x="379" y="196"/>
                  <a:pt x="377" y="197"/>
                </a:cubicBezTo>
                <a:cubicBezTo>
                  <a:pt x="376" y="197"/>
                  <a:pt x="373" y="196"/>
                  <a:pt x="372" y="196"/>
                </a:cubicBezTo>
                <a:cubicBezTo>
                  <a:pt x="370" y="197"/>
                  <a:pt x="368" y="199"/>
                  <a:pt x="366" y="200"/>
                </a:cubicBezTo>
                <a:cubicBezTo>
                  <a:pt x="365" y="201"/>
                  <a:pt x="364" y="203"/>
                  <a:pt x="363" y="203"/>
                </a:cubicBezTo>
                <a:cubicBezTo>
                  <a:pt x="362" y="202"/>
                  <a:pt x="361" y="199"/>
                  <a:pt x="359" y="198"/>
                </a:cubicBezTo>
                <a:cubicBezTo>
                  <a:pt x="359" y="198"/>
                  <a:pt x="357" y="198"/>
                  <a:pt x="356" y="198"/>
                </a:cubicBezTo>
                <a:cubicBezTo>
                  <a:pt x="355" y="198"/>
                  <a:pt x="352" y="199"/>
                  <a:pt x="351" y="199"/>
                </a:cubicBezTo>
                <a:cubicBezTo>
                  <a:pt x="349" y="200"/>
                  <a:pt x="347" y="202"/>
                  <a:pt x="346" y="204"/>
                </a:cubicBezTo>
                <a:cubicBezTo>
                  <a:pt x="345" y="205"/>
                  <a:pt x="344" y="208"/>
                  <a:pt x="344" y="210"/>
                </a:cubicBezTo>
                <a:cubicBezTo>
                  <a:pt x="343" y="211"/>
                  <a:pt x="342" y="213"/>
                  <a:pt x="341" y="214"/>
                </a:cubicBezTo>
                <a:cubicBezTo>
                  <a:pt x="341" y="215"/>
                  <a:pt x="339" y="215"/>
                  <a:pt x="338" y="215"/>
                </a:cubicBezTo>
                <a:cubicBezTo>
                  <a:pt x="337" y="215"/>
                  <a:pt x="334" y="215"/>
                  <a:pt x="334" y="214"/>
                </a:cubicBezTo>
                <a:cubicBezTo>
                  <a:pt x="333" y="213"/>
                  <a:pt x="334" y="211"/>
                  <a:pt x="333" y="210"/>
                </a:cubicBezTo>
                <a:cubicBezTo>
                  <a:pt x="333" y="209"/>
                  <a:pt x="330" y="209"/>
                  <a:pt x="329" y="210"/>
                </a:cubicBezTo>
                <a:cubicBezTo>
                  <a:pt x="328" y="210"/>
                  <a:pt x="326" y="212"/>
                  <a:pt x="324" y="212"/>
                </a:cubicBezTo>
                <a:cubicBezTo>
                  <a:pt x="323" y="213"/>
                  <a:pt x="321" y="213"/>
                  <a:pt x="320" y="213"/>
                </a:cubicBezTo>
                <a:cubicBezTo>
                  <a:pt x="319" y="213"/>
                  <a:pt x="316" y="212"/>
                  <a:pt x="314" y="211"/>
                </a:cubicBezTo>
                <a:cubicBezTo>
                  <a:pt x="312" y="211"/>
                  <a:pt x="306" y="210"/>
                  <a:pt x="304" y="210"/>
                </a:cubicBezTo>
                <a:cubicBezTo>
                  <a:pt x="303" y="210"/>
                  <a:pt x="302" y="210"/>
                  <a:pt x="302" y="209"/>
                </a:cubicBezTo>
                <a:cubicBezTo>
                  <a:pt x="301" y="208"/>
                  <a:pt x="301" y="205"/>
                  <a:pt x="300" y="205"/>
                </a:cubicBezTo>
                <a:cubicBezTo>
                  <a:pt x="299" y="204"/>
                  <a:pt x="295" y="204"/>
                  <a:pt x="294" y="204"/>
                </a:cubicBezTo>
                <a:cubicBezTo>
                  <a:pt x="292" y="205"/>
                  <a:pt x="289" y="206"/>
                  <a:pt x="289" y="207"/>
                </a:cubicBezTo>
                <a:cubicBezTo>
                  <a:pt x="288" y="208"/>
                  <a:pt x="288" y="211"/>
                  <a:pt x="287" y="212"/>
                </a:cubicBezTo>
                <a:cubicBezTo>
                  <a:pt x="286" y="213"/>
                  <a:pt x="283" y="214"/>
                  <a:pt x="282" y="214"/>
                </a:cubicBezTo>
                <a:cubicBezTo>
                  <a:pt x="280" y="214"/>
                  <a:pt x="278" y="212"/>
                  <a:pt x="277" y="211"/>
                </a:cubicBezTo>
                <a:cubicBezTo>
                  <a:pt x="276" y="211"/>
                  <a:pt x="273" y="210"/>
                  <a:pt x="272" y="211"/>
                </a:cubicBezTo>
                <a:cubicBezTo>
                  <a:pt x="271" y="211"/>
                  <a:pt x="269" y="213"/>
                  <a:pt x="268" y="213"/>
                </a:cubicBezTo>
                <a:cubicBezTo>
                  <a:pt x="267" y="214"/>
                  <a:pt x="265" y="214"/>
                  <a:pt x="264" y="214"/>
                </a:cubicBezTo>
                <a:cubicBezTo>
                  <a:pt x="263" y="214"/>
                  <a:pt x="261" y="212"/>
                  <a:pt x="260" y="212"/>
                </a:cubicBezTo>
                <a:cubicBezTo>
                  <a:pt x="260" y="212"/>
                  <a:pt x="258" y="213"/>
                  <a:pt x="258" y="213"/>
                </a:cubicBezTo>
                <a:cubicBezTo>
                  <a:pt x="257" y="213"/>
                  <a:pt x="254" y="213"/>
                  <a:pt x="254" y="212"/>
                </a:cubicBezTo>
                <a:cubicBezTo>
                  <a:pt x="253" y="211"/>
                  <a:pt x="253" y="208"/>
                  <a:pt x="252" y="208"/>
                </a:cubicBezTo>
                <a:cubicBezTo>
                  <a:pt x="251" y="207"/>
                  <a:pt x="249" y="207"/>
                  <a:pt x="248" y="207"/>
                </a:cubicBezTo>
                <a:cubicBezTo>
                  <a:pt x="247" y="207"/>
                  <a:pt x="245" y="205"/>
                  <a:pt x="244" y="204"/>
                </a:cubicBezTo>
                <a:cubicBezTo>
                  <a:pt x="243" y="204"/>
                  <a:pt x="240" y="205"/>
                  <a:pt x="239" y="204"/>
                </a:cubicBezTo>
                <a:cubicBezTo>
                  <a:pt x="238" y="203"/>
                  <a:pt x="238" y="201"/>
                  <a:pt x="237" y="201"/>
                </a:cubicBezTo>
                <a:cubicBezTo>
                  <a:pt x="236" y="200"/>
                  <a:pt x="234" y="197"/>
                  <a:pt x="233" y="197"/>
                </a:cubicBezTo>
                <a:cubicBezTo>
                  <a:pt x="231" y="196"/>
                  <a:pt x="226" y="196"/>
                  <a:pt x="225" y="197"/>
                </a:cubicBezTo>
                <a:cubicBezTo>
                  <a:pt x="223" y="198"/>
                  <a:pt x="223" y="201"/>
                  <a:pt x="222" y="203"/>
                </a:cubicBezTo>
                <a:cubicBezTo>
                  <a:pt x="221" y="204"/>
                  <a:pt x="219" y="207"/>
                  <a:pt x="217" y="208"/>
                </a:cubicBezTo>
                <a:cubicBezTo>
                  <a:pt x="216" y="209"/>
                  <a:pt x="213" y="211"/>
                  <a:pt x="211" y="211"/>
                </a:cubicBezTo>
                <a:cubicBezTo>
                  <a:pt x="209" y="211"/>
                  <a:pt x="205" y="211"/>
                  <a:pt x="203" y="210"/>
                </a:cubicBezTo>
                <a:cubicBezTo>
                  <a:pt x="202" y="210"/>
                  <a:pt x="201" y="207"/>
                  <a:pt x="200" y="206"/>
                </a:cubicBezTo>
                <a:cubicBezTo>
                  <a:pt x="199" y="206"/>
                  <a:pt x="196" y="206"/>
                  <a:pt x="194" y="205"/>
                </a:cubicBezTo>
                <a:cubicBezTo>
                  <a:pt x="193" y="204"/>
                  <a:pt x="193" y="202"/>
                  <a:pt x="192" y="200"/>
                </a:cubicBezTo>
                <a:cubicBezTo>
                  <a:pt x="192" y="199"/>
                  <a:pt x="190" y="197"/>
                  <a:pt x="189" y="196"/>
                </a:cubicBezTo>
                <a:cubicBezTo>
                  <a:pt x="188" y="194"/>
                  <a:pt x="185" y="193"/>
                  <a:pt x="184" y="191"/>
                </a:cubicBezTo>
                <a:cubicBezTo>
                  <a:pt x="183" y="190"/>
                  <a:pt x="184" y="186"/>
                  <a:pt x="184" y="184"/>
                </a:cubicBezTo>
                <a:cubicBezTo>
                  <a:pt x="184" y="183"/>
                  <a:pt x="186" y="182"/>
                  <a:pt x="185" y="181"/>
                </a:cubicBezTo>
                <a:cubicBezTo>
                  <a:pt x="185" y="180"/>
                  <a:pt x="185" y="179"/>
                  <a:pt x="184" y="178"/>
                </a:cubicBezTo>
                <a:cubicBezTo>
                  <a:pt x="184" y="178"/>
                  <a:pt x="182" y="178"/>
                  <a:pt x="181" y="178"/>
                </a:cubicBezTo>
                <a:cubicBezTo>
                  <a:pt x="180" y="178"/>
                  <a:pt x="177" y="179"/>
                  <a:pt x="176" y="179"/>
                </a:cubicBezTo>
                <a:cubicBezTo>
                  <a:pt x="175" y="178"/>
                  <a:pt x="175" y="176"/>
                  <a:pt x="174" y="175"/>
                </a:cubicBezTo>
                <a:cubicBezTo>
                  <a:pt x="172" y="174"/>
                  <a:pt x="168" y="174"/>
                  <a:pt x="166" y="175"/>
                </a:cubicBezTo>
                <a:cubicBezTo>
                  <a:pt x="164" y="175"/>
                  <a:pt x="162" y="178"/>
                  <a:pt x="161" y="178"/>
                </a:cubicBezTo>
                <a:cubicBezTo>
                  <a:pt x="159" y="179"/>
                  <a:pt x="155" y="180"/>
                  <a:pt x="153" y="179"/>
                </a:cubicBezTo>
                <a:cubicBezTo>
                  <a:pt x="152" y="179"/>
                  <a:pt x="150" y="178"/>
                  <a:pt x="150" y="177"/>
                </a:cubicBezTo>
                <a:cubicBezTo>
                  <a:pt x="149" y="176"/>
                  <a:pt x="149" y="174"/>
                  <a:pt x="149" y="173"/>
                </a:cubicBezTo>
                <a:cubicBezTo>
                  <a:pt x="148" y="173"/>
                  <a:pt x="146" y="172"/>
                  <a:pt x="146" y="172"/>
                </a:cubicBezTo>
                <a:cubicBezTo>
                  <a:pt x="144" y="172"/>
                  <a:pt x="142" y="172"/>
                  <a:pt x="141" y="173"/>
                </a:cubicBezTo>
                <a:cubicBezTo>
                  <a:pt x="140" y="173"/>
                  <a:pt x="139" y="175"/>
                  <a:pt x="138" y="175"/>
                </a:cubicBezTo>
                <a:cubicBezTo>
                  <a:pt x="137" y="176"/>
                  <a:pt x="134" y="176"/>
                  <a:pt x="133" y="175"/>
                </a:cubicBezTo>
                <a:cubicBezTo>
                  <a:pt x="131" y="175"/>
                  <a:pt x="129" y="173"/>
                  <a:pt x="128" y="172"/>
                </a:cubicBezTo>
                <a:cubicBezTo>
                  <a:pt x="127" y="171"/>
                  <a:pt x="126" y="169"/>
                  <a:pt x="125" y="168"/>
                </a:cubicBezTo>
                <a:cubicBezTo>
                  <a:pt x="124" y="167"/>
                  <a:pt x="121" y="165"/>
                  <a:pt x="120" y="164"/>
                </a:cubicBezTo>
                <a:cubicBezTo>
                  <a:pt x="119" y="163"/>
                  <a:pt x="117" y="162"/>
                  <a:pt x="116" y="162"/>
                </a:cubicBezTo>
                <a:cubicBezTo>
                  <a:pt x="115" y="162"/>
                  <a:pt x="112" y="162"/>
                  <a:pt x="111" y="162"/>
                </a:cubicBezTo>
                <a:cubicBezTo>
                  <a:pt x="110" y="163"/>
                  <a:pt x="108" y="164"/>
                  <a:pt x="107" y="165"/>
                </a:cubicBezTo>
                <a:cubicBezTo>
                  <a:pt x="106" y="166"/>
                  <a:pt x="105" y="169"/>
                  <a:pt x="104" y="170"/>
                </a:cubicBezTo>
                <a:cubicBezTo>
                  <a:pt x="103" y="170"/>
                  <a:pt x="103" y="171"/>
                  <a:pt x="102" y="172"/>
                </a:cubicBezTo>
                <a:cubicBezTo>
                  <a:pt x="101" y="172"/>
                  <a:pt x="98" y="172"/>
                  <a:pt x="97" y="171"/>
                </a:cubicBezTo>
                <a:cubicBezTo>
                  <a:pt x="96" y="171"/>
                  <a:pt x="95" y="169"/>
                  <a:pt x="95" y="168"/>
                </a:cubicBezTo>
                <a:cubicBezTo>
                  <a:pt x="94" y="168"/>
                  <a:pt x="93" y="167"/>
                  <a:pt x="93" y="167"/>
                </a:cubicBezTo>
                <a:cubicBezTo>
                  <a:pt x="92" y="167"/>
                  <a:pt x="91" y="167"/>
                  <a:pt x="90" y="168"/>
                </a:cubicBezTo>
                <a:cubicBezTo>
                  <a:pt x="90" y="168"/>
                  <a:pt x="90" y="169"/>
                  <a:pt x="90" y="170"/>
                </a:cubicBezTo>
                <a:cubicBezTo>
                  <a:pt x="90" y="171"/>
                  <a:pt x="90" y="173"/>
                  <a:pt x="91" y="174"/>
                </a:cubicBezTo>
                <a:cubicBezTo>
                  <a:pt x="91" y="174"/>
                  <a:pt x="94" y="174"/>
                  <a:pt x="95" y="174"/>
                </a:cubicBezTo>
                <a:cubicBezTo>
                  <a:pt x="96" y="174"/>
                  <a:pt x="97" y="175"/>
                  <a:pt x="97" y="176"/>
                </a:cubicBezTo>
                <a:cubicBezTo>
                  <a:pt x="98" y="177"/>
                  <a:pt x="98" y="180"/>
                  <a:pt x="97" y="181"/>
                </a:cubicBezTo>
                <a:cubicBezTo>
                  <a:pt x="96" y="182"/>
                  <a:pt x="94" y="183"/>
                  <a:pt x="93" y="183"/>
                </a:cubicBezTo>
                <a:cubicBezTo>
                  <a:pt x="92" y="182"/>
                  <a:pt x="91" y="181"/>
                  <a:pt x="90" y="181"/>
                </a:cubicBezTo>
                <a:cubicBezTo>
                  <a:pt x="89" y="181"/>
                  <a:pt x="87" y="182"/>
                  <a:pt x="86" y="183"/>
                </a:cubicBezTo>
                <a:cubicBezTo>
                  <a:pt x="85" y="183"/>
                  <a:pt x="82" y="182"/>
                  <a:pt x="80" y="182"/>
                </a:cubicBezTo>
                <a:cubicBezTo>
                  <a:pt x="79" y="182"/>
                  <a:pt x="77" y="183"/>
                  <a:pt x="76" y="183"/>
                </a:cubicBezTo>
                <a:cubicBezTo>
                  <a:pt x="75" y="183"/>
                  <a:pt x="72" y="183"/>
                  <a:pt x="70" y="182"/>
                </a:cubicBezTo>
                <a:cubicBezTo>
                  <a:pt x="70" y="182"/>
                  <a:pt x="68" y="181"/>
                  <a:pt x="67" y="180"/>
                </a:cubicBezTo>
                <a:cubicBezTo>
                  <a:pt x="67" y="180"/>
                  <a:pt x="65" y="180"/>
                  <a:pt x="64" y="180"/>
                </a:cubicBezTo>
                <a:cubicBezTo>
                  <a:pt x="63" y="179"/>
                  <a:pt x="61" y="177"/>
                  <a:pt x="60" y="176"/>
                </a:cubicBezTo>
                <a:cubicBezTo>
                  <a:pt x="59" y="175"/>
                  <a:pt x="57" y="173"/>
                  <a:pt x="55" y="173"/>
                </a:cubicBezTo>
                <a:cubicBezTo>
                  <a:pt x="54" y="172"/>
                  <a:pt x="49" y="172"/>
                  <a:pt x="47" y="172"/>
                </a:cubicBezTo>
                <a:cubicBezTo>
                  <a:pt x="46" y="172"/>
                  <a:pt x="43" y="173"/>
                  <a:pt x="41" y="174"/>
                </a:cubicBezTo>
                <a:cubicBezTo>
                  <a:pt x="40" y="174"/>
                  <a:pt x="39" y="176"/>
                  <a:pt x="38" y="176"/>
                </a:cubicBezTo>
                <a:cubicBezTo>
                  <a:pt x="37" y="177"/>
                  <a:pt x="34" y="176"/>
                  <a:pt x="33" y="175"/>
                </a:cubicBezTo>
                <a:cubicBezTo>
                  <a:pt x="33" y="174"/>
                  <a:pt x="34" y="172"/>
                  <a:pt x="34" y="172"/>
                </a:cubicBezTo>
                <a:cubicBezTo>
                  <a:pt x="34" y="171"/>
                  <a:pt x="31" y="171"/>
                  <a:pt x="31" y="170"/>
                </a:cubicBezTo>
                <a:cubicBezTo>
                  <a:pt x="30" y="170"/>
                  <a:pt x="31" y="168"/>
                  <a:pt x="31" y="167"/>
                </a:cubicBezTo>
                <a:cubicBezTo>
                  <a:pt x="30" y="167"/>
                  <a:pt x="29" y="166"/>
                  <a:pt x="28" y="166"/>
                </a:cubicBezTo>
                <a:cubicBezTo>
                  <a:pt x="27" y="166"/>
                  <a:pt x="27" y="166"/>
                  <a:pt x="26" y="166"/>
                </a:cubicBezTo>
                <a:cubicBezTo>
                  <a:pt x="26" y="165"/>
                  <a:pt x="25" y="163"/>
                  <a:pt x="25" y="162"/>
                </a:cubicBezTo>
                <a:cubicBezTo>
                  <a:pt x="25" y="161"/>
                  <a:pt x="27" y="159"/>
                  <a:pt x="27" y="157"/>
                </a:cubicBezTo>
                <a:cubicBezTo>
                  <a:pt x="28" y="156"/>
                  <a:pt x="28" y="154"/>
                  <a:pt x="28" y="153"/>
                </a:cubicBezTo>
                <a:cubicBezTo>
                  <a:pt x="28" y="152"/>
                  <a:pt x="26" y="152"/>
                  <a:pt x="26" y="151"/>
                </a:cubicBezTo>
                <a:cubicBezTo>
                  <a:pt x="25" y="150"/>
                  <a:pt x="24" y="148"/>
                  <a:pt x="24" y="147"/>
                </a:cubicBezTo>
                <a:cubicBezTo>
                  <a:pt x="24" y="146"/>
                  <a:pt x="26" y="145"/>
                  <a:pt x="26" y="144"/>
                </a:cubicBezTo>
                <a:cubicBezTo>
                  <a:pt x="27" y="144"/>
                  <a:pt x="29" y="144"/>
                  <a:pt x="29" y="144"/>
                </a:cubicBezTo>
                <a:cubicBezTo>
                  <a:pt x="30" y="143"/>
                  <a:pt x="30" y="140"/>
                  <a:pt x="30" y="139"/>
                </a:cubicBezTo>
                <a:cubicBezTo>
                  <a:pt x="29" y="138"/>
                  <a:pt x="28" y="136"/>
                  <a:pt x="27" y="136"/>
                </a:cubicBezTo>
                <a:cubicBezTo>
                  <a:pt x="27" y="135"/>
                  <a:pt x="26" y="134"/>
                  <a:pt x="25" y="134"/>
                </a:cubicBezTo>
                <a:cubicBezTo>
                  <a:pt x="24" y="133"/>
                  <a:pt x="22" y="134"/>
                  <a:pt x="22" y="134"/>
                </a:cubicBezTo>
                <a:cubicBezTo>
                  <a:pt x="21" y="135"/>
                  <a:pt x="20" y="137"/>
                  <a:pt x="20" y="137"/>
                </a:cubicBezTo>
                <a:cubicBezTo>
                  <a:pt x="19" y="138"/>
                  <a:pt x="18" y="139"/>
                  <a:pt x="17" y="140"/>
                </a:cubicBezTo>
                <a:cubicBezTo>
                  <a:pt x="16" y="140"/>
                  <a:pt x="13" y="140"/>
                  <a:pt x="12" y="140"/>
                </a:cubicBezTo>
                <a:cubicBezTo>
                  <a:pt x="10" y="140"/>
                  <a:pt x="8" y="141"/>
                  <a:pt x="7" y="141"/>
                </a:cubicBezTo>
                <a:cubicBezTo>
                  <a:pt x="7" y="141"/>
                  <a:pt x="6" y="140"/>
                  <a:pt x="6" y="140"/>
                </a:cubicBezTo>
                <a:cubicBezTo>
                  <a:pt x="5" y="138"/>
                  <a:pt x="5" y="135"/>
                  <a:pt x="4" y="134"/>
                </a:cubicBezTo>
                <a:cubicBezTo>
                  <a:pt x="4" y="133"/>
                  <a:pt x="1" y="131"/>
                  <a:pt x="0" y="130"/>
                </a:cubicBezTo>
                <a:cubicBezTo>
                  <a:pt x="0" y="129"/>
                  <a:pt x="0" y="127"/>
                  <a:pt x="0" y="125"/>
                </a:cubicBezTo>
                <a:cubicBezTo>
                  <a:pt x="0" y="124"/>
                  <a:pt x="2" y="123"/>
                  <a:pt x="2" y="122"/>
                </a:cubicBezTo>
                <a:cubicBezTo>
                  <a:pt x="2" y="120"/>
                  <a:pt x="0" y="119"/>
                  <a:pt x="0" y="117"/>
                </a:cubicBezTo>
                <a:cubicBezTo>
                  <a:pt x="0" y="116"/>
                  <a:pt x="1" y="114"/>
                  <a:pt x="2" y="114"/>
                </a:cubicBezTo>
                <a:cubicBezTo>
                  <a:pt x="2" y="113"/>
                  <a:pt x="4" y="112"/>
                  <a:pt x="5" y="111"/>
                </a:cubicBezTo>
                <a:cubicBezTo>
                  <a:pt x="6" y="111"/>
                  <a:pt x="8" y="109"/>
                  <a:pt x="10" y="108"/>
                </a:cubicBezTo>
                <a:cubicBezTo>
                  <a:pt x="10" y="108"/>
                  <a:pt x="12" y="108"/>
                  <a:pt x="13" y="107"/>
                </a:cubicBezTo>
                <a:cubicBezTo>
                  <a:pt x="14" y="106"/>
                  <a:pt x="14" y="104"/>
                  <a:pt x="15" y="103"/>
                </a:cubicBezTo>
                <a:cubicBezTo>
                  <a:pt x="16" y="103"/>
                  <a:pt x="18" y="102"/>
                  <a:pt x="19" y="102"/>
                </a:cubicBezTo>
                <a:cubicBezTo>
                  <a:pt x="20" y="101"/>
                  <a:pt x="21" y="99"/>
                  <a:pt x="22" y="97"/>
                </a:cubicBezTo>
                <a:cubicBezTo>
                  <a:pt x="22" y="96"/>
                  <a:pt x="23" y="94"/>
                  <a:pt x="23" y="93"/>
                </a:cubicBezTo>
                <a:cubicBezTo>
                  <a:pt x="23" y="92"/>
                  <a:pt x="21" y="91"/>
                  <a:pt x="21" y="90"/>
                </a:cubicBezTo>
                <a:cubicBezTo>
                  <a:pt x="20" y="89"/>
                  <a:pt x="19" y="87"/>
                  <a:pt x="19" y="86"/>
                </a:cubicBezTo>
                <a:cubicBezTo>
                  <a:pt x="18" y="86"/>
                  <a:pt x="15" y="85"/>
                  <a:pt x="15" y="84"/>
                </a:cubicBezTo>
                <a:cubicBezTo>
                  <a:pt x="14" y="84"/>
                  <a:pt x="13" y="82"/>
                  <a:pt x="12" y="81"/>
                </a:cubicBezTo>
                <a:cubicBezTo>
                  <a:pt x="12" y="79"/>
                  <a:pt x="10" y="77"/>
                  <a:pt x="10" y="76"/>
                </a:cubicBezTo>
                <a:cubicBezTo>
                  <a:pt x="10" y="74"/>
                  <a:pt x="11" y="71"/>
                  <a:pt x="11" y="70"/>
                </a:cubicBezTo>
                <a:cubicBezTo>
                  <a:pt x="12" y="69"/>
                  <a:pt x="14" y="69"/>
                  <a:pt x="14" y="68"/>
                </a:cubicBezTo>
                <a:cubicBezTo>
                  <a:pt x="14" y="67"/>
                  <a:pt x="14" y="65"/>
                  <a:pt x="14" y="65"/>
                </a:cubicBezTo>
                <a:cubicBezTo>
                  <a:pt x="15" y="64"/>
                  <a:pt x="16" y="63"/>
                  <a:pt x="16" y="62"/>
                </a:cubicBezTo>
                <a:cubicBezTo>
                  <a:pt x="16" y="61"/>
                  <a:pt x="16" y="60"/>
                  <a:pt x="15" y="60"/>
                </a:cubicBezTo>
                <a:cubicBezTo>
                  <a:pt x="15" y="60"/>
                  <a:pt x="13" y="59"/>
                  <a:pt x="12" y="59"/>
                </a:cubicBezTo>
                <a:cubicBezTo>
                  <a:pt x="12" y="59"/>
                  <a:pt x="11" y="60"/>
                  <a:pt x="10" y="60"/>
                </a:cubicBezTo>
                <a:cubicBezTo>
                  <a:pt x="10" y="60"/>
                  <a:pt x="9" y="58"/>
                  <a:pt x="9" y="57"/>
                </a:cubicBezTo>
                <a:cubicBezTo>
                  <a:pt x="8" y="57"/>
                  <a:pt x="7" y="55"/>
                  <a:pt x="7" y="54"/>
                </a:cubicBezTo>
                <a:cubicBezTo>
                  <a:pt x="6" y="53"/>
                  <a:pt x="5" y="51"/>
                  <a:pt x="5" y="50"/>
                </a:cubicBezTo>
                <a:cubicBezTo>
                  <a:pt x="5" y="48"/>
                  <a:pt x="8" y="47"/>
                  <a:pt x="9" y="45"/>
                </a:cubicBezTo>
                <a:cubicBezTo>
                  <a:pt x="9" y="44"/>
                  <a:pt x="9" y="40"/>
                  <a:pt x="8" y="39"/>
                </a:cubicBezTo>
                <a:cubicBezTo>
                  <a:pt x="7" y="39"/>
                  <a:pt x="5" y="39"/>
                  <a:pt x="5" y="39"/>
                </a:cubicBezTo>
                <a:cubicBezTo>
                  <a:pt x="4" y="38"/>
                  <a:pt x="4" y="36"/>
                  <a:pt x="4" y="35"/>
                </a:cubicBezTo>
                <a:cubicBezTo>
                  <a:pt x="4" y="34"/>
                  <a:pt x="5" y="31"/>
                  <a:pt x="5" y="30"/>
                </a:cubicBezTo>
                <a:cubicBezTo>
                  <a:pt x="5" y="29"/>
                  <a:pt x="5" y="27"/>
                  <a:pt x="5" y="26"/>
                </a:cubicBezTo>
                <a:cubicBezTo>
                  <a:pt x="6" y="26"/>
                  <a:pt x="8" y="25"/>
                  <a:pt x="9" y="25"/>
                </a:cubicBezTo>
                <a:cubicBezTo>
                  <a:pt x="9" y="24"/>
                  <a:pt x="10" y="24"/>
                  <a:pt x="11" y="25"/>
                </a:cubicBezTo>
                <a:cubicBezTo>
                  <a:pt x="11" y="25"/>
                  <a:pt x="11" y="27"/>
                  <a:pt x="11" y="27"/>
                </a:cubicBezTo>
                <a:cubicBezTo>
                  <a:pt x="12" y="28"/>
                  <a:pt x="15" y="27"/>
                  <a:pt x="16" y="28"/>
                </a:cubicBezTo>
                <a:cubicBezTo>
                  <a:pt x="16" y="29"/>
                  <a:pt x="15" y="30"/>
                  <a:pt x="16" y="30"/>
                </a:cubicBezTo>
                <a:cubicBezTo>
                  <a:pt x="16" y="31"/>
                  <a:pt x="18" y="30"/>
                  <a:pt x="19" y="29"/>
                </a:cubicBezTo>
                <a:cubicBezTo>
                  <a:pt x="19" y="29"/>
                  <a:pt x="20" y="27"/>
                  <a:pt x="20" y="26"/>
                </a:cubicBezTo>
                <a:cubicBezTo>
                  <a:pt x="21" y="25"/>
                  <a:pt x="21" y="23"/>
                  <a:pt x="22" y="23"/>
                </a:cubicBezTo>
                <a:cubicBezTo>
                  <a:pt x="23" y="22"/>
                  <a:pt x="25" y="22"/>
                  <a:pt x="26" y="22"/>
                </a:cubicBezTo>
                <a:cubicBezTo>
                  <a:pt x="28" y="21"/>
                  <a:pt x="31" y="21"/>
                  <a:pt x="32" y="20"/>
                </a:cubicBezTo>
                <a:cubicBezTo>
                  <a:pt x="33" y="19"/>
                  <a:pt x="35" y="17"/>
                  <a:pt x="35" y="16"/>
                </a:cubicBezTo>
                <a:cubicBezTo>
                  <a:pt x="36" y="15"/>
                  <a:pt x="36" y="13"/>
                  <a:pt x="36" y="12"/>
                </a:cubicBezTo>
                <a:cubicBezTo>
                  <a:pt x="36" y="11"/>
                  <a:pt x="36" y="8"/>
                  <a:pt x="36" y="7"/>
                </a:cubicBezTo>
                <a:cubicBezTo>
                  <a:pt x="36" y="6"/>
                  <a:pt x="37" y="4"/>
                  <a:pt x="37" y="3"/>
                </a:cubicBezTo>
                <a:cubicBezTo>
                  <a:pt x="37" y="2"/>
                  <a:pt x="37" y="1"/>
                  <a:pt x="37" y="0"/>
                </a:cubicBezTo>
                <a:cubicBezTo>
                  <a:pt x="38" y="0"/>
                  <a:pt x="38" y="0"/>
                  <a:pt x="38" y="0"/>
                </a:cubicBezTo>
                <a:cubicBezTo>
                  <a:pt x="40" y="1"/>
                  <a:pt x="44" y="3"/>
                  <a:pt x="46" y="3"/>
                </a:cubicBezTo>
                <a:cubicBezTo>
                  <a:pt x="48" y="4"/>
                  <a:pt x="51" y="4"/>
                  <a:pt x="52" y="4"/>
                </a:cubicBezTo>
                <a:cubicBezTo>
                  <a:pt x="54" y="4"/>
                  <a:pt x="57" y="4"/>
                  <a:pt x="58" y="4"/>
                </a:cubicBezTo>
                <a:cubicBezTo>
                  <a:pt x="60" y="4"/>
                  <a:pt x="62" y="6"/>
                  <a:pt x="63" y="6"/>
                </a:cubicBezTo>
                <a:cubicBezTo>
                  <a:pt x="64" y="7"/>
                  <a:pt x="66" y="8"/>
                  <a:pt x="67" y="8"/>
                </a:cubicBezTo>
                <a:cubicBezTo>
                  <a:pt x="69" y="9"/>
                  <a:pt x="73" y="9"/>
                  <a:pt x="74" y="9"/>
                </a:cubicBezTo>
                <a:cubicBezTo>
                  <a:pt x="76" y="10"/>
                  <a:pt x="78" y="12"/>
                  <a:pt x="79" y="13"/>
                </a:cubicBezTo>
                <a:cubicBezTo>
                  <a:pt x="80" y="13"/>
                  <a:pt x="81" y="15"/>
                  <a:pt x="81" y="15"/>
                </a:cubicBezTo>
                <a:cubicBezTo>
                  <a:pt x="83" y="16"/>
                  <a:pt x="86" y="16"/>
                  <a:pt x="88" y="16"/>
                </a:cubicBezTo>
                <a:cubicBezTo>
                  <a:pt x="89" y="16"/>
                  <a:pt x="91" y="17"/>
                  <a:pt x="92" y="18"/>
                </a:cubicBezTo>
                <a:cubicBezTo>
                  <a:pt x="93" y="18"/>
                  <a:pt x="95" y="19"/>
                  <a:pt x="97" y="19"/>
                </a:cubicBezTo>
                <a:cubicBezTo>
                  <a:pt x="98" y="19"/>
                  <a:pt x="100" y="20"/>
                  <a:pt x="102" y="20"/>
                </a:cubicBezTo>
                <a:cubicBezTo>
                  <a:pt x="104" y="20"/>
                  <a:pt x="109" y="19"/>
                  <a:pt x="111" y="20"/>
                </a:cubicBezTo>
                <a:cubicBezTo>
                  <a:pt x="112" y="20"/>
                  <a:pt x="113" y="22"/>
                  <a:pt x="114" y="22"/>
                </a:cubicBezTo>
                <a:cubicBezTo>
                  <a:pt x="114" y="23"/>
                  <a:pt x="116" y="25"/>
                  <a:pt x="117" y="26"/>
                </a:cubicBezTo>
                <a:cubicBezTo>
                  <a:pt x="118" y="27"/>
                  <a:pt x="120" y="28"/>
                  <a:pt x="121" y="28"/>
                </a:cubicBezTo>
                <a:cubicBezTo>
                  <a:pt x="122" y="28"/>
                  <a:pt x="124" y="29"/>
                  <a:pt x="125" y="29"/>
                </a:cubicBezTo>
                <a:cubicBezTo>
                  <a:pt x="126" y="30"/>
                  <a:pt x="129" y="32"/>
                  <a:pt x="130" y="32"/>
                </a:cubicBezTo>
                <a:cubicBezTo>
                  <a:pt x="131" y="33"/>
                  <a:pt x="133" y="33"/>
                  <a:pt x="134" y="33"/>
                </a:cubicBezTo>
                <a:cubicBezTo>
                  <a:pt x="135" y="32"/>
                  <a:pt x="136" y="31"/>
                  <a:pt x="137" y="31"/>
                </a:cubicBezTo>
                <a:cubicBezTo>
                  <a:pt x="138" y="31"/>
                  <a:pt x="140" y="32"/>
                  <a:pt x="140" y="33"/>
                </a:cubicBezTo>
                <a:cubicBezTo>
                  <a:pt x="141" y="33"/>
                  <a:pt x="142" y="35"/>
                  <a:pt x="143" y="35"/>
                </a:cubicBezTo>
                <a:cubicBezTo>
                  <a:pt x="143" y="36"/>
                  <a:pt x="145" y="36"/>
                  <a:pt x="146" y="36"/>
                </a:cubicBezTo>
                <a:cubicBezTo>
                  <a:pt x="147" y="36"/>
                  <a:pt x="149" y="37"/>
                  <a:pt x="150" y="37"/>
                </a:cubicBezTo>
                <a:cubicBezTo>
                  <a:pt x="152" y="38"/>
                  <a:pt x="155" y="38"/>
                  <a:pt x="157" y="38"/>
                </a:cubicBezTo>
                <a:cubicBezTo>
                  <a:pt x="158" y="39"/>
                  <a:pt x="160" y="40"/>
                  <a:pt x="162" y="40"/>
                </a:cubicBezTo>
                <a:cubicBezTo>
                  <a:pt x="163" y="41"/>
                  <a:pt x="165" y="41"/>
                  <a:pt x="166" y="41"/>
                </a:cubicBezTo>
                <a:cubicBezTo>
                  <a:pt x="168" y="40"/>
                  <a:pt x="170" y="40"/>
                  <a:pt x="172" y="40"/>
                </a:cubicBezTo>
                <a:cubicBezTo>
                  <a:pt x="173" y="39"/>
                  <a:pt x="175" y="38"/>
                  <a:pt x="176" y="37"/>
                </a:cubicBezTo>
                <a:cubicBezTo>
                  <a:pt x="177" y="37"/>
                  <a:pt x="180" y="36"/>
                  <a:pt x="181" y="37"/>
                </a:cubicBezTo>
                <a:cubicBezTo>
                  <a:pt x="182" y="37"/>
                  <a:pt x="183" y="40"/>
                  <a:pt x="184" y="42"/>
                </a:cubicBezTo>
                <a:cubicBezTo>
                  <a:pt x="185" y="42"/>
                  <a:pt x="186" y="43"/>
                  <a:pt x="187" y="44"/>
                </a:cubicBezTo>
                <a:cubicBezTo>
                  <a:pt x="188" y="44"/>
                  <a:pt x="190" y="46"/>
                  <a:pt x="190" y="46"/>
                </a:cubicBezTo>
                <a:cubicBezTo>
                  <a:pt x="191" y="47"/>
                  <a:pt x="193" y="49"/>
                  <a:pt x="194" y="50"/>
                </a:cubicBezTo>
                <a:cubicBezTo>
                  <a:pt x="195" y="50"/>
                  <a:pt x="196" y="51"/>
                  <a:pt x="197" y="51"/>
                </a:cubicBezTo>
                <a:cubicBezTo>
                  <a:pt x="198" y="51"/>
                  <a:pt x="201" y="52"/>
                  <a:pt x="203" y="53"/>
                </a:cubicBezTo>
                <a:cubicBezTo>
                  <a:pt x="204" y="53"/>
                  <a:pt x="207" y="52"/>
                  <a:pt x="209" y="52"/>
                </a:cubicBezTo>
                <a:cubicBezTo>
                  <a:pt x="210" y="52"/>
                  <a:pt x="213" y="52"/>
                  <a:pt x="214" y="52"/>
                </a:cubicBezTo>
                <a:cubicBezTo>
                  <a:pt x="215" y="52"/>
                  <a:pt x="218" y="54"/>
                  <a:pt x="220" y="54"/>
                </a:cubicBezTo>
                <a:cubicBezTo>
                  <a:pt x="221" y="55"/>
                  <a:pt x="224" y="55"/>
                  <a:pt x="225" y="55"/>
                </a:cubicBezTo>
                <a:cubicBezTo>
                  <a:pt x="226" y="54"/>
                  <a:pt x="229" y="54"/>
                  <a:pt x="230" y="54"/>
                </a:cubicBezTo>
                <a:cubicBezTo>
                  <a:pt x="230" y="53"/>
                  <a:pt x="231" y="52"/>
                  <a:pt x="231" y="52"/>
                </a:cubicBezTo>
                <a:cubicBezTo>
                  <a:pt x="232" y="51"/>
                  <a:pt x="232" y="48"/>
                  <a:pt x="233" y="47"/>
                </a:cubicBezTo>
                <a:cubicBezTo>
                  <a:pt x="233" y="46"/>
                  <a:pt x="235" y="46"/>
                  <a:pt x="236" y="46"/>
                </a:cubicBezTo>
                <a:cubicBezTo>
                  <a:pt x="237" y="46"/>
                  <a:pt x="239" y="46"/>
                  <a:pt x="240" y="46"/>
                </a:cubicBezTo>
                <a:cubicBezTo>
                  <a:pt x="241" y="47"/>
                  <a:pt x="242" y="48"/>
                  <a:pt x="242" y="49"/>
                </a:cubicBezTo>
                <a:cubicBezTo>
                  <a:pt x="243" y="49"/>
                  <a:pt x="246" y="50"/>
                  <a:pt x="247" y="50"/>
                </a:cubicBezTo>
                <a:cubicBezTo>
                  <a:pt x="248" y="49"/>
                  <a:pt x="247" y="47"/>
                  <a:pt x="248" y="47"/>
                </a:cubicBezTo>
                <a:cubicBezTo>
                  <a:pt x="248" y="46"/>
                  <a:pt x="250" y="46"/>
                  <a:pt x="251" y="46"/>
                </a:cubicBezTo>
                <a:cubicBezTo>
                  <a:pt x="252" y="46"/>
                  <a:pt x="255" y="48"/>
                  <a:pt x="256" y="48"/>
                </a:cubicBezTo>
                <a:cubicBezTo>
                  <a:pt x="257" y="49"/>
                  <a:pt x="260" y="51"/>
                  <a:pt x="261" y="52"/>
                </a:cubicBezTo>
                <a:cubicBezTo>
                  <a:pt x="262" y="53"/>
                  <a:pt x="261" y="56"/>
                  <a:pt x="262" y="57"/>
                </a:cubicBezTo>
                <a:cubicBezTo>
                  <a:pt x="262" y="58"/>
                  <a:pt x="263" y="62"/>
                  <a:pt x="263" y="63"/>
                </a:cubicBezTo>
                <a:cubicBezTo>
                  <a:pt x="264" y="65"/>
                  <a:pt x="265" y="67"/>
                  <a:pt x="266" y="68"/>
                </a:cubicBezTo>
                <a:cubicBezTo>
                  <a:pt x="267" y="69"/>
                  <a:pt x="268" y="71"/>
                  <a:pt x="269" y="71"/>
                </a:cubicBezTo>
                <a:cubicBezTo>
                  <a:pt x="270" y="72"/>
                  <a:pt x="270" y="75"/>
                  <a:pt x="271" y="76"/>
                </a:cubicBezTo>
                <a:cubicBezTo>
                  <a:pt x="271" y="77"/>
                  <a:pt x="271" y="79"/>
                  <a:pt x="272" y="80"/>
                </a:cubicBezTo>
                <a:cubicBezTo>
                  <a:pt x="274" y="81"/>
                  <a:pt x="279" y="82"/>
                  <a:pt x="281" y="83"/>
                </a:cubicBezTo>
                <a:cubicBezTo>
                  <a:pt x="282" y="83"/>
                  <a:pt x="285" y="83"/>
                  <a:pt x="287" y="83"/>
                </a:cubicBezTo>
                <a:cubicBezTo>
                  <a:pt x="288" y="83"/>
                  <a:pt x="291" y="85"/>
                  <a:pt x="292" y="86"/>
                </a:cubicBezTo>
                <a:cubicBezTo>
                  <a:pt x="293" y="86"/>
                  <a:pt x="296" y="87"/>
                  <a:pt x="297" y="88"/>
                </a:cubicBezTo>
                <a:cubicBezTo>
                  <a:pt x="298" y="88"/>
                  <a:pt x="301" y="89"/>
                  <a:pt x="303" y="90"/>
                </a:cubicBezTo>
                <a:cubicBezTo>
                  <a:pt x="305" y="90"/>
                  <a:pt x="309" y="92"/>
                  <a:pt x="311" y="92"/>
                </a:cubicBezTo>
                <a:cubicBezTo>
                  <a:pt x="312" y="92"/>
                  <a:pt x="315" y="92"/>
                  <a:pt x="317" y="92"/>
                </a:cubicBezTo>
                <a:cubicBezTo>
                  <a:pt x="318" y="92"/>
                  <a:pt x="319" y="94"/>
                  <a:pt x="320" y="95"/>
                </a:cubicBezTo>
                <a:cubicBezTo>
                  <a:pt x="321" y="96"/>
                  <a:pt x="322" y="98"/>
                  <a:pt x="322" y="98"/>
                </a:cubicBezTo>
                <a:cubicBezTo>
                  <a:pt x="323" y="99"/>
                  <a:pt x="326" y="99"/>
                  <a:pt x="327" y="100"/>
                </a:cubicBezTo>
                <a:cubicBezTo>
                  <a:pt x="329" y="100"/>
                  <a:pt x="332" y="100"/>
                  <a:pt x="334" y="101"/>
                </a:cubicBezTo>
                <a:cubicBezTo>
                  <a:pt x="335" y="102"/>
                  <a:pt x="337" y="103"/>
                  <a:pt x="338" y="104"/>
                </a:cubicBezTo>
                <a:cubicBezTo>
                  <a:pt x="339" y="106"/>
                  <a:pt x="340" y="109"/>
                  <a:pt x="340" y="110"/>
                </a:cubicBezTo>
                <a:cubicBezTo>
                  <a:pt x="341" y="112"/>
                  <a:pt x="343" y="116"/>
                  <a:pt x="344" y="118"/>
                </a:cubicBezTo>
                <a:cubicBezTo>
                  <a:pt x="345" y="119"/>
                  <a:pt x="346" y="122"/>
                  <a:pt x="347" y="122"/>
                </a:cubicBezTo>
                <a:cubicBezTo>
                  <a:pt x="348" y="123"/>
                  <a:pt x="350" y="123"/>
                  <a:pt x="351" y="124"/>
                </a:cubicBezTo>
                <a:cubicBezTo>
                  <a:pt x="353" y="124"/>
                  <a:pt x="355" y="124"/>
                  <a:pt x="356" y="124"/>
                </a:cubicBezTo>
                <a:cubicBezTo>
                  <a:pt x="358" y="124"/>
                  <a:pt x="362" y="125"/>
                  <a:pt x="364" y="125"/>
                </a:cubicBezTo>
                <a:cubicBezTo>
                  <a:pt x="366" y="126"/>
                  <a:pt x="370" y="127"/>
                  <a:pt x="372" y="128"/>
                </a:cubicBezTo>
                <a:cubicBezTo>
                  <a:pt x="374" y="129"/>
                  <a:pt x="377" y="131"/>
                  <a:pt x="379" y="132"/>
                </a:cubicBezTo>
                <a:cubicBezTo>
                  <a:pt x="380" y="133"/>
                  <a:pt x="381" y="135"/>
                  <a:pt x="383" y="136"/>
                </a:cubicBezTo>
                <a:cubicBezTo>
                  <a:pt x="384" y="137"/>
                  <a:pt x="387" y="137"/>
                  <a:pt x="389" y="137"/>
                </a:cubicBezTo>
                <a:cubicBezTo>
                  <a:pt x="390" y="138"/>
                  <a:pt x="392" y="138"/>
                  <a:pt x="393" y="139"/>
                </a:cubicBezTo>
                <a:cubicBezTo>
                  <a:pt x="394" y="139"/>
                  <a:pt x="395" y="141"/>
                  <a:pt x="395" y="141"/>
                </a:cubicBezTo>
                <a:cubicBezTo>
                  <a:pt x="398" y="144"/>
                  <a:pt x="404" y="148"/>
                  <a:pt x="408" y="150"/>
                </a:cubicBezTo>
                <a:cubicBezTo>
                  <a:pt x="411" y="151"/>
                  <a:pt x="417" y="153"/>
                  <a:pt x="420" y="154"/>
                </a:cubicBezTo>
                <a:cubicBezTo>
                  <a:pt x="422" y="156"/>
                  <a:pt x="426" y="160"/>
                  <a:pt x="428" y="162"/>
                </a:cubicBezTo>
                <a:cubicBezTo>
                  <a:pt x="430" y="163"/>
                  <a:pt x="434" y="165"/>
                  <a:pt x="436" y="166"/>
                </a:cubicBezTo>
                <a:cubicBezTo>
                  <a:pt x="440" y="168"/>
                  <a:pt x="446" y="171"/>
                  <a:pt x="449" y="172"/>
                </a:cubicBezTo>
                <a:cubicBezTo>
                  <a:pt x="452" y="173"/>
                  <a:pt x="456" y="174"/>
                  <a:pt x="459" y="175"/>
                </a:cubicBezTo>
                <a:close/>
              </a:path>
            </a:pathLst>
          </a:custGeom>
          <a:solidFill>
            <a:srgbClr val="B9B9B9"/>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97" name="Freeform 16"/>
          <p:cNvSpPr>
            <a:spLocks/>
          </p:cNvSpPr>
          <p:nvPr/>
        </p:nvSpPr>
        <p:spPr bwMode="auto">
          <a:xfrm>
            <a:off x="5746354" y="500808"/>
            <a:ext cx="1232704" cy="1341475"/>
          </a:xfrm>
          <a:custGeom>
            <a:avLst/>
            <a:gdLst/>
            <a:ahLst/>
            <a:cxnLst>
              <a:cxn ang="0">
                <a:pos x="435" y="129"/>
              </a:cxn>
              <a:cxn ang="0">
                <a:pos x="424" y="149"/>
              </a:cxn>
              <a:cxn ang="0">
                <a:pos x="431" y="180"/>
              </a:cxn>
              <a:cxn ang="0">
                <a:pos x="421" y="213"/>
              </a:cxn>
              <a:cxn ang="0">
                <a:pos x="441" y="233"/>
              </a:cxn>
              <a:cxn ang="0">
                <a:pos x="445" y="265"/>
              </a:cxn>
              <a:cxn ang="0">
                <a:pos x="417" y="300"/>
              </a:cxn>
              <a:cxn ang="0">
                <a:pos x="392" y="320"/>
              </a:cxn>
              <a:cxn ang="0">
                <a:pos x="381" y="356"/>
              </a:cxn>
              <a:cxn ang="0">
                <a:pos x="404" y="385"/>
              </a:cxn>
              <a:cxn ang="0">
                <a:pos x="396" y="437"/>
              </a:cxn>
              <a:cxn ang="0">
                <a:pos x="357" y="447"/>
              </a:cxn>
              <a:cxn ang="0">
                <a:pos x="342" y="482"/>
              </a:cxn>
              <a:cxn ang="0">
                <a:pos x="288" y="494"/>
              </a:cxn>
              <a:cxn ang="0">
                <a:pos x="225" y="483"/>
              </a:cxn>
              <a:cxn ang="0">
                <a:pos x="180" y="462"/>
              </a:cxn>
              <a:cxn ang="0">
                <a:pos x="161" y="449"/>
              </a:cxn>
              <a:cxn ang="0">
                <a:pos x="122" y="433"/>
              </a:cxn>
              <a:cxn ang="0">
                <a:pos x="139" y="384"/>
              </a:cxn>
              <a:cxn ang="0">
                <a:pos x="86" y="367"/>
              </a:cxn>
              <a:cxn ang="0">
                <a:pos x="27" y="384"/>
              </a:cxn>
              <a:cxn ang="0">
                <a:pos x="17" y="334"/>
              </a:cxn>
              <a:cxn ang="0">
                <a:pos x="53" y="310"/>
              </a:cxn>
              <a:cxn ang="0">
                <a:pos x="85" y="292"/>
              </a:cxn>
              <a:cxn ang="0">
                <a:pos x="46" y="306"/>
              </a:cxn>
              <a:cxn ang="0">
                <a:pos x="49" y="290"/>
              </a:cxn>
              <a:cxn ang="0">
                <a:pos x="76" y="278"/>
              </a:cxn>
              <a:cxn ang="0">
                <a:pos x="57" y="271"/>
              </a:cxn>
              <a:cxn ang="0">
                <a:pos x="52" y="243"/>
              </a:cxn>
              <a:cxn ang="0">
                <a:pos x="65" y="245"/>
              </a:cxn>
              <a:cxn ang="0">
                <a:pos x="88" y="216"/>
              </a:cxn>
              <a:cxn ang="0">
                <a:pos x="67" y="218"/>
              </a:cxn>
              <a:cxn ang="0">
                <a:pos x="45" y="219"/>
              </a:cxn>
              <a:cxn ang="0">
                <a:pos x="25" y="215"/>
              </a:cxn>
              <a:cxn ang="0">
                <a:pos x="64" y="177"/>
              </a:cxn>
              <a:cxn ang="0">
                <a:pos x="59" y="170"/>
              </a:cxn>
              <a:cxn ang="0">
                <a:pos x="34" y="159"/>
              </a:cxn>
              <a:cxn ang="0">
                <a:pos x="38" y="121"/>
              </a:cxn>
              <a:cxn ang="0">
                <a:pos x="21" y="111"/>
              </a:cxn>
              <a:cxn ang="0">
                <a:pos x="37" y="87"/>
              </a:cxn>
              <a:cxn ang="0">
                <a:pos x="57" y="75"/>
              </a:cxn>
              <a:cxn ang="0">
                <a:pos x="72" y="63"/>
              </a:cxn>
              <a:cxn ang="0">
                <a:pos x="100" y="57"/>
              </a:cxn>
              <a:cxn ang="0">
                <a:pos x="125" y="47"/>
              </a:cxn>
              <a:cxn ang="0">
                <a:pos x="162" y="66"/>
              </a:cxn>
              <a:cxn ang="0">
                <a:pos x="212" y="60"/>
              </a:cxn>
              <a:cxn ang="0">
                <a:pos x="237" y="90"/>
              </a:cxn>
              <a:cxn ang="0">
                <a:pos x="241" y="63"/>
              </a:cxn>
              <a:cxn ang="0">
                <a:pos x="241" y="48"/>
              </a:cxn>
              <a:cxn ang="0">
                <a:pos x="231" y="37"/>
              </a:cxn>
              <a:cxn ang="0">
                <a:pos x="251" y="26"/>
              </a:cxn>
              <a:cxn ang="0">
                <a:pos x="292" y="10"/>
              </a:cxn>
              <a:cxn ang="0">
                <a:pos x="340" y="1"/>
              </a:cxn>
              <a:cxn ang="0">
                <a:pos x="334" y="23"/>
              </a:cxn>
              <a:cxn ang="0">
                <a:pos x="367" y="8"/>
              </a:cxn>
              <a:cxn ang="0">
                <a:pos x="371" y="21"/>
              </a:cxn>
              <a:cxn ang="0">
                <a:pos x="382" y="33"/>
              </a:cxn>
              <a:cxn ang="0">
                <a:pos x="414" y="52"/>
              </a:cxn>
              <a:cxn ang="0">
                <a:pos x="452" y="99"/>
              </a:cxn>
            </a:cxnLst>
            <a:rect l="0" t="0" r="r" b="b"/>
            <a:pathLst>
              <a:path w="456" h="496">
                <a:moveTo>
                  <a:pt x="456" y="99"/>
                </a:moveTo>
                <a:cubicBezTo>
                  <a:pt x="456" y="100"/>
                  <a:pt x="456" y="101"/>
                  <a:pt x="456" y="102"/>
                </a:cubicBezTo>
                <a:cubicBezTo>
                  <a:pt x="456" y="103"/>
                  <a:pt x="455" y="105"/>
                  <a:pt x="455" y="106"/>
                </a:cubicBezTo>
                <a:cubicBezTo>
                  <a:pt x="455" y="107"/>
                  <a:pt x="455" y="110"/>
                  <a:pt x="455" y="111"/>
                </a:cubicBezTo>
                <a:cubicBezTo>
                  <a:pt x="455" y="112"/>
                  <a:pt x="455" y="114"/>
                  <a:pt x="454" y="115"/>
                </a:cubicBezTo>
                <a:cubicBezTo>
                  <a:pt x="454" y="116"/>
                  <a:pt x="452" y="118"/>
                  <a:pt x="451" y="119"/>
                </a:cubicBezTo>
                <a:cubicBezTo>
                  <a:pt x="450" y="120"/>
                  <a:pt x="447" y="120"/>
                  <a:pt x="445" y="121"/>
                </a:cubicBezTo>
                <a:cubicBezTo>
                  <a:pt x="444" y="121"/>
                  <a:pt x="442" y="121"/>
                  <a:pt x="441" y="122"/>
                </a:cubicBezTo>
                <a:cubicBezTo>
                  <a:pt x="440" y="122"/>
                  <a:pt x="440" y="124"/>
                  <a:pt x="439" y="125"/>
                </a:cubicBezTo>
                <a:cubicBezTo>
                  <a:pt x="439" y="126"/>
                  <a:pt x="438" y="128"/>
                  <a:pt x="438" y="128"/>
                </a:cubicBezTo>
                <a:cubicBezTo>
                  <a:pt x="437" y="129"/>
                  <a:pt x="435" y="130"/>
                  <a:pt x="435" y="129"/>
                </a:cubicBezTo>
                <a:cubicBezTo>
                  <a:pt x="434" y="129"/>
                  <a:pt x="435" y="128"/>
                  <a:pt x="435" y="127"/>
                </a:cubicBezTo>
                <a:cubicBezTo>
                  <a:pt x="434" y="126"/>
                  <a:pt x="431" y="127"/>
                  <a:pt x="430" y="126"/>
                </a:cubicBezTo>
                <a:cubicBezTo>
                  <a:pt x="430" y="126"/>
                  <a:pt x="430" y="124"/>
                  <a:pt x="430" y="124"/>
                </a:cubicBezTo>
                <a:cubicBezTo>
                  <a:pt x="429" y="123"/>
                  <a:pt x="428" y="123"/>
                  <a:pt x="428" y="124"/>
                </a:cubicBezTo>
                <a:cubicBezTo>
                  <a:pt x="427" y="124"/>
                  <a:pt x="425" y="125"/>
                  <a:pt x="424" y="125"/>
                </a:cubicBezTo>
                <a:cubicBezTo>
                  <a:pt x="424" y="126"/>
                  <a:pt x="424" y="128"/>
                  <a:pt x="424" y="129"/>
                </a:cubicBezTo>
                <a:cubicBezTo>
                  <a:pt x="424" y="130"/>
                  <a:pt x="423" y="133"/>
                  <a:pt x="423" y="134"/>
                </a:cubicBezTo>
                <a:cubicBezTo>
                  <a:pt x="423" y="135"/>
                  <a:pt x="423" y="137"/>
                  <a:pt x="424" y="138"/>
                </a:cubicBezTo>
                <a:cubicBezTo>
                  <a:pt x="424" y="138"/>
                  <a:pt x="426" y="138"/>
                  <a:pt x="427" y="138"/>
                </a:cubicBezTo>
                <a:cubicBezTo>
                  <a:pt x="428" y="139"/>
                  <a:pt x="428" y="143"/>
                  <a:pt x="428" y="144"/>
                </a:cubicBezTo>
                <a:cubicBezTo>
                  <a:pt x="427" y="146"/>
                  <a:pt x="424" y="147"/>
                  <a:pt x="424" y="149"/>
                </a:cubicBezTo>
                <a:cubicBezTo>
                  <a:pt x="424" y="150"/>
                  <a:pt x="425" y="152"/>
                  <a:pt x="426" y="153"/>
                </a:cubicBezTo>
                <a:cubicBezTo>
                  <a:pt x="426" y="154"/>
                  <a:pt x="427" y="156"/>
                  <a:pt x="428" y="156"/>
                </a:cubicBezTo>
                <a:cubicBezTo>
                  <a:pt x="428" y="157"/>
                  <a:pt x="429" y="159"/>
                  <a:pt x="429" y="159"/>
                </a:cubicBezTo>
                <a:cubicBezTo>
                  <a:pt x="430" y="159"/>
                  <a:pt x="431" y="158"/>
                  <a:pt x="431" y="158"/>
                </a:cubicBezTo>
                <a:cubicBezTo>
                  <a:pt x="432" y="158"/>
                  <a:pt x="434" y="159"/>
                  <a:pt x="434" y="159"/>
                </a:cubicBezTo>
                <a:cubicBezTo>
                  <a:pt x="435" y="159"/>
                  <a:pt x="435" y="160"/>
                  <a:pt x="435" y="161"/>
                </a:cubicBezTo>
                <a:cubicBezTo>
                  <a:pt x="435" y="162"/>
                  <a:pt x="434" y="163"/>
                  <a:pt x="433" y="164"/>
                </a:cubicBezTo>
                <a:cubicBezTo>
                  <a:pt x="433" y="164"/>
                  <a:pt x="433" y="166"/>
                  <a:pt x="433" y="167"/>
                </a:cubicBezTo>
                <a:cubicBezTo>
                  <a:pt x="433" y="168"/>
                  <a:pt x="431" y="168"/>
                  <a:pt x="430" y="169"/>
                </a:cubicBezTo>
                <a:cubicBezTo>
                  <a:pt x="430" y="170"/>
                  <a:pt x="429" y="173"/>
                  <a:pt x="429" y="175"/>
                </a:cubicBezTo>
                <a:cubicBezTo>
                  <a:pt x="429" y="176"/>
                  <a:pt x="431" y="178"/>
                  <a:pt x="431" y="180"/>
                </a:cubicBezTo>
                <a:cubicBezTo>
                  <a:pt x="432" y="181"/>
                  <a:pt x="433" y="183"/>
                  <a:pt x="434" y="183"/>
                </a:cubicBezTo>
                <a:cubicBezTo>
                  <a:pt x="434" y="184"/>
                  <a:pt x="437" y="185"/>
                  <a:pt x="438" y="185"/>
                </a:cubicBezTo>
                <a:cubicBezTo>
                  <a:pt x="438" y="186"/>
                  <a:pt x="439" y="188"/>
                  <a:pt x="440" y="189"/>
                </a:cubicBezTo>
                <a:cubicBezTo>
                  <a:pt x="440" y="190"/>
                  <a:pt x="442" y="191"/>
                  <a:pt x="442" y="192"/>
                </a:cubicBezTo>
                <a:cubicBezTo>
                  <a:pt x="442" y="193"/>
                  <a:pt x="441" y="195"/>
                  <a:pt x="441" y="196"/>
                </a:cubicBezTo>
                <a:cubicBezTo>
                  <a:pt x="440" y="198"/>
                  <a:pt x="439" y="200"/>
                  <a:pt x="438" y="201"/>
                </a:cubicBezTo>
                <a:cubicBezTo>
                  <a:pt x="437" y="201"/>
                  <a:pt x="435" y="202"/>
                  <a:pt x="434" y="202"/>
                </a:cubicBezTo>
                <a:cubicBezTo>
                  <a:pt x="433" y="203"/>
                  <a:pt x="433" y="205"/>
                  <a:pt x="432" y="206"/>
                </a:cubicBezTo>
                <a:cubicBezTo>
                  <a:pt x="431" y="207"/>
                  <a:pt x="429" y="207"/>
                  <a:pt x="429" y="207"/>
                </a:cubicBezTo>
                <a:cubicBezTo>
                  <a:pt x="427" y="208"/>
                  <a:pt x="425" y="210"/>
                  <a:pt x="424" y="210"/>
                </a:cubicBezTo>
                <a:cubicBezTo>
                  <a:pt x="423" y="211"/>
                  <a:pt x="421" y="212"/>
                  <a:pt x="421" y="213"/>
                </a:cubicBezTo>
                <a:cubicBezTo>
                  <a:pt x="420" y="213"/>
                  <a:pt x="419" y="215"/>
                  <a:pt x="419" y="216"/>
                </a:cubicBezTo>
                <a:cubicBezTo>
                  <a:pt x="419" y="218"/>
                  <a:pt x="421" y="219"/>
                  <a:pt x="421" y="221"/>
                </a:cubicBezTo>
                <a:cubicBezTo>
                  <a:pt x="421" y="222"/>
                  <a:pt x="419" y="223"/>
                  <a:pt x="419" y="224"/>
                </a:cubicBezTo>
                <a:cubicBezTo>
                  <a:pt x="419" y="226"/>
                  <a:pt x="419" y="228"/>
                  <a:pt x="419" y="229"/>
                </a:cubicBezTo>
                <a:cubicBezTo>
                  <a:pt x="420" y="230"/>
                  <a:pt x="423" y="232"/>
                  <a:pt x="423" y="233"/>
                </a:cubicBezTo>
                <a:cubicBezTo>
                  <a:pt x="424" y="234"/>
                  <a:pt x="424" y="237"/>
                  <a:pt x="425" y="239"/>
                </a:cubicBezTo>
                <a:cubicBezTo>
                  <a:pt x="425" y="239"/>
                  <a:pt x="426" y="240"/>
                  <a:pt x="426" y="240"/>
                </a:cubicBezTo>
                <a:cubicBezTo>
                  <a:pt x="427" y="240"/>
                  <a:pt x="429" y="239"/>
                  <a:pt x="431" y="239"/>
                </a:cubicBezTo>
                <a:cubicBezTo>
                  <a:pt x="432" y="239"/>
                  <a:pt x="435" y="239"/>
                  <a:pt x="436" y="239"/>
                </a:cubicBezTo>
                <a:cubicBezTo>
                  <a:pt x="437" y="238"/>
                  <a:pt x="438" y="237"/>
                  <a:pt x="439" y="236"/>
                </a:cubicBezTo>
                <a:cubicBezTo>
                  <a:pt x="439" y="236"/>
                  <a:pt x="440" y="234"/>
                  <a:pt x="441" y="233"/>
                </a:cubicBezTo>
                <a:cubicBezTo>
                  <a:pt x="441" y="233"/>
                  <a:pt x="443" y="232"/>
                  <a:pt x="444" y="233"/>
                </a:cubicBezTo>
                <a:cubicBezTo>
                  <a:pt x="445" y="233"/>
                  <a:pt x="446" y="234"/>
                  <a:pt x="446" y="235"/>
                </a:cubicBezTo>
                <a:cubicBezTo>
                  <a:pt x="447" y="235"/>
                  <a:pt x="448" y="237"/>
                  <a:pt x="449" y="238"/>
                </a:cubicBezTo>
                <a:cubicBezTo>
                  <a:pt x="449" y="239"/>
                  <a:pt x="449" y="242"/>
                  <a:pt x="448" y="243"/>
                </a:cubicBezTo>
                <a:cubicBezTo>
                  <a:pt x="448" y="243"/>
                  <a:pt x="446" y="243"/>
                  <a:pt x="445" y="243"/>
                </a:cubicBezTo>
                <a:cubicBezTo>
                  <a:pt x="445" y="244"/>
                  <a:pt x="443" y="245"/>
                  <a:pt x="443" y="246"/>
                </a:cubicBezTo>
                <a:cubicBezTo>
                  <a:pt x="443" y="247"/>
                  <a:pt x="444" y="249"/>
                  <a:pt x="445" y="250"/>
                </a:cubicBezTo>
                <a:cubicBezTo>
                  <a:pt x="445" y="251"/>
                  <a:pt x="447" y="251"/>
                  <a:pt x="447" y="252"/>
                </a:cubicBezTo>
                <a:cubicBezTo>
                  <a:pt x="447" y="253"/>
                  <a:pt x="447" y="255"/>
                  <a:pt x="446" y="256"/>
                </a:cubicBezTo>
                <a:cubicBezTo>
                  <a:pt x="446" y="258"/>
                  <a:pt x="444" y="260"/>
                  <a:pt x="444" y="261"/>
                </a:cubicBezTo>
                <a:cubicBezTo>
                  <a:pt x="444" y="262"/>
                  <a:pt x="445" y="264"/>
                  <a:pt x="445" y="265"/>
                </a:cubicBezTo>
                <a:cubicBezTo>
                  <a:pt x="444" y="265"/>
                  <a:pt x="444" y="266"/>
                  <a:pt x="443" y="266"/>
                </a:cubicBezTo>
                <a:cubicBezTo>
                  <a:pt x="442" y="266"/>
                  <a:pt x="441" y="268"/>
                  <a:pt x="441" y="269"/>
                </a:cubicBezTo>
                <a:cubicBezTo>
                  <a:pt x="440" y="270"/>
                  <a:pt x="440" y="272"/>
                  <a:pt x="439" y="273"/>
                </a:cubicBezTo>
                <a:cubicBezTo>
                  <a:pt x="438" y="273"/>
                  <a:pt x="435" y="272"/>
                  <a:pt x="435" y="272"/>
                </a:cubicBezTo>
                <a:cubicBezTo>
                  <a:pt x="434" y="273"/>
                  <a:pt x="433" y="276"/>
                  <a:pt x="433" y="277"/>
                </a:cubicBezTo>
                <a:cubicBezTo>
                  <a:pt x="433" y="278"/>
                  <a:pt x="434" y="280"/>
                  <a:pt x="434" y="282"/>
                </a:cubicBezTo>
                <a:cubicBezTo>
                  <a:pt x="433" y="283"/>
                  <a:pt x="432" y="285"/>
                  <a:pt x="431" y="287"/>
                </a:cubicBezTo>
                <a:cubicBezTo>
                  <a:pt x="431" y="288"/>
                  <a:pt x="429" y="290"/>
                  <a:pt x="428" y="291"/>
                </a:cubicBezTo>
                <a:cubicBezTo>
                  <a:pt x="428" y="292"/>
                  <a:pt x="425" y="292"/>
                  <a:pt x="424" y="293"/>
                </a:cubicBezTo>
                <a:cubicBezTo>
                  <a:pt x="423" y="294"/>
                  <a:pt x="421" y="296"/>
                  <a:pt x="420" y="297"/>
                </a:cubicBezTo>
                <a:cubicBezTo>
                  <a:pt x="419" y="298"/>
                  <a:pt x="418" y="300"/>
                  <a:pt x="417" y="300"/>
                </a:cubicBezTo>
                <a:cubicBezTo>
                  <a:pt x="416" y="301"/>
                  <a:pt x="413" y="299"/>
                  <a:pt x="412" y="299"/>
                </a:cubicBezTo>
                <a:cubicBezTo>
                  <a:pt x="411" y="299"/>
                  <a:pt x="409" y="298"/>
                  <a:pt x="408" y="299"/>
                </a:cubicBezTo>
                <a:cubicBezTo>
                  <a:pt x="407" y="299"/>
                  <a:pt x="406" y="301"/>
                  <a:pt x="405" y="302"/>
                </a:cubicBezTo>
                <a:cubicBezTo>
                  <a:pt x="405" y="302"/>
                  <a:pt x="402" y="304"/>
                  <a:pt x="401" y="303"/>
                </a:cubicBezTo>
                <a:cubicBezTo>
                  <a:pt x="400" y="303"/>
                  <a:pt x="400" y="301"/>
                  <a:pt x="400" y="300"/>
                </a:cubicBezTo>
                <a:cubicBezTo>
                  <a:pt x="399" y="300"/>
                  <a:pt x="397" y="301"/>
                  <a:pt x="396" y="301"/>
                </a:cubicBezTo>
                <a:cubicBezTo>
                  <a:pt x="395" y="302"/>
                  <a:pt x="393" y="304"/>
                  <a:pt x="392" y="305"/>
                </a:cubicBezTo>
                <a:cubicBezTo>
                  <a:pt x="391" y="306"/>
                  <a:pt x="390" y="308"/>
                  <a:pt x="389" y="309"/>
                </a:cubicBezTo>
                <a:cubicBezTo>
                  <a:pt x="389" y="310"/>
                  <a:pt x="388" y="312"/>
                  <a:pt x="389" y="313"/>
                </a:cubicBezTo>
                <a:cubicBezTo>
                  <a:pt x="389" y="314"/>
                  <a:pt x="392" y="314"/>
                  <a:pt x="392" y="315"/>
                </a:cubicBezTo>
                <a:cubicBezTo>
                  <a:pt x="393" y="316"/>
                  <a:pt x="392" y="318"/>
                  <a:pt x="392" y="320"/>
                </a:cubicBezTo>
                <a:cubicBezTo>
                  <a:pt x="392" y="320"/>
                  <a:pt x="391" y="322"/>
                  <a:pt x="390" y="322"/>
                </a:cubicBezTo>
                <a:cubicBezTo>
                  <a:pt x="389" y="322"/>
                  <a:pt x="387" y="321"/>
                  <a:pt x="386" y="321"/>
                </a:cubicBezTo>
                <a:cubicBezTo>
                  <a:pt x="385" y="321"/>
                  <a:pt x="384" y="322"/>
                  <a:pt x="383" y="323"/>
                </a:cubicBezTo>
                <a:cubicBezTo>
                  <a:pt x="382" y="324"/>
                  <a:pt x="382" y="327"/>
                  <a:pt x="382" y="328"/>
                </a:cubicBezTo>
                <a:cubicBezTo>
                  <a:pt x="381" y="329"/>
                  <a:pt x="381" y="331"/>
                  <a:pt x="381" y="332"/>
                </a:cubicBezTo>
                <a:cubicBezTo>
                  <a:pt x="381" y="333"/>
                  <a:pt x="379" y="336"/>
                  <a:pt x="378" y="337"/>
                </a:cubicBezTo>
                <a:cubicBezTo>
                  <a:pt x="377" y="337"/>
                  <a:pt x="375" y="339"/>
                  <a:pt x="374" y="340"/>
                </a:cubicBezTo>
                <a:cubicBezTo>
                  <a:pt x="373" y="341"/>
                  <a:pt x="371" y="345"/>
                  <a:pt x="371" y="347"/>
                </a:cubicBezTo>
                <a:cubicBezTo>
                  <a:pt x="371" y="348"/>
                  <a:pt x="372" y="350"/>
                  <a:pt x="372" y="351"/>
                </a:cubicBezTo>
                <a:cubicBezTo>
                  <a:pt x="373" y="352"/>
                  <a:pt x="376" y="353"/>
                  <a:pt x="377" y="353"/>
                </a:cubicBezTo>
                <a:cubicBezTo>
                  <a:pt x="378" y="354"/>
                  <a:pt x="380" y="356"/>
                  <a:pt x="381" y="356"/>
                </a:cubicBezTo>
                <a:cubicBezTo>
                  <a:pt x="382" y="357"/>
                  <a:pt x="384" y="358"/>
                  <a:pt x="385" y="358"/>
                </a:cubicBezTo>
                <a:cubicBezTo>
                  <a:pt x="386" y="357"/>
                  <a:pt x="387" y="356"/>
                  <a:pt x="388" y="355"/>
                </a:cubicBezTo>
                <a:cubicBezTo>
                  <a:pt x="390" y="355"/>
                  <a:pt x="395" y="356"/>
                  <a:pt x="396" y="357"/>
                </a:cubicBezTo>
                <a:cubicBezTo>
                  <a:pt x="398" y="357"/>
                  <a:pt x="400" y="359"/>
                  <a:pt x="400" y="360"/>
                </a:cubicBezTo>
                <a:cubicBezTo>
                  <a:pt x="401" y="361"/>
                  <a:pt x="403" y="364"/>
                  <a:pt x="404" y="365"/>
                </a:cubicBezTo>
                <a:cubicBezTo>
                  <a:pt x="405" y="366"/>
                  <a:pt x="406" y="368"/>
                  <a:pt x="407" y="369"/>
                </a:cubicBezTo>
                <a:cubicBezTo>
                  <a:pt x="408" y="369"/>
                  <a:pt x="411" y="368"/>
                  <a:pt x="412" y="369"/>
                </a:cubicBezTo>
                <a:cubicBezTo>
                  <a:pt x="413" y="369"/>
                  <a:pt x="413" y="372"/>
                  <a:pt x="413" y="373"/>
                </a:cubicBezTo>
                <a:cubicBezTo>
                  <a:pt x="413" y="374"/>
                  <a:pt x="413" y="376"/>
                  <a:pt x="412" y="377"/>
                </a:cubicBezTo>
                <a:cubicBezTo>
                  <a:pt x="412" y="379"/>
                  <a:pt x="409" y="381"/>
                  <a:pt x="408" y="382"/>
                </a:cubicBezTo>
                <a:cubicBezTo>
                  <a:pt x="407" y="383"/>
                  <a:pt x="405" y="384"/>
                  <a:pt x="404" y="385"/>
                </a:cubicBezTo>
                <a:cubicBezTo>
                  <a:pt x="404" y="386"/>
                  <a:pt x="405" y="388"/>
                  <a:pt x="405" y="389"/>
                </a:cubicBezTo>
                <a:cubicBezTo>
                  <a:pt x="406" y="391"/>
                  <a:pt x="407" y="393"/>
                  <a:pt x="408" y="394"/>
                </a:cubicBezTo>
                <a:cubicBezTo>
                  <a:pt x="409" y="396"/>
                  <a:pt x="413" y="398"/>
                  <a:pt x="414" y="400"/>
                </a:cubicBezTo>
                <a:cubicBezTo>
                  <a:pt x="415" y="401"/>
                  <a:pt x="416" y="403"/>
                  <a:pt x="416" y="404"/>
                </a:cubicBezTo>
                <a:cubicBezTo>
                  <a:pt x="417" y="406"/>
                  <a:pt x="415" y="409"/>
                  <a:pt x="415" y="411"/>
                </a:cubicBezTo>
                <a:cubicBezTo>
                  <a:pt x="414" y="412"/>
                  <a:pt x="415" y="416"/>
                  <a:pt x="414" y="418"/>
                </a:cubicBezTo>
                <a:cubicBezTo>
                  <a:pt x="413" y="419"/>
                  <a:pt x="410" y="421"/>
                  <a:pt x="408" y="422"/>
                </a:cubicBezTo>
                <a:cubicBezTo>
                  <a:pt x="407" y="423"/>
                  <a:pt x="403" y="424"/>
                  <a:pt x="402" y="426"/>
                </a:cubicBezTo>
                <a:cubicBezTo>
                  <a:pt x="401" y="426"/>
                  <a:pt x="399" y="428"/>
                  <a:pt x="398" y="429"/>
                </a:cubicBezTo>
                <a:cubicBezTo>
                  <a:pt x="398" y="430"/>
                  <a:pt x="398" y="432"/>
                  <a:pt x="398" y="434"/>
                </a:cubicBezTo>
                <a:cubicBezTo>
                  <a:pt x="398" y="435"/>
                  <a:pt x="397" y="437"/>
                  <a:pt x="396" y="437"/>
                </a:cubicBezTo>
                <a:cubicBezTo>
                  <a:pt x="395" y="438"/>
                  <a:pt x="394" y="438"/>
                  <a:pt x="393" y="438"/>
                </a:cubicBezTo>
                <a:cubicBezTo>
                  <a:pt x="392" y="438"/>
                  <a:pt x="392" y="435"/>
                  <a:pt x="392" y="434"/>
                </a:cubicBezTo>
                <a:cubicBezTo>
                  <a:pt x="391" y="433"/>
                  <a:pt x="390" y="431"/>
                  <a:pt x="389" y="430"/>
                </a:cubicBezTo>
                <a:cubicBezTo>
                  <a:pt x="389" y="429"/>
                  <a:pt x="387" y="429"/>
                  <a:pt x="386" y="429"/>
                </a:cubicBezTo>
                <a:cubicBezTo>
                  <a:pt x="385" y="429"/>
                  <a:pt x="382" y="428"/>
                  <a:pt x="381" y="428"/>
                </a:cubicBezTo>
                <a:cubicBezTo>
                  <a:pt x="380" y="429"/>
                  <a:pt x="379" y="433"/>
                  <a:pt x="378" y="434"/>
                </a:cubicBezTo>
                <a:cubicBezTo>
                  <a:pt x="377" y="435"/>
                  <a:pt x="374" y="436"/>
                  <a:pt x="373" y="437"/>
                </a:cubicBezTo>
                <a:cubicBezTo>
                  <a:pt x="372" y="437"/>
                  <a:pt x="369" y="437"/>
                  <a:pt x="368" y="437"/>
                </a:cubicBezTo>
                <a:cubicBezTo>
                  <a:pt x="366" y="438"/>
                  <a:pt x="365" y="440"/>
                  <a:pt x="364" y="441"/>
                </a:cubicBezTo>
                <a:cubicBezTo>
                  <a:pt x="363" y="442"/>
                  <a:pt x="362" y="445"/>
                  <a:pt x="361" y="446"/>
                </a:cubicBezTo>
                <a:cubicBezTo>
                  <a:pt x="360" y="446"/>
                  <a:pt x="358" y="447"/>
                  <a:pt x="357" y="447"/>
                </a:cubicBezTo>
                <a:cubicBezTo>
                  <a:pt x="356" y="448"/>
                  <a:pt x="355" y="449"/>
                  <a:pt x="354" y="449"/>
                </a:cubicBezTo>
                <a:cubicBezTo>
                  <a:pt x="353" y="450"/>
                  <a:pt x="351" y="450"/>
                  <a:pt x="350" y="451"/>
                </a:cubicBezTo>
                <a:cubicBezTo>
                  <a:pt x="349" y="452"/>
                  <a:pt x="346" y="454"/>
                  <a:pt x="345" y="455"/>
                </a:cubicBezTo>
                <a:cubicBezTo>
                  <a:pt x="344" y="456"/>
                  <a:pt x="344" y="458"/>
                  <a:pt x="344" y="459"/>
                </a:cubicBezTo>
                <a:cubicBezTo>
                  <a:pt x="344" y="460"/>
                  <a:pt x="344" y="462"/>
                  <a:pt x="345" y="462"/>
                </a:cubicBezTo>
                <a:cubicBezTo>
                  <a:pt x="346" y="463"/>
                  <a:pt x="349" y="463"/>
                  <a:pt x="350" y="463"/>
                </a:cubicBezTo>
                <a:cubicBezTo>
                  <a:pt x="351" y="464"/>
                  <a:pt x="351" y="466"/>
                  <a:pt x="351" y="467"/>
                </a:cubicBezTo>
                <a:cubicBezTo>
                  <a:pt x="351" y="468"/>
                  <a:pt x="351" y="470"/>
                  <a:pt x="350" y="471"/>
                </a:cubicBezTo>
                <a:cubicBezTo>
                  <a:pt x="349" y="472"/>
                  <a:pt x="347" y="473"/>
                  <a:pt x="346" y="474"/>
                </a:cubicBezTo>
                <a:cubicBezTo>
                  <a:pt x="346" y="474"/>
                  <a:pt x="344" y="475"/>
                  <a:pt x="344" y="476"/>
                </a:cubicBezTo>
                <a:cubicBezTo>
                  <a:pt x="343" y="477"/>
                  <a:pt x="343" y="480"/>
                  <a:pt x="342" y="482"/>
                </a:cubicBezTo>
                <a:cubicBezTo>
                  <a:pt x="342" y="482"/>
                  <a:pt x="342" y="484"/>
                  <a:pt x="342" y="484"/>
                </a:cubicBezTo>
                <a:cubicBezTo>
                  <a:pt x="341" y="485"/>
                  <a:pt x="338" y="486"/>
                  <a:pt x="337" y="486"/>
                </a:cubicBezTo>
                <a:cubicBezTo>
                  <a:pt x="335" y="487"/>
                  <a:pt x="332" y="486"/>
                  <a:pt x="330" y="485"/>
                </a:cubicBezTo>
                <a:cubicBezTo>
                  <a:pt x="328" y="484"/>
                  <a:pt x="326" y="481"/>
                  <a:pt x="325" y="479"/>
                </a:cubicBezTo>
                <a:cubicBezTo>
                  <a:pt x="324" y="477"/>
                  <a:pt x="322" y="472"/>
                  <a:pt x="320" y="470"/>
                </a:cubicBezTo>
                <a:cubicBezTo>
                  <a:pt x="319" y="469"/>
                  <a:pt x="316" y="467"/>
                  <a:pt x="314" y="467"/>
                </a:cubicBezTo>
                <a:cubicBezTo>
                  <a:pt x="312" y="467"/>
                  <a:pt x="309" y="469"/>
                  <a:pt x="307" y="470"/>
                </a:cubicBezTo>
                <a:cubicBezTo>
                  <a:pt x="306" y="471"/>
                  <a:pt x="304" y="475"/>
                  <a:pt x="303" y="477"/>
                </a:cubicBezTo>
                <a:cubicBezTo>
                  <a:pt x="302" y="479"/>
                  <a:pt x="301" y="483"/>
                  <a:pt x="301" y="485"/>
                </a:cubicBezTo>
                <a:cubicBezTo>
                  <a:pt x="300" y="486"/>
                  <a:pt x="299" y="490"/>
                  <a:pt x="297" y="491"/>
                </a:cubicBezTo>
                <a:cubicBezTo>
                  <a:pt x="295" y="493"/>
                  <a:pt x="291" y="494"/>
                  <a:pt x="288" y="494"/>
                </a:cubicBezTo>
                <a:cubicBezTo>
                  <a:pt x="286" y="494"/>
                  <a:pt x="280" y="494"/>
                  <a:pt x="277" y="494"/>
                </a:cubicBezTo>
                <a:cubicBezTo>
                  <a:pt x="275" y="494"/>
                  <a:pt x="271" y="492"/>
                  <a:pt x="268" y="492"/>
                </a:cubicBezTo>
                <a:cubicBezTo>
                  <a:pt x="266" y="492"/>
                  <a:pt x="263" y="493"/>
                  <a:pt x="261" y="494"/>
                </a:cubicBezTo>
                <a:cubicBezTo>
                  <a:pt x="259" y="494"/>
                  <a:pt x="256" y="496"/>
                  <a:pt x="255" y="495"/>
                </a:cubicBezTo>
                <a:cubicBezTo>
                  <a:pt x="254" y="495"/>
                  <a:pt x="252" y="493"/>
                  <a:pt x="252" y="491"/>
                </a:cubicBezTo>
                <a:cubicBezTo>
                  <a:pt x="250" y="489"/>
                  <a:pt x="250" y="484"/>
                  <a:pt x="249" y="482"/>
                </a:cubicBezTo>
                <a:cubicBezTo>
                  <a:pt x="248" y="480"/>
                  <a:pt x="246" y="478"/>
                  <a:pt x="245" y="478"/>
                </a:cubicBezTo>
                <a:cubicBezTo>
                  <a:pt x="244" y="477"/>
                  <a:pt x="241" y="478"/>
                  <a:pt x="240" y="478"/>
                </a:cubicBezTo>
                <a:cubicBezTo>
                  <a:pt x="239" y="479"/>
                  <a:pt x="237" y="481"/>
                  <a:pt x="235" y="482"/>
                </a:cubicBezTo>
                <a:cubicBezTo>
                  <a:pt x="234" y="482"/>
                  <a:pt x="231" y="483"/>
                  <a:pt x="230" y="483"/>
                </a:cubicBezTo>
                <a:cubicBezTo>
                  <a:pt x="229" y="483"/>
                  <a:pt x="226" y="483"/>
                  <a:pt x="225" y="483"/>
                </a:cubicBezTo>
                <a:cubicBezTo>
                  <a:pt x="223" y="482"/>
                  <a:pt x="220" y="480"/>
                  <a:pt x="220" y="479"/>
                </a:cubicBezTo>
                <a:cubicBezTo>
                  <a:pt x="220" y="477"/>
                  <a:pt x="223" y="476"/>
                  <a:pt x="224" y="475"/>
                </a:cubicBezTo>
                <a:cubicBezTo>
                  <a:pt x="225" y="474"/>
                  <a:pt x="226" y="471"/>
                  <a:pt x="225" y="470"/>
                </a:cubicBezTo>
                <a:cubicBezTo>
                  <a:pt x="225" y="469"/>
                  <a:pt x="223" y="468"/>
                  <a:pt x="222" y="467"/>
                </a:cubicBezTo>
                <a:cubicBezTo>
                  <a:pt x="221" y="466"/>
                  <a:pt x="220" y="463"/>
                  <a:pt x="218" y="462"/>
                </a:cubicBezTo>
                <a:cubicBezTo>
                  <a:pt x="217" y="461"/>
                  <a:pt x="215" y="459"/>
                  <a:pt x="214" y="458"/>
                </a:cubicBezTo>
                <a:cubicBezTo>
                  <a:pt x="212" y="457"/>
                  <a:pt x="207" y="456"/>
                  <a:pt x="204" y="456"/>
                </a:cubicBezTo>
                <a:cubicBezTo>
                  <a:pt x="202" y="455"/>
                  <a:pt x="197" y="455"/>
                  <a:pt x="194" y="455"/>
                </a:cubicBezTo>
                <a:cubicBezTo>
                  <a:pt x="193" y="455"/>
                  <a:pt x="190" y="455"/>
                  <a:pt x="188" y="455"/>
                </a:cubicBezTo>
                <a:cubicBezTo>
                  <a:pt x="187" y="456"/>
                  <a:pt x="186" y="459"/>
                  <a:pt x="185" y="460"/>
                </a:cubicBezTo>
                <a:cubicBezTo>
                  <a:pt x="184" y="461"/>
                  <a:pt x="182" y="462"/>
                  <a:pt x="180" y="462"/>
                </a:cubicBezTo>
                <a:cubicBezTo>
                  <a:pt x="179" y="463"/>
                  <a:pt x="176" y="462"/>
                  <a:pt x="174" y="461"/>
                </a:cubicBezTo>
                <a:cubicBezTo>
                  <a:pt x="173" y="460"/>
                  <a:pt x="173" y="457"/>
                  <a:pt x="173" y="455"/>
                </a:cubicBezTo>
                <a:cubicBezTo>
                  <a:pt x="173" y="454"/>
                  <a:pt x="175" y="452"/>
                  <a:pt x="176" y="451"/>
                </a:cubicBezTo>
                <a:cubicBezTo>
                  <a:pt x="177" y="450"/>
                  <a:pt x="181" y="448"/>
                  <a:pt x="181" y="446"/>
                </a:cubicBezTo>
                <a:cubicBezTo>
                  <a:pt x="182" y="445"/>
                  <a:pt x="181" y="442"/>
                  <a:pt x="181" y="441"/>
                </a:cubicBezTo>
                <a:cubicBezTo>
                  <a:pt x="180" y="440"/>
                  <a:pt x="179" y="438"/>
                  <a:pt x="178" y="438"/>
                </a:cubicBezTo>
                <a:cubicBezTo>
                  <a:pt x="177" y="438"/>
                  <a:pt x="175" y="439"/>
                  <a:pt x="174" y="440"/>
                </a:cubicBezTo>
                <a:cubicBezTo>
                  <a:pt x="174" y="440"/>
                  <a:pt x="173" y="442"/>
                  <a:pt x="173" y="443"/>
                </a:cubicBezTo>
                <a:cubicBezTo>
                  <a:pt x="172" y="444"/>
                  <a:pt x="170" y="446"/>
                  <a:pt x="169" y="447"/>
                </a:cubicBezTo>
                <a:cubicBezTo>
                  <a:pt x="169" y="448"/>
                  <a:pt x="167" y="448"/>
                  <a:pt x="166" y="449"/>
                </a:cubicBezTo>
                <a:cubicBezTo>
                  <a:pt x="165" y="449"/>
                  <a:pt x="162" y="448"/>
                  <a:pt x="161" y="449"/>
                </a:cubicBezTo>
                <a:cubicBezTo>
                  <a:pt x="160" y="449"/>
                  <a:pt x="158" y="450"/>
                  <a:pt x="157" y="450"/>
                </a:cubicBezTo>
                <a:cubicBezTo>
                  <a:pt x="156" y="451"/>
                  <a:pt x="154" y="454"/>
                  <a:pt x="152" y="454"/>
                </a:cubicBezTo>
                <a:cubicBezTo>
                  <a:pt x="150" y="455"/>
                  <a:pt x="146" y="455"/>
                  <a:pt x="145" y="455"/>
                </a:cubicBezTo>
                <a:cubicBezTo>
                  <a:pt x="143" y="456"/>
                  <a:pt x="140" y="458"/>
                  <a:pt x="139" y="458"/>
                </a:cubicBezTo>
                <a:cubicBezTo>
                  <a:pt x="138" y="458"/>
                  <a:pt x="135" y="458"/>
                  <a:pt x="134" y="457"/>
                </a:cubicBezTo>
                <a:cubicBezTo>
                  <a:pt x="133" y="457"/>
                  <a:pt x="131" y="455"/>
                  <a:pt x="130" y="455"/>
                </a:cubicBezTo>
                <a:cubicBezTo>
                  <a:pt x="129" y="454"/>
                  <a:pt x="126" y="454"/>
                  <a:pt x="125" y="453"/>
                </a:cubicBezTo>
                <a:cubicBezTo>
                  <a:pt x="123" y="452"/>
                  <a:pt x="123" y="448"/>
                  <a:pt x="123" y="446"/>
                </a:cubicBezTo>
                <a:cubicBezTo>
                  <a:pt x="123" y="445"/>
                  <a:pt x="126" y="442"/>
                  <a:pt x="126" y="441"/>
                </a:cubicBezTo>
                <a:cubicBezTo>
                  <a:pt x="127" y="440"/>
                  <a:pt x="127" y="437"/>
                  <a:pt x="127" y="436"/>
                </a:cubicBezTo>
                <a:cubicBezTo>
                  <a:pt x="126" y="435"/>
                  <a:pt x="123" y="434"/>
                  <a:pt x="122" y="433"/>
                </a:cubicBezTo>
                <a:cubicBezTo>
                  <a:pt x="121" y="431"/>
                  <a:pt x="121" y="428"/>
                  <a:pt x="121" y="427"/>
                </a:cubicBezTo>
                <a:cubicBezTo>
                  <a:pt x="121" y="425"/>
                  <a:pt x="123" y="421"/>
                  <a:pt x="125" y="420"/>
                </a:cubicBezTo>
                <a:cubicBezTo>
                  <a:pt x="126" y="418"/>
                  <a:pt x="131" y="413"/>
                  <a:pt x="133" y="412"/>
                </a:cubicBezTo>
                <a:cubicBezTo>
                  <a:pt x="136" y="411"/>
                  <a:pt x="141" y="410"/>
                  <a:pt x="144" y="409"/>
                </a:cubicBezTo>
                <a:cubicBezTo>
                  <a:pt x="146" y="409"/>
                  <a:pt x="150" y="407"/>
                  <a:pt x="152" y="406"/>
                </a:cubicBezTo>
                <a:cubicBezTo>
                  <a:pt x="153" y="405"/>
                  <a:pt x="155" y="402"/>
                  <a:pt x="155" y="401"/>
                </a:cubicBezTo>
                <a:cubicBezTo>
                  <a:pt x="156" y="399"/>
                  <a:pt x="156" y="396"/>
                  <a:pt x="156" y="394"/>
                </a:cubicBezTo>
                <a:cubicBezTo>
                  <a:pt x="156" y="393"/>
                  <a:pt x="154" y="391"/>
                  <a:pt x="153" y="390"/>
                </a:cubicBezTo>
                <a:cubicBezTo>
                  <a:pt x="151" y="390"/>
                  <a:pt x="148" y="390"/>
                  <a:pt x="147" y="390"/>
                </a:cubicBezTo>
                <a:cubicBezTo>
                  <a:pt x="145" y="390"/>
                  <a:pt x="142" y="391"/>
                  <a:pt x="140" y="390"/>
                </a:cubicBezTo>
                <a:cubicBezTo>
                  <a:pt x="139" y="389"/>
                  <a:pt x="139" y="386"/>
                  <a:pt x="139" y="384"/>
                </a:cubicBezTo>
                <a:cubicBezTo>
                  <a:pt x="139" y="383"/>
                  <a:pt x="142" y="380"/>
                  <a:pt x="142" y="378"/>
                </a:cubicBezTo>
                <a:cubicBezTo>
                  <a:pt x="142" y="377"/>
                  <a:pt x="142" y="374"/>
                  <a:pt x="141" y="373"/>
                </a:cubicBezTo>
                <a:cubicBezTo>
                  <a:pt x="140" y="372"/>
                  <a:pt x="138" y="370"/>
                  <a:pt x="136" y="370"/>
                </a:cubicBezTo>
                <a:cubicBezTo>
                  <a:pt x="135" y="369"/>
                  <a:pt x="131" y="370"/>
                  <a:pt x="130" y="371"/>
                </a:cubicBezTo>
                <a:cubicBezTo>
                  <a:pt x="128" y="371"/>
                  <a:pt x="126" y="373"/>
                  <a:pt x="124" y="373"/>
                </a:cubicBezTo>
                <a:cubicBezTo>
                  <a:pt x="123" y="373"/>
                  <a:pt x="121" y="372"/>
                  <a:pt x="120" y="372"/>
                </a:cubicBezTo>
                <a:cubicBezTo>
                  <a:pt x="118" y="371"/>
                  <a:pt x="115" y="372"/>
                  <a:pt x="113" y="373"/>
                </a:cubicBezTo>
                <a:cubicBezTo>
                  <a:pt x="112" y="373"/>
                  <a:pt x="108" y="375"/>
                  <a:pt x="107" y="375"/>
                </a:cubicBezTo>
                <a:cubicBezTo>
                  <a:pt x="105" y="375"/>
                  <a:pt x="101" y="375"/>
                  <a:pt x="99" y="374"/>
                </a:cubicBezTo>
                <a:cubicBezTo>
                  <a:pt x="97" y="373"/>
                  <a:pt x="94" y="370"/>
                  <a:pt x="92" y="369"/>
                </a:cubicBezTo>
                <a:cubicBezTo>
                  <a:pt x="90" y="368"/>
                  <a:pt x="88" y="367"/>
                  <a:pt x="86" y="367"/>
                </a:cubicBezTo>
                <a:cubicBezTo>
                  <a:pt x="85" y="367"/>
                  <a:pt x="82" y="368"/>
                  <a:pt x="81" y="369"/>
                </a:cubicBezTo>
                <a:cubicBezTo>
                  <a:pt x="80" y="370"/>
                  <a:pt x="77" y="371"/>
                  <a:pt x="76" y="371"/>
                </a:cubicBezTo>
                <a:cubicBezTo>
                  <a:pt x="74" y="372"/>
                  <a:pt x="71" y="371"/>
                  <a:pt x="69" y="370"/>
                </a:cubicBezTo>
                <a:cubicBezTo>
                  <a:pt x="67" y="369"/>
                  <a:pt x="64" y="366"/>
                  <a:pt x="62" y="366"/>
                </a:cubicBezTo>
                <a:cubicBezTo>
                  <a:pt x="61" y="365"/>
                  <a:pt x="58" y="365"/>
                  <a:pt x="56" y="366"/>
                </a:cubicBezTo>
                <a:cubicBezTo>
                  <a:pt x="55" y="366"/>
                  <a:pt x="54" y="369"/>
                  <a:pt x="53" y="370"/>
                </a:cubicBezTo>
                <a:cubicBezTo>
                  <a:pt x="53" y="371"/>
                  <a:pt x="51" y="373"/>
                  <a:pt x="50" y="374"/>
                </a:cubicBezTo>
                <a:cubicBezTo>
                  <a:pt x="48" y="374"/>
                  <a:pt x="45" y="375"/>
                  <a:pt x="43" y="375"/>
                </a:cubicBezTo>
                <a:cubicBezTo>
                  <a:pt x="41" y="376"/>
                  <a:pt x="37" y="375"/>
                  <a:pt x="35" y="376"/>
                </a:cubicBezTo>
                <a:cubicBezTo>
                  <a:pt x="34" y="376"/>
                  <a:pt x="32" y="378"/>
                  <a:pt x="31" y="379"/>
                </a:cubicBezTo>
                <a:cubicBezTo>
                  <a:pt x="30" y="380"/>
                  <a:pt x="28" y="383"/>
                  <a:pt x="27" y="384"/>
                </a:cubicBezTo>
                <a:cubicBezTo>
                  <a:pt x="26" y="385"/>
                  <a:pt x="23" y="387"/>
                  <a:pt x="22" y="388"/>
                </a:cubicBezTo>
                <a:cubicBezTo>
                  <a:pt x="20" y="388"/>
                  <a:pt x="17" y="388"/>
                  <a:pt x="16" y="389"/>
                </a:cubicBezTo>
                <a:cubicBezTo>
                  <a:pt x="14" y="389"/>
                  <a:pt x="10" y="388"/>
                  <a:pt x="8" y="389"/>
                </a:cubicBezTo>
                <a:cubicBezTo>
                  <a:pt x="7" y="389"/>
                  <a:pt x="5" y="389"/>
                  <a:pt x="5" y="389"/>
                </a:cubicBezTo>
                <a:cubicBezTo>
                  <a:pt x="4" y="389"/>
                  <a:pt x="2" y="389"/>
                  <a:pt x="1" y="389"/>
                </a:cubicBezTo>
                <a:cubicBezTo>
                  <a:pt x="1" y="389"/>
                  <a:pt x="0" y="389"/>
                  <a:pt x="0" y="389"/>
                </a:cubicBezTo>
                <a:cubicBezTo>
                  <a:pt x="0" y="387"/>
                  <a:pt x="1" y="384"/>
                  <a:pt x="1" y="382"/>
                </a:cubicBezTo>
                <a:cubicBezTo>
                  <a:pt x="2" y="378"/>
                  <a:pt x="5" y="369"/>
                  <a:pt x="6" y="365"/>
                </a:cubicBezTo>
                <a:cubicBezTo>
                  <a:pt x="7" y="361"/>
                  <a:pt x="10" y="354"/>
                  <a:pt x="11" y="350"/>
                </a:cubicBezTo>
                <a:cubicBezTo>
                  <a:pt x="12" y="348"/>
                  <a:pt x="12" y="343"/>
                  <a:pt x="13" y="340"/>
                </a:cubicBezTo>
                <a:cubicBezTo>
                  <a:pt x="14" y="339"/>
                  <a:pt x="16" y="335"/>
                  <a:pt x="17" y="334"/>
                </a:cubicBezTo>
                <a:cubicBezTo>
                  <a:pt x="18" y="333"/>
                  <a:pt x="20" y="330"/>
                  <a:pt x="22" y="330"/>
                </a:cubicBezTo>
                <a:cubicBezTo>
                  <a:pt x="23" y="329"/>
                  <a:pt x="25" y="329"/>
                  <a:pt x="26" y="330"/>
                </a:cubicBezTo>
                <a:cubicBezTo>
                  <a:pt x="27" y="330"/>
                  <a:pt x="27" y="333"/>
                  <a:pt x="28" y="333"/>
                </a:cubicBezTo>
                <a:cubicBezTo>
                  <a:pt x="29" y="334"/>
                  <a:pt x="31" y="335"/>
                  <a:pt x="32" y="334"/>
                </a:cubicBezTo>
                <a:cubicBezTo>
                  <a:pt x="33" y="334"/>
                  <a:pt x="34" y="333"/>
                  <a:pt x="34" y="332"/>
                </a:cubicBezTo>
                <a:cubicBezTo>
                  <a:pt x="34" y="331"/>
                  <a:pt x="32" y="329"/>
                  <a:pt x="32" y="328"/>
                </a:cubicBezTo>
                <a:cubicBezTo>
                  <a:pt x="32" y="327"/>
                  <a:pt x="33" y="324"/>
                  <a:pt x="34" y="323"/>
                </a:cubicBezTo>
                <a:cubicBezTo>
                  <a:pt x="35" y="322"/>
                  <a:pt x="38" y="322"/>
                  <a:pt x="39" y="321"/>
                </a:cubicBezTo>
                <a:cubicBezTo>
                  <a:pt x="41" y="321"/>
                  <a:pt x="42" y="319"/>
                  <a:pt x="44" y="318"/>
                </a:cubicBezTo>
                <a:cubicBezTo>
                  <a:pt x="44" y="317"/>
                  <a:pt x="47" y="316"/>
                  <a:pt x="48" y="315"/>
                </a:cubicBezTo>
                <a:cubicBezTo>
                  <a:pt x="49" y="314"/>
                  <a:pt x="52" y="311"/>
                  <a:pt x="53" y="310"/>
                </a:cubicBezTo>
                <a:cubicBezTo>
                  <a:pt x="54" y="310"/>
                  <a:pt x="57" y="309"/>
                  <a:pt x="58" y="309"/>
                </a:cubicBezTo>
                <a:cubicBezTo>
                  <a:pt x="60" y="309"/>
                  <a:pt x="63" y="310"/>
                  <a:pt x="65" y="310"/>
                </a:cubicBezTo>
                <a:cubicBezTo>
                  <a:pt x="66" y="310"/>
                  <a:pt x="69" y="310"/>
                  <a:pt x="71" y="309"/>
                </a:cubicBezTo>
                <a:cubicBezTo>
                  <a:pt x="72" y="309"/>
                  <a:pt x="73" y="308"/>
                  <a:pt x="74" y="308"/>
                </a:cubicBezTo>
                <a:cubicBezTo>
                  <a:pt x="76" y="307"/>
                  <a:pt x="78" y="308"/>
                  <a:pt x="80" y="308"/>
                </a:cubicBezTo>
                <a:cubicBezTo>
                  <a:pt x="81" y="308"/>
                  <a:pt x="82" y="307"/>
                  <a:pt x="83" y="307"/>
                </a:cubicBezTo>
                <a:cubicBezTo>
                  <a:pt x="83" y="306"/>
                  <a:pt x="84" y="304"/>
                  <a:pt x="85" y="303"/>
                </a:cubicBezTo>
                <a:cubicBezTo>
                  <a:pt x="85" y="302"/>
                  <a:pt x="86" y="301"/>
                  <a:pt x="87" y="300"/>
                </a:cubicBezTo>
                <a:cubicBezTo>
                  <a:pt x="87" y="299"/>
                  <a:pt x="88" y="297"/>
                  <a:pt x="88" y="296"/>
                </a:cubicBezTo>
                <a:cubicBezTo>
                  <a:pt x="89" y="295"/>
                  <a:pt x="88" y="294"/>
                  <a:pt x="87" y="293"/>
                </a:cubicBezTo>
                <a:cubicBezTo>
                  <a:pt x="87" y="292"/>
                  <a:pt x="85" y="292"/>
                  <a:pt x="85" y="292"/>
                </a:cubicBezTo>
                <a:cubicBezTo>
                  <a:pt x="84" y="292"/>
                  <a:pt x="83" y="293"/>
                  <a:pt x="83" y="293"/>
                </a:cubicBezTo>
                <a:cubicBezTo>
                  <a:pt x="82" y="294"/>
                  <a:pt x="81" y="296"/>
                  <a:pt x="81" y="297"/>
                </a:cubicBezTo>
                <a:cubicBezTo>
                  <a:pt x="80" y="297"/>
                  <a:pt x="80" y="299"/>
                  <a:pt x="79" y="299"/>
                </a:cubicBezTo>
                <a:cubicBezTo>
                  <a:pt x="79" y="300"/>
                  <a:pt x="78" y="300"/>
                  <a:pt x="77" y="301"/>
                </a:cubicBezTo>
                <a:cubicBezTo>
                  <a:pt x="76" y="301"/>
                  <a:pt x="74" y="301"/>
                  <a:pt x="73" y="301"/>
                </a:cubicBezTo>
                <a:cubicBezTo>
                  <a:pt x="73" y="302"/>
                  <a:pt x="72" y="303"/>
                  <a:pt x="71" y="303"/>
                </a:cubicBezTo>
                <a:cubicBezTo>
                  <a:pt x="70" y="304"/>
                  <a:pt x="68" y="304"/>
                  <a:pt x="66" y="304"/>
                </a:cubicBezTo>
                <a:cubicBezTo>
                  <a:pt x="65" y="304"/>
                  <a:pt x="64" y="303"/>
                  <a:pt x="63" y="303"/>
                </a:cubicBezTo>
                <a:cubicBezTo>
                  <a:pt x="61" y="303"/>
                  <a:pt x="58" y="303"/>
                  <a:pt x="57" y="303"/>
                </a:cubicBezTo>
                <a:cubicBezTo>
                  <a:pt x="56" y="304"/>
                  <a:pt x="54" y="305"/>
                  <a:pt x="52" y="306"/>
                </a:cubicBezTo>
                <a:cubicBezTo>
                  <a:pt x="51" y="306"/>
                  <a:pt x="47" y="306"/>
                  <a:pt x="46" y="306"/>
                </a:cubicBezTo>
                <a:cubicBezTo>
                  <a:pt x="45" y="306"/>
                  <a:pt x="43" y="305"/>
                  <a:pt x="42" y="305"/>
                </a:cubicBezTo>
                <a:cubicBezTo>
                  <a:pt x="41" y="305"/>
                  <a:pt x="41" y="303"/>
                  <a:pt x="40" y="302"/>
                </a:cubicBezTo>
                <a:cubicBezTo>
                  <a:pt x="39" y="302"/>
                  <a:pt x="37" y="302"/>
                  <a:pt x="36" y="301"/>
                </a:cubicBezTo>
                <a:cubicBezTo>
                  <a:pt x="36" y="300"/>
                  <a:pt x="36" y="298"/>
                  <a:pt x="36" y="297"/>
                </a:cubicBezTo>
                <a:cubicBezTo>
                  <a:pt x="36" y="296"/>
                  <a:pt x="39" y="294"/>
                  <a:pt x="39" y="293"/>
                </a:cubicBezTo>
                <a:cubicBezTo>
                  <a:pt x="39" y="293"/>
                  <a:pt x="39" y="291"/>
                  <a:pt x="40" y="290"/>
                </a:cubicBezTo>
                <a:cubicBezTo>
                  <a:pt x="40" y="289"/>
                  <a:pt x="40" y="286"/>
                  <a:pt x="41" y="286"/>
                </a:cubicBezTo>
                <a:cubicBezTo>
                  <a:pt x="42" y="286"/>
                  <a:pt x="43" y="287"/>
                  <a:pt x="43" y="287"/>
                </a:cubicBezTo>
                <a:cubicBezTo>
                  <a:pt x="43" y="288"/>
                  <a:pt x="43" y="289"/>
                  <a:pt x="44" y="290"/>
                </a:cubicBezTo>
                <a:cubicBezTo>
                  <a:pt x="44" y="291"/>
                  <a:pt x="46" y="292"/>
                  <a:pt x="46" y="292"/>
                </a:cubicBezTo>
                <a:cubicBezTo>
                  <a:pt x="47" y="292"/>
                  <a:pt x="49" y="291"/>
                  <a:pt x="49" y="290"/>
                </a:cubicBezTo>
                <a:cubicBezTo>
                  <a:pt x="49" y="290"/>
                  <a:pt x="48" y="288"/>
                  <a:pt x="48" y="287"/>
                </a:cubicBezTo>
                <a:cubicBezTo>
                  <a:pt x="48" y="286"/>
                  <a:pt x="48" y="285"/>
                  <a:pt x="48" y="284"/>
                </a:cubicBezTo>
                <a:cubicBezTo>
                  <a:pt x="49" y="284"/>
                  <a:pt x="50" y="283"/>
                  <a:pt x="50" y="283"/>
                </a:cubicBezTo>
                <a:cubicBezTo>
                  <a:pt x="51" y="283"/>
                  <a:pt x="53" y="283"/>
                  <a:pt x="54" y="283"/>
                </a:cubicBezTo>
                <a:cubicBezTo>
                  <a:pt x="54" y="284"/>
                  <a:pt x="54" y="286"/>
                  <a:pt x="55" y="287"/>
                </a:cubicBezTo>
                <a:cubicBezTo>
                  <a:pt x="55" y="287"/>
                  <a:pt x="58" y="287"/>
                  <a:pt x="59" y="287"/>
                </a:cubicBezTo>
                <a:cubicBezTo>
                  <a:pt x="60" y="287"/>
                  <a:pt x="61" y="286"/>
                  <a:pt x="62" y="286"/>
                </a:cubicBezTo>
                <a:cubicBezTo>
                  <a:pt x="63" y="285"/>
                  <a:pt x="64" y="283"/>
                  <a:pt x="65" y="283"/>
                </a:cubicBezTo>
                <a:cubicBezTo>
                  <a:pt x="66" y="282"/>
                  <a:pt x="66" y="280"/>
                  <a:pt x="67" y="280"/>
                </a:cubicBezTo>
                <a:cubicBezTo>
                  <a:pt x="68" y="279"/>
                  <a:pt x="70" y="277"/>
                  <a:pt x="72" y="277"/>
                </a:cubicBezTo>
                <a:cubicBezTo>
                  <a:pt x="73" y="277"/>
                  <a:pt x="75" y="278"/>
                  <a:pt x="76" y="278"/>
                </a:cubicBezTo>
                <a:cubicBezTo>
                  <a:pt x="78" y="278"/>
                  <a:pt x="80" y="277"/>
                  <a:pt x="82" y="277"/>
                </a:cubicBezTo>
                <a:cubicBezTo>
                  <a:pt x="82" y="276"/>
                  <a:pt x="83" y="275"/>
                  <a:pt x="84" y="274"/>
                </a:cubicBezTo>
                <a:cubicBezTo>
                  <a:pt x="84" y="273"/>
                  <a:pt x="84" y="271"/>
                  <a:pt x="84" y="270"/>
                </a:cubicBezTo>
                <a:cubicBezTo>
                  <a:pt x="84" y="270"/>
                  <a:pt x="83" y="269"/>
                  <a:pt x="82" y="268"/>
                </a:cubicBezTo>
                <a:cubicBezTo>
                  <a:pt x="81" y="268"/>
                  <a:pt x="80" y="268"/>
                  <a:pt x="79" y="268"/>
                </a:cubicBezTo>
                <a:cubicBezTo>
                  <a:pt x="78" y="268"/>
                  <a:pt x="76" y="269"/>
                  <a:pt x="75" y="269"/>
                </a:cubicBezTo>
                <a:cubicBezTo>
                  <a:pt x="74" y="269"/>
                  <a:pt x="73" y="271"/>
                  <a:pt x="72" y="271"/>
                </a:cubicBezTo>
                <a:cubicBezTo>
                  <a:pt x="71" y="272"/>
                  <a:pt x="69" y="272"/>
                  <a:pt x="68" y="272"/>
                </a:cubicBezTo>
                <a:cubicBezTo>
                  <a:pt x="66" y="272"/>
                  <a:pt x="64" y="273"/>
                  <a:pt x="63" y="272"/>
                </a:cubicBezTo>
                <a:cubicBezTo>
                  <a:pt x="62" y="272"/>
                  <a:pt x="61" y="271"/>
                  <a:pt x="60" y="270"/>
                </a:cubicBezTo>
                <a:cubicBezTo>
                  <a:pt x="59" y="270"/>
                  <a:pt x="58" y="271"/>
                  <a:pt x="57" y="271"/>
                </a:cubicBezTo>
                <a:cubicBezTo>
                  <a:pt x="56" y="271"/>
                  <a:pt x="54" y="272"/>
                  <a:pt x="53" y="271"/>
                </a:cubicBezTo>
                <a:cubicBezTo>
                  <a:pt x="52" y="271"/>
                  <a:pt x="50" y="269"/>
                  <a:pt x="50" y="269"/>
                </a:cubicBezTo>
                <a:cubicBezTo>
                  <a:pt x="49" y="268"/>
                  <a:pt x="49" y="266"/>
                  <a:pt x="49" y="265"/>
                </a:cubicBezTo>
                <a:cubicBezTo>
                  <a:pt x="48" y="264"/>
                  <a:pt x="48" y="263"/>
                  <a:pt x="48" y="262"/>
                </a:cubicBezTo>
                <a:cubicBezTo>
                  <a:pt x="48" y="261"/>
                  <a:pt x="49" y="259"/>
                  <a:pt x="50" y="257"/>
                </a:cubicBezTo>
                <a:cubicBezTo>
                  <a:pt x="50" y="256"/>
                  <a:pt x="50" y="254"/>
                  <a:pt x="49" y="253"/>
                </a:cubicBezTo>
                <a:cubicBezTo>
                  <a:pt x="49" y="253"/>
                  <a:pt x="47" y="252"/>
                  <a:pt x="47" y="252"/>
                </a:cubicBezTo>
                <a:cubicBezTo>
                  <a:pt x="46" y="251"/>
                  <a:pt x="45" y="249"/>
                  <a:pt x="45" y="248"/>
                </a:cubicBezTo>
                <a:cubicBezTo>
                  <a:pt x="45" y="248"/>
                  <a:pt x="46" y="246"/>
                  <a:pt x="46" y="245"/>
                </a:cubicBezTo>
                <a:cubicBezTo>
                  <a:pt x="47" y="245"/>
                  <a:pt x="48" y="245"/>
                  <a:pt x="49" y="244"/>
                </a:cubicBezTo>
                <a:cubicBezTo>
                  <a:pt x="50" y="244"/>
                  <a:pt x="52" y="243"/>
                  <a:pt x="52" y="243"/>
                </a:cubicBezTo>
                <a:cubicBezTo>
                  <a:pt x="53" y="243"/>
                  <a:pt x="55" y="242"/>
                  <a:pt x="56" y="242"/>
                </a:cubicBezTo>
                <a:cubicBezTo>
                  <a:pt x="56" y="242"/>
                  <a:pt x="58" y="242"/>
                  <a:pt x="58" y="242"/>
                </a:cubicBezTo>
                <a:cubicBezTo>
                  <a:pt x="59" y="243"/>
                  <a:pt x="58" y="244"/>
                  <a:pt x="58" y="245"/>
                </a:cubicBezTo>
                <a:cubicBezTo>
                  <a:pt x="58" y="246"/>
                  <a:pt x="57" y="246"/>
                  <a:pt x="56" y="247"/>
                </a:cubicBezTo>
                <a:cubicBezTo>
                  <a:pt x="56" y="248"/>
                  <a:pt x="55" y="249"/>
                  <a:pt x="55" y="250"/>
                </a:cubicBezTo>
                <a:cubicBezTo>
                  <a:pt x="55" y="251"/>
                  <a:pt x="55" y="252"/>
                  <a:pt x="55" y="253"/>
                </a:cubicBezTo>
                <a:cubicBezTo>
                  <a:pt x="55" y="253"/>
                  <a:pt x="57" y="254"/>
                  <a:pt x="58" y="254"/>
                </a:cubicBezTo>
                <a:cubicBezTo>
                  <a:pt x="58" y="254"/>
                  <a:pt x="60" y="255"/>
                  <a:pt x="60" y="254"/>
                </a:cubicBezTo>
                <a:cubicBezTo>
                  <a:pt x="61" y="254"/>
                  <a:pt x="62" y="252"/>
                  <a:pt x="62" y="251"/>
                </a:cubicBezTo>
                <a:cubicBezTo>
                  <a:pt x="63" y="251"/>
                  <a:pt x="63" y="249"/>
                  <a:pt x="63" y="248"/>
                </a:cubicBezTo>
                <a:cubicBezTo>
                  <a:pt x="63" y="247"/>
                  <a:pt x="65" y="246"/>
                  <a:pt x="65" y="245"/>
                </a:cubicBezTo>
                <a:cubicBezTo>
                  <a:pt x="65" y="244"/>
                  <a:pt x="65" y="242"/>
                  <a:pt x="65" y="241"/>
                </a:cubicBezTo>
                <a:cubicBezTo>
                  <a:pt x="65" y="241"/>
                  <a:pt x="65" y="239"/>
                  <a:pt x="65" y="238"/>
                </a:cubicBezTo>
                <a:cubicBezTo>
                  <a:pt x="66" y="237"/>
                  <a:pt x="67" y="236"/>
                  <a:pt x="67" y="235"/>
                </a:cubicBezTo>
                <a:cubicBezTo>
                  <a:pt x="68" y="234"/>
                  <a:pt x="68" y="232"/>
                  <a:pt x="68" y="232"/>
                </a:cubicBezTo>
                <a:cubicBezTo>
                  <a:pt x="69" y="231"/>
                  <a:pt x="70" y="229"/>
                  <a:pt x="71" y="229"/>
                </a:cubicBezTo>
                <a:cubicBezTo>
                  <a:pt x="73" y="228"/>
                  <a:pt x="76" y="229"/>
                  <a:pt x="78" y="228"/>
                </a:cubicBezTo>
                <a:cubicBezTo>
                  <a:pt x="79" y="228"/>
                  <a:pt x="80" y="226"/>
                  <a:pt x="81" y="225"/>
                </a:cubicBezTo>
                <a:cubicBezTo>
                  <a:pt x="81" y="224"/>
                  <a:pt x="81" y="222"/>
                  <a:pt x="82" y="221"/>
                </a:cubicBezTo>
                <a:cubicBezTo>
                  <a:pt x="82" y="221"/>
                  <a:pt x="84" y="220"/>
                  <a:pt x="84" y="220"/>
                </a:cubicBezTo>
                <a:cubicBezTo>
                  <a:pt x="85" y="219"/>
                  <a:pt x="87" y="219"/>
                  <a:pt x="87" y="219"/>
                </a:cubicBezTo>
                <a:cubicBezTo>
                  <a:pt x="88" y="218"/>
                  <a:pt x="88" y="216"/>
                  <a:pt x="88" y="216"/>
                </a:cubicBezTo>
                <a:cubicBezTo>
                  <a:pt x="88" y="215"/>
                  <a:pt x="86" y="214"/>
                  <a:pt x="85" y="214"/>
                </a:cubicBezTo>
                <a:cubicBezTo>
                  <a:pt x="84" y="213"/>
                  <a:pt x="83" y="213"/>
                  <a:pt x="82" y="213"/>
                </a:cubicBezTo>
                <a:cubicBezTo>
                  <a:pt x="81" y="214"/>
                  <a:pt x="80" y="214"/>
                  <a:pt x="79" y="214"/>
                </a:cubicBezTo>
                <a:cubicBezTo>
                  <a:pt x="79" y="214"/>
                  <a:pt x="77" y="213"/>
                  <a:pt x="77" y="212"/>
                </a:cubicBezTo>
                <a:cubicBezTo>
                  <a:pt x="76" y="212"/>
                  <a:pt x="77" y="209"/>
                  <a:pt x="77" y="208"/>
                </a:cubicBezTo>
                <a:cubicBezTo>
                  <a:pt x="77" y="207"/>
                  <a:pt x="76" y="206"/>
                  <a:pt x="75" y="205"/>
                </a:cubicBezTo>
                <a:cubicBezTo>
                  <a:pt x="74" y="205"/>
                  <a:pt x="73" y="205"/>
                  <a:pt x="72" y="205"/>
                </a:cubicBezTo>
                <a:cubicBezTo>
                  <a:pt x="72" y="206"/>
                  <a:pt x="71" y="208"/>
                  <a:pt x="71" y="209"/>
                </a:cubicBezTo>
                <a:cubicBezTo>
                  <a:pt x="71" y="209"/>
                  <a:pt x="71" y="211"/>
                  <a:pt x="71" y="212"/>
                </a:cubicBezTo>
                <a:cubicBezTo>
                  <a:pt x="71" y="213"/>
                  <a:pt x="70" y="215"/>
                  <a:pt x="70" y="216"/>
                </a:cubicBezTo>
                <a:cubicBezTo>
                  <a:pt x="69" y="216"/>
                  <a:pt x="68" y="218"/>
                  <a:pt x="67" y="218"/>
                </a:cubicBezTo>
                <a:cubicBezTo>
                  <a:pt x="66" y="218"/>
                  <a:pt x="64" y="217"/>
                  <a:pt x="63" y="217"/>
                </a:cubicBezTo>
                <a:cubicBezTo>
                  <a:pt x="63" y="216"/>
                  <a:pt x="62" y="215"/>
                  <a:pt x="62" y="215"/>
                </a:cubicBezTo>
                <a:cubicBezTo>
                  <a:pt x="62" y="214"/>
                  <a:pt x="64" y="213"/>
                  <a:pt x="64" y="212"/>
                </a:cubicBezTo>
                <a:cubicBezTo>
                  <a:pt x="64" y="212"/>
                  <a:pt x="64" y="210"/>
                  <a:pt x="64" y="210"/>
                </a:cubicBezTo>
                <a:cubicBezTo>
                  <a:pt x="63" y="209"/>
                  <a:pt x="62" y="209"/>
                  <a:pt x="61" y="209"/>
                </a:cubicBezTo>
                <a:cubicBezTo>
                  <a:pt x="61" y="210"/>
                  <a:pt x="59" y="210"/>
                  <a:pt x="58" y="211"/>
                </a:cubicBezTo>
                <a:cubicBezTo>
                  <a:pt x="58" y="211"/>
                  <a:pt x="57" y="212"/>
                  <a:pt x="56" y="212"/>
                </a:cubicBezTo>
                <a:cubicBezTo>
                  <a:pt x="56" y="213"/>
                  <a:pt x="55" y="215"/>
                  <a:pt x="55" y="216"/>
                </a:cubicBezTo>
                <a:cubicBezTo>
                  <a:pt x="54" y="217"/>
                  <a:pt x="54" y="218"/>
                  <a:pt x="54" y="219"/>
                </a:cubicBezTo>
                <a:cubicBezTo>
                  <a:pt x="53" y="219"/>
                  <a:pt x="51" y="219"/>
                  <a:pt x="50" y="219"/>
                </a:cubicBezTo>
                <a:cubicBezTo>
                  <a:pt x="48" y="219"/>
                  <a:pt x="46" y="219"/>
                  <a:pt x="45" y="219"/>
                </a:cubicBezTo>
                <a:cubicBezTo>
                  <a:pt x="44" y="220"/>
                  <a:pt x="42" y="221"/>
                  <a:pt x="42" y="221"/>
                </a:cubicBezTo>
                <a:cubicBezTo>
                  <a:pt x="41" y="222"/>
                  <a:pt x="41" y="224"/>
                  <a:pt x="40" y="225"/>
                </a:cubicBezTo>
                <a:cubicBezTo>
                  <a:pt x="40" y="226"/>
                  <a:pt x="38" y="228"/>
                  <a:pt x="37" y="229"/>
                </a:cubicBezTo>
                <a:cubicBezTo>
                  <a:pt x="35" y="229"/>
                  <a:pt x="33" y="230"/>
                  <a:pt x="31" y="230"/>
                </a:cubicBezTo>
                <a:cubicBezTo>
                  <a:pt x="30" y="230"/>
                  <a:pt x="28" y="230"/>
                  <a:pt x="28" y="229"/>
                </a:cubicBezTo>
                <a:cubicBezTo>
                  <a:pt x="27" y="229"/>
                  <a:pt x="27" y="226"/>
                  <a:pt x="27" y="225"/>
                </a:cubicBezTo>
                <a:cubicBezTo>
                  <a:pt x="27" y="224"/>
                  <a:pt x="29" y="223"/>
                  <a:pt x="30" y="223"/>
                </a:cubicBezTo>
                <a:cubicBezTo>
                  <a:pt x="30" y="222"/>
                  <a:pt x="31" y="220"/>
                  <a:pt x="31" y="219"/>
                </a:cubicBezTo>
                <a:cubicBezTo>
                  <a:pt x="31" y="218"/>
                  <a:pt x="30" y="216"/>
                  <a:pt x="30" y="216"/>
                </a:cubicBezTo>
                <a:cubicBezTo>
                  <a:pt x="30" y="215"/>
                  <a:pt x="29" y="215"/>
                  <a:pt x="28" y="215"/>
                </a:cubicBezTo>
                <a:cubicBezTo>
                  <a:pt x="27" y="215"/>
                  <a:pt x="26" y="216"/>
                  <a:pt x="25" y="215"/>
                </a:cubicBezTo>
                <a:cubicBezTo>
                  <a:pt x="24" y="214"/>
                  <a:pt x="25" y="212"/>
                  <a:pt x="25" y="211"/>
                </a:cubicBezTo>
                <a:cubicBezTo>
                  <a:pt x="25" y="210"/>
                  <a:pt x="27" y="209"/>
                  <a:pt x="27" y="208"/>
                </a:cubicBezTo>
                <a:cubicBezTo>
                  <a:pt x="28" y="207"/>
                  <a:pt x="32" y="205"/>
                  <a:pt x="33" y="203"/>
                </a:cubicBezTo>
                <a:cubicBezTo>
                  <a:pt x="34" y="202"/>
                  <a:pt x="35" y="199"/>
                  <a:pt x="36" y="197"/>
                </a:cubicBezTo>
                <a:cubicBezTo>
                  <a:pt x="37" y="196"/>
                  <a:pt x="38" y="195"/>
                  <a:pt x="39" y="194"/>
                </a:cubicBezTo>
                <a:cubicBezTo>
                  <a:pt x="40" y="193"/>
                  <a:pt x="41" y="191"/>
                  <a:pt x="42" y="190"/>
                </a:cubicBezTo>
                <a:cubicBezTo>
                  <a:pt x="43" y="189"/>
                  <a:pt x="44" y="187"/>
                  <a:pt x="45" y="186"/>
                </a:cubicBezTo>
                <a:cubicBezTo>
                  <a:pt x="47" y="184"/>
                  <a:pt x="50" y="181"/>
                  <a:pt x="52" y="180"/>
                </a:cubicBezTo>
                <a:cubicBezTo>
                  <a:pt x="53" y="179"/>
                  <a:pt x="56" y="178"/>
                  <a:pt x="57" y="178"/>
                </a:cubicBezTo>
                <a:cubicBezTo>
                  <a:pt x="58" y="178"/>
                  <a:pt x="60" y="179"/>
                  <a:pt x="61" y="178"/>
                </a:cubicBezTo>
                <a:cubicBezTo>
                  <a:pt x="62" y="178"/>
                  <a:pt x="64" y="177"/>
                  <a:pt x="64" y="177"/>
                </a:cubicBezTo>
                <a:cubicBezTo>
                  <a:pt x="65" y="176"/>
                  <a:pt x="66" y="174"/>
                  <a:pt x="67" y="174"/>
                </a:cubicBezTo>
                <a:cubicBezTo>
                  <a:pt x="67" y="174"/>
                  <a:pt x="69" y="173"/>
                  <a:pt x="70" y="173"/>
                </a:cubicBezTo>
                <a:cubicBezTo>
                  <a:pt x="71" y="173"/>
                  <a:pt x="73" y="173"/>
                  <a:pt x="74" y="173"/>
                </a:cubicBezTo>
                <a:cubicBezTo>
                  <a:pt x="74" y="173"/>
                  <a:pt x="76" y="172"/>
                  <a:pt x="76" y="171"/>
                </a:cubicBezTo>
                <a:cubicBezTo>
                  <a:pt x="77" y="170"/>
                  <a:pt x="78" y="168"/>
                  <a:pt x="77" y="167"/>
                </a:cubicBezTo>
                <a:cubicBezTo>
                  <a:pt x="77" y="166"/>
                  <a:pt x="76" y="165"/>
                  <a:pt x="75" y="165"/>
                </a:cubicBezTo>
                <a:cubicBezTo>
                  <a:pt x="74" y="165"/>
                  <a:pt x="72" y="165"/>
                  <a:pt x="72" y="165"/>
                </a:cubicBezTo>
                <a:cubicBezTo>
                  <a:pt x="71" y="165"/>
                  <a:pt x="70" y="167"/>
                  <a:pt x="69" y="167"/>
                </a:cubicBezTo>
                <a:cubicBezTo>
                  <a:pt x="69" y="168"/>
                  <a:pt x="68" y="169"/>
                  <a:pt x="67" y="170"/>
                </a:cubicBezTo>
                <a:cubicBezTo>
                  <a:pt x="67" y="170"/>
                  <a:pt x="65" y="170"/>
                  <a:pt x="64" y="170"/>
                </a:cubicBezTo>
                <a:cubicBezTo>
                  <a:pt x="63" y="170"/>
                  <a:pt x="60" y="170"/>
                  <a:pt x="59" y="170"/>
                </a:cubicBezTo>
                <a:cubicBezTo>
                  <a:pt x="58" y="170"/>
                  <a:pt x="56" y="169"/>
                  <a:pt x="56" y="168"/>
                </a:cubicBezTo>
                <a:cubicBezTo>
                  <a:pt x="55" y="168"/>
                  <a:pt x="55" y="166"/>
                  <a:pt x="55" y="165"/>
                </a:cubicBezTo>
                <a:cubicBezTo>
                  <a:pt x="54" y="164"/>
                  <a:pt x="52" y="164"/>
                  <a:pt x="51" y="164"/>
                </a:cubicBezTo>
                <a:cubicBezTo>
                  <a:pt x="51" y="164"/>
                  <a:pt x="50" y="165"/>
                  <a:pt x="49" y="165"/>
                </a:cubicBezTo>
                <a:cubicBezTo>
                  <a:pt x="49" y="165"/>
                  <a:pt x="48" y="167"/>
                  <a:pt x="48" y="167"/>
                </a:cubicBezTo>
                <a:cubicBezTo>
                  <a:pt x="47" y="168"/>
                  <a:pt x="47" y="169"/>
                  <a:pt x="46" y="170"/>
                </a:cubicBezTo>
                <a:cubicBezTo>
                  <a:pt x="46" y="171"/>
                  <a:pt x="44" y="172"/>
                  <a:pt x="43" y="172"/>
                </a:cubicBezTo>
                <a:cubicBezTo>
                  <a:pt x="42" y="173"/>
                  <a:pt x="40" y="173"/>
                  <a:pt x="39" y="173"/>
                </a:cubicBezTo>
                <a:cubicBezTo>
                  <a:pt x="38" y="173"/>
                  <a:pt x="37" y="171"/>
                  <a:pt x="36" y="171"/>
                </a:cubicBezTo>
                <a:cubicBezTo>
                  <a:pt x="35" y="169"/>
                  <a:pt x="34" y="167"/>
                  <a:pt x="34" y="165"/>
                </a:cubicBezTo>
                <a:cubicBezTo>
                  <a:pt x="34" y="164"/>
                  <a:pt x="33" y="160"/>
                  <a:pt x="34" y="159"/>
                </a:cubicBezTo>
                <a:cubicBezTo>
                  <a:pt x="34" y="157"/>
                  <a:pt x="34" y="154"/>
                  <a:pt x="35" y="153"/>
                </a:cubicBezTo>
                <a:cubicBezTo>
                  <a:pt x="36" y="152"/>
                  <a:pt x="38" y="153"/>
                  <a:pt x="39" y="153"/>
                </a:cubicBezTo>
                <a:cubicBezTo>
                  <a:pt x="40" y="153"/>
                  <a:pt x="41" y="152"/>
                  <a:pt x="41" y="152"/>
                </a:cubicBezTo>
                <a:cubicBezTo>
                  <a:pt x="42" y="151"/>
                  <a:pt x="42" y="149"/>
                  <a:pt x="42" y="148"/>
                </a:cubicBezTo>
                <a:cubicBezTo>
                  <a:pt x="42" y="147"/>
                  <a:pt x="41" y="145"/>
                  <a:pt x="40" y="144"/>
                </a:cubicBezTo>
                <a:cubicBezTo>
                  <a:pt x="40" y="143"/>
                  <a:pt x="39" y="141"/>
                  <a:pt x="39" y="140"/>
                </a:cubicBezTo>
                <a:cubicBezTo>
                  <a:pt x="39" y="139"/>
                  <a:pt x="41" y="136"/>
                  <a:pt x="41" y="135"/>
                </a:cubicBezTo>
                <a:cubicBezTo>
                  <a:pt x="41" y="134"/>
                  <a:pt x="42" y="131"/>
                  <a:pt x="42" y="129"/>
                </a:cubicBezTo>
                <a:cubicBezTo>
                  <a:pt x="43" y="128"/>
                  <a:pt x="43" y="126"/>
                  <a:pt x="43" y="125"/>
                </a:cubicBezTo>
                <a:cubicBezTo>
                  <a:pt x="43" y="124"/>
                  <a:pt x="41" y="122"/>
                  <a:pt x="40" y="121"/>
                </a:cubicBezTo>
                <a:cubicBezTo>
                  <a:pt x="40" y="121"/>
                  <a:pt x="38" y="121"/>
                  <a:pt x="38" y="121"/>
                </a:cubicBezTo>
                <a:cubicBezTo>
                  <a:pt x="37" y="122"/>
                  <a:pt x="37" y="123"/>
                  <a:pt x="36" y="124"/>
                </a:cubicBezTo>
                <a:cubicBezTo>
                  <a:pt x="35" y="124"/>
                  <a:pt x="33" y="124"/>
                  <a:pt x="33" y="123"/>
                </a:cubicBezTo>
                <a:cubicBezTo>
                  <a:pt x="32" y="123"/>
                  <a:pt x="32" y="121"/>
                  <a:pt x="31" y="121"/>
                </a:cubicBezTo>
                <a:cubicBezTo>
                  <a:pt x="30" y="120"/>
                  <a:pt x="27" y="122"/>
                  <a:pt x="26" y="122"/>
                </a:cubicBezTo>
                <a:cubicBezTo>
                  <a:pt x="25" y="123"/>
                  <a:pt x="24" y="123"/>
                  <a:pt x="23" y="124"/>
                </a:cubicBezTo>
                <a:cubicBezTo>
                  <a:pt x="23" y="125"/>
                  <a:pt x="23" y="128"/>
                  <a:pt x="23" y="129"/>
                </a:cubicBezTo>
                <a:cubicBezTo>
                  <a:pt x="22" y="129"/>
                  <a:pt x="21" y="129"/>
                  <a:pt x="21" y="129"/>
                </a:cubicBezTo>
                <a:cubicBezTo>
                  <a:pt x="20" y="129"/>
                  <a:pt x="18" y="128"/>
                  <a:pt x="18" y="128"/>
                </a:cubicBezTo>
                <a:cubicBezTo>
                  <a:pt x="17" y="127"/>
                  <a:pt x="17" y="124"/>
                  <a:pt x="17" y="122"/>
                </a:cubicBezTo>
                <a:cubicBezTo>
                  <a:pt x="18" y="121"/>
                  <a:pt x="18" y="117"/>
                  <a:pt x="18" y="116"/>
                </a:cubicBezTo>
                <a:cubicBezTo>
                  <a:pt x="19" y="114"/>
                  <a:pt x="20" y="112"/>
                  <a:pt x="21" y="111"/>
                </a:cubicBezTo>
                <a:cubicBezTo>
                  <a:pt x="22" y="110"/>
                  <a:pt x="25" y="108"/>
                  <a:pt x="26" y="106"/>
                </a:cubicBezTo>
                <a:cubicBezTo>
                  <a:pt x="27" y="105"/>
                  <a:pt x="31" y="104"/>
                  <a:pt x="31" y="103"/>
                </a:cubicBezTo>
                <a:cubicBezTo>
                  <a:pt x="32" y="101"/>
                  <a:pt x="31" y="99"/>
                  <a:pt x="30" y="97"/>
                </a:cubicBezTo>
                <a:cubicBezTo>
                  <a:pt x="30" y="97"/>
                  <a:pt x="28" y="96"/>
                  <a:pt x="27" y="95"/>
                </a:cubicBezTo>
                <a:cubicBezTo>
                  <a:pt x="27" y="94"/>
                  <a:pt x="27" y="92"/>
                  <a:pt x="27" y="91"/>
                </a:cubicBezTo>
                <a:cubicBezTo>
                  <a:pt x="28" y="90"/>
                  <a:pt x="28" y="88"/>
                  <a:pt x="29" y="87"/>
                </a:cubicBezTo>
                <a:cubicBezTo>
                  <a:pt x="29" y="86"/>
                  <a:pt x="29" y="85"/>
                  <a:pt x="30" y="85"/>
                </a:cubicBezTo>
                <a:cubicBezTo>
                  <a:pt x="30" y="85"/>
                  <a:pt x="32" y="85"/>
                  <a:pt x="32" y="86"/>
                </a:cubicBezTo>
                <a:cubicBezTo>
                  <a:pt x="33" y="86"/>
                  <a:pt x="32" y="88"/>
                  <a:pt x="33" y="88"/>
                </a:cubicBezTo>
                <a:cubicBezTo>
                  <a:pt x="33" y="89"/>
                  <a:pt x="35" y="89"/>
                  <a:pt x="36" y="89"/>
                </a:cubicBezTo>
                <a:cubicBezTo>
                  <a:pt x="36" y="89"/>
                  <a:pt x="37" y="88"/>
                  <a:pt x="37" y="87"/>
                </a:cubicBezTo>
                <a:cubicBezTo>
                  <a:pt x="38" y="87"/>
                  <a:pt x="37" y="85"/>
                  <a:pt x="38" y="84"/>
                </a:cubicBezTo>
                <a:cubicBezTo>
                  <a:pt x="38" y="83"/>
                  <a:pt x="40" y="82"/>
                  <a:pt x="41" y="81"/>
                </a:cubicBezTo>
                <a:cubicBezTo>
                  <a:pt x="42" y="81"/>
                  <a:pt x="43" y="78"/>
                  <a:pt x="44" y="78"/>
                </a:cubicBezTo>
                <a:cubicBezTo>
                  <a:pt x="45" y="78"/>
                  <a:pt x="46" y="78"/>
                  <a:pt x="46" y="78"/>
                </a:cubicBezTo>
                <a:cubicBezTo>
                  <a:pt x="47" y="78"/>
                  <a:pt x="48" y="79"/>
                  <a:pt x="49" y="79"/>
                </a:cubicBezTo>
                <a:cubicBezTo>
                  <a:pt x="50" y="80"/>
                  <a:pt x="50" y="82"/>
                  <a:pt x="51" y="83"/>
                </a:cubicBezTo>
                <a:cubicBezTo>
                  <a:pt x="52" y="83"/>
                  <a:pt x="54" y="83"/>
                  <a:pt x="54" y="83"/>
                </a:cubicBezTo>
                <a:cubicBezTo>
                  <a:pt x="55" y="83"/>
                  <a:pt x="56" y="81"/>
                  <a:pt x="56" y="80"/>
                </a:cubicBezTo>
                <a:cubicBezTo>
                  <a:pt x="57" y="80"/>
                  <a:pt x="59" y="80"/>
                  <a:pt x="60" y="79"/>
                </a:cubicBezTo>
                <a:cubicBezTo>
                  <a:pt x="60" y="78"/>
                  <a:pt x="60" y="77"/>
                  <a:pt x="59" y="76"/>
                </a:cubicBezTo>
                <a:cubicBezTo>
                  <a:pt x="59" y="76"/>
                  <a:pt x="57" y="75"/>
                  <a:pt x="57" y="75"/>
                </a:cubicBezTo>
                <a:cubicBezTo>
                  <a:pt x="56" y="75"/>
                  <a:pt x="55" y="76"/>
                  <a:pt x="55" y="76"/>
                </a:cubicBezTo>
                <a:cubicBezTo>
                  <a:pt x="54" y="76"/>
                  <a:pt x="52" y="75"/>
                  <a:pt x="51" y="75"/>
                </a:cubicBezTo>
                <a:cubicBezTo>
                  <a:pt x="51" y="74"/>
                  <a:pt x="50" y="73"/>
                  <a:pt x="50" y="72"/>
                </a:cubicBezTo>
                <a:cubicBezTo>
                  <a:pt x="50" y="71"/>
                  <a:pt x="50" y="69"/>
                  <a:pt x="50" y="68"/>
                </a:cubicBezTo>
                <a:cubicBezTo>
                  <a:pt x="51" y="67"/>
                  <a:pt x="52" y="66"/>
                  <a:pt x="53" y="66"/>
                </a:cubicBezTo>
                <a:cubicBezTo>
                  <a:pt x="55" y="65"/>
                  <a:pt x="58" y="66"/>
                  <a:pt x="59" y="65"/>
                </a:cubicBezTo>
                <a:cubicBezTo>
                  <a:pt x="59" y="65"/>
                  <a:pt x="59" y="63"/>
                  <a:pt x="60" y="62"/>
                </a:cubicBezTo>
                <a:cubicBezTo>
                  <a:pt x="60" y="61"/>
                  <a:pt x="63" y="61"/>
                  <a:pt x="64" y="61"/>
                </a:cubicBezTo>
                <a:cubicBezTo>
                  <a:pt x="65" y="60"/>
                  <a:pt x="67" y="60"/>
                  <a:pt x="67" y="61"/>
                </a:cubicBezTo>
                <a:cubicBezTo>
                  <a:pt x="68" y="61"/>
                  <a:pt x="70" y="61"/>
                  <a:pt x="71" y="61"/>
                </a:cubicBezTo>
                <a:cubicBezTo>
                  <a:pt x="71" y="62"/>
                  <a:pt x="72" y="63"/>
                  <a:pt x="72" y="63"/>
                </a:cubicBezTo>
                <a:cubicBezTo>
                  <a:pt x="73" y="64"/>
                  <a:pt x="74" y="66"/>
                  <a:pt x="75" y="67"/>
                </a:cubicBezTo>
                <a:cubicBezTo>
                  <a:pt x="76" y="68"/>
                  <a:pt x="80" y="68"/>
                  <a:pt x="81" y="68"/>
                </a:cubicBezTo>
                <a:cubicBezTo>
                  <a:pt x="82" y="68"/>
                  <a:pt x="83" y="68"/>
                  <a:pt x="84" y="68"/>
                </a:cubicBezTo>
                <a:cubicBezTo>
                  <a:pt x="85" y="67"/>
                  <a:pt x="87" y="65"/>
                  <a:pt x="88" y="64"/>
                </a:cubicBezTo>
                <a:cubicBezTo>
                  <a:pt x="89" y="64"/>
                  <a:pt x="91" y="63"/>
                  <a:pt x="92" y="63"/>
                </a:cubicBezTo>
                <a:cubicBezTo>
                  <a:pt x="93" y="63"/>
                  <a:pt x="95" y="64"/>
                  <a:pt x="96" y="64"/>
                </a:cubicBezTo>
                <a:cubicBezTo>
                  <a:pt x="97" y="65"/>
                  <a:pt x="99" y="65"/>
                  <a:pt x="100" y="64"/>
                </a:cubicBezTo>
                <a:cubicBezTo>
                  <a:pt x="101" y="64"/>
                  <a:pt x="103" y="63"/>
                  <a:pt x="103" y="63"/>
                </a:cubicBezTo>
                <a:cubicBezTo>
                  <a:pt x="104" y="62"/>
                  <a:pt x="104" y="60"/>
                  <a:pt x="104" y="59"/>
                </a:cubicBezTo>
                <a:cubicBezTo>
                  <a:pt x="104" y="58"/>
                  <a:pt x="103" y="57"/>
                  <a:pt x="103" y="57"/>
                </a:cubicBezTo>
                <a:cubicBezTo>
                  <a:pt x="102" y="56"/>
                  <a:pt x="101" y="57"/>
                  <a:pt x="100" y="57"/>
                </a:cubicBezTo>
                <a:cubicBezTo>
                  <a:pt x="99" y="56"/>
                  <a:pt x="98" y="54"/>
                  <a:pt x="98" y="54"/>
                </a:cubicBezTo>
                <a:cubicBezTo>
                  <a:pt x="98" y="53"/>
                  <a:pt x="99" y="52"/>
                  <a:pt x="99" y="51"/>
                </a:cubicBezTo>
                <a:cubicBezTo>
                  <a:pt x="100" y="51"/>
                  <a:pt x="102" y="50"/>
                  <a:pt x="103" y="50"/>
                </a:cubicBezTo>
                <a:cubicBezTo>
                  <a:pt x="103" y="50"/>
                  <a:pt x="105" y="50"/>
                  <a:pt x="106" y="50"/>
                </a:cubicBezTo>
                <a:cubicBezTo>
                  <a:pt x="106" y="50"/>
                  <a:pt x="107" y="51"/>
                  <a:pt x="108" y="51"/>
                </a:cubicBezTo>
                <a:cubicBezTo>
                  <a:pt x="109" y="51"/>
                  <a:pt x="110" y="52"/>
                  <a:pt x="110" y="53"/>
                </a:cubicBezTo>
                <a:cubicBezTo>
                  <a:pt x="111" y="53"/>
                  <a:pt x="113" y="53"/>
                  <a:pt x="114" y="53"/>
                </a:cubicBezTo>
                <a:cubicBezTo>
                  <a:pt x="115" y="53"/>
                  <a:pt x="116" y="52"/>
                  <a:pt x="117" y="51"/>
                </a:cubicBezTo>
                <a:cubicBezTo>
                  <a:pt x="117" y="50"/>
                  <a:pt x="118" y="48"/>
                  <a:pt x="118" y="48"/>
                </a:cubicBezTo>
                <a:cubicBezTo>
                  <a:pt x="119" y="47"/>
                  <a:pt x="121" y="46"/>
                  <a:pt x="122" y="46"/>
                </a:cubicBezTo>
                <a:cubicBezTo>
                  <a:pt x="123" y="46"/>
                  <a:pt x="125" y="47"/>
                  <a:pt x="125" y="47"/>
                </a:cubicBezTo>
                <a:cubicBezTo>
                  <a:pt x="126" y="47"/>
                  <a:pt x="128" y="47"/>
                  <a:pt x="129" y="47"/>
                </a:cubicBezTo>
                <a:cubicBezTo>
                  <a:pt x="130" y="46"/>
                  <a:pt x="130" y="44"/>
                  <a:pt x="131" y="44"/>
                </a:cubicBezTo>
                <a:cubicBezTo>
                  <a:pt x="131" y="44"/>
                  <a:pt x="132" y="44"/>
                  <a:pt x="133" y="44"/>
                </a:cubicBezTo>
                <a:cubicBezTo>
                  <a:pt x="133" y="44"/>
                  <a:pt x="134" y="46"/>
                  <a:pt x="135" y="47"/>
                </a:cubicBezTo>
                <a:cubicBezTo>
                  <a:pt x="135" y="48"/>
                  <a:pt x="135" y="50"/>
                  <a:pt x="135" y="51"/>
                </a:cubicBezTo>
                <a:cubicBezTo>
                  <a:pt x="136" y="52"/>
                  <a:pt x="138" y="53"/>
                  <a:pt x="138" y="54"/>
                </a:cubicBezTo>
                <a:cubicBezTo>
                  <a:pt x="139" y="55"/>
                  <a:pt x="140" y="57"/>
                  <a:pt x="141" y="58"/>
                </a:cubicBezTo>
                <a:cubicBezTo>
                  <a:pt x="141" y="59"/>
                  <a:pt x="142" y="61"/>
                  <a:pt x="143" y="62"/>
                </a:cubicBezTo>
                <a:cubicBezTo>
                  <a:pt x="144" y="62"/>
                  <a:pt x="146" y="63"/>
                  <a:pt x="147" y="64"/>
                </a:cubicBezTo>
                <a:cubicBezTo>
                  <a:pt x="149" y="64"/>
                  <a:pt x="151" y="65"/>
                  <a:pt x="152" y="65"/>
                </a:cubicBezTo>
                <a:cubicBezTo>
                  <a:pt x="155" y="66"/>
                  <a:pt x="159" y="66"/>
                  <a:pt x="162" y="66"/>
                </a:cubicBezTo>
                <a:cubicBezTo>
                  <a:pt x="163" y="65"/>
                  <a:pt x="166" y="64"/>
                  <a:pt x="168" y="64"/>
                </a:cubicBezTo>
                <a:cubicBezTo>
                  <a:pt x="169" y="64"/>
                  <a:pt x="171" y="65"/>
                  <a:pt x="172" y="65"/>
                </a:cubicBezTo>
                <a:cubicBezTo>
                  <a:pt x="173" y="66"/>
                  <a:pt x="176" y="67"/>
                  <a:pt x="177" y="68"/>
                </a:cubicBezTo>
                <a:cubicBezTo>
                  <a:pt x="178" y="68"/>
                  <a:pt x="181" y="68"/>
                  <a:pt x="182" y="68"/>
                </a:cubicBezTo>
                <a:cubicBezTo>
                  <a:pt x="183" y="68"/>
                  <a:pt x="185" y="68"/>
                  <a:pt x="185" y="67"/>
                </a:cubicBezTo>
                <a:cubicBezTo>
                  <a:pt x="186" y="67"/>
                  <a:pt x="188" y="66"/>
                  <a:pt x="189" y="65"/>
                </a:cubicBezTo>
                <a:cubicBezTo>
                  <a:pt x="190" y="65"/>
                  <a:pt x="192" y="64"/>
                  <a:pt x="193" y="64"/>
                </a:cubicBezTo>
                <a:cubicBezTo>
                  <a:pt x="194" y="64"/>
                  <a:pt x="197" y="64"/>
                  <a:pt x="199" y="63"/>
                </a:cubicBezTo>
                <a:cubicBezTo>
                  <a:pt x="199" y="63"/>
                  <a:pt x="201" y="62"/>
                  <a:pt x="201" y="61"/>
                </a:cubicBezTo>
                <a:cubicBezTo>
                  <a:pt x="203" y="61"/>
                  <a:pt x="205" y="61"/>
                  <a:pt x="207" y="61"/>
                </a:cubicBezTo>
                <a:cubicBezTo>
                  <a:pt x="208" y="60"/>
                  <a:pt x="210" y="60"/>
                  <a:pt x="212" y="60"/>
                </a:cubicBezTo>
                <a:cubicBezTo>
                  <a:pt x="213" y="60"/>
                  <a:pt x="217" y="61"/>
                  <a:pt x="219" y="61"/>
                </a:cubicBezTo>
                <a:cubicBezTo>
                  <a:pt x="220" y="61"/>
                  <a:pt x="223" y="61"/>
                  <a:pt x="224" y="61"/>
                </a:cubicBezTo>
                <a:cubicBezTo>
                  <a:pt x="225" y="61"/>
                  <a:pt x="227" y="61"/>
                  <a:pt x="228" y="62"/>
                </a:cubicBezTo>
                <a:cubicBezTo>
                  <a:pt x="228" y="63"/>
                  <a:pt x="229" y="64"/>
                  <a:pt x="229" y="65"/>
                </a:cubicBezTo>
                <a:cubicBezTo>
                  <a:pt x="230" y="66"/>
                  <a:pt x="230" y="67"/>
                  <a:pt x="230" y="68"/>
                </a:cubicBezTo>
                <a:cubicBezTo>
                  <a:pt x="230" y="68"/>
                  <a:pt x="232" y="69"/>
                  <a:pt x="232" y="69"/>
                </a:cubicBezTo>
                <a:cubicBezTo>
                  <a:pt x="233" y="70"/>
                  <a:pt x="234" y="72"/>
                  <a:pt x="235" y="73"/>
                </a:cubicBezTo>
                <a:cubicBezTo>
                  <a:pt x="235" y="74"/>
                  <a:pt x="236" y="76"/>
                  <a:pt x="236" y="78"/>
                </a:cubicBezTo>
                <a:cubicBezTo>
                  <a:pt x="236" y="79"/>
                  <a:pt x="235" y="81"/>
                  <a:pt x="235" y="82"/>
                </a:cubicBezTo>
                <a:cubicBezTo>
                  <a:pt x="235" y="83"/>
                  <a:pt x="235" y="85"/>
                  <a:pt x="235" y="86"/>
                </a:cubicBezTo>
                <a:cubicBezTo>
                  <a:pt x="236" y="87"/>
                  <a:pt x="236" y="89"/>
                  <a:pt x="237" y="90"/>
                </a:cubicBezTo>
                <a:cubicBezTo>
                  <a:pt x="238" y="90"/>
                  <a:pt x="239" y="88"/>
                  <a:pt x="240" y="87"/>
                </a:cubicBezTo>
                <a:cubicBezTo>
                  <a:pt x="241" y="86"/>
                  <a:pt x="241" y="84"/>
                  <a:pt x="241" y="82"/>
                </a:cubicBezTo>
                <a:cubicBezTo>
                  <a:pt x="242" y="81"/>
                  <a:pt x="241" y="79"/>
                  <a:pt x="241" y="78"/>
                </a:cubicBezTo>
                <a:cubicBezTo>
                  <a:pt x="241" y="77"/>
                  <a:pt x="241" y="75"/>
                  <a:pt x="242" y="74"/>
                </a:cubicBezTo>
                <a:cubicBezTo>
                  <a:pt x="242" y="73"/>
                  <a:pt x="244" y="71"/>
                  <a:pt x="244" y="71"/>
                </a:cubicBezTo>
                <a:cubicBezTo>
                  <a:pt x="245" y="70"/>
                  <a:pt x="246" y="69"/>
                  <a:pt x="247" y="69"/>
                </a:cubicBezTo>
                <a:cubicBezTo>
                  <a:pt x="249" y="69"/>
                  <a:pt x="252" y="70"/>
                  <a:pt x="253" y="69"/>
                </a:cubicBezTo>
                <a:cubicBezTo>
                  <a:pt x="254" y="68"/>
                  <a:pt x="252" y="67"/>
                  <a:pt x="252" y="66"/>
                </a:cubicBezTo>
                <a:cubicBezTo>
                  <a:pt x="251" y="65"/>
                  <a:pt x="249" y="65"/>
                  <a:pt x="248" y="64"/>
                </a:cubicBezTo>
                <a:cubicBezTo>
                  <a:pt x="247" y="63"/>
                  <a:pt x="245" y="62"/>
                  <a:pt x="244" y="62"/>
                </a:cubicBezTo>
                <a:cubicBezTo>
                  <a:pt x="243" y="62"/>
                  <a:pt x="242" y="63"/>
                  <a:pt x="241" y="63"/>
                </a:cubicBezTo>
                <a:cubicBezTo>
                  <a:pt x="240" y="63"/>
                  <a:pt x="239" y="62"/>
                  <a:pt x="238" y="62"/>
                </a:cubicBezTo>
                <a:cubicBezTo>
                  <a:pt x="237" y="61"/>
                  <a:pt x="235" y="60"/>
                  <a:pt x="235" y="60"/>
                </a:cubicBezTo>
                <a:cubicBezTo>
                  <a:pt x="234" y="59"/>
                  <a:pt x="231" y="57"/>
                  <a:pt x="231" y="56"/>
                </a:cubicBezTo>
                <a:cubicBezTo>
                  <a:pt x="231" y="55"/>
                  <a:pt x="233" y="54"/>
                  <a:pt x="233" y="54"/>
                </a:cubicBezTo>
                <a:cubicBezTo>
                  <a:pt x="234" y="54"/>
                  <a:pt x="236" y="54"/>
                  <a:pt x="237" y="54"/>
                </a:cubicBezTo>
                <a:cubicBezTo>
                  <a:pt x="238" y="54"/>
                  <a:pt x="240" y="54"/>
                  <a:pt x="241" y="54"/>
                </a:cubicBezTo>
                <a:cubicBezTo>
                  <a:pt x="242" y="54"/>
                  <a:pt x="245" y="55"/>
                  <a:pt x="246" y="54"/>
                </a:cubicBezTo>
                <a:cubicBezTo>
                  <a:pt x="246" y="54"/>
                  <a:pt x="248" y="54"/>
                  <a:pt x="248" y="54"/>
                </a:cubicBezTo>
                <a:cubicBezTo>
                  <a:pt x="249" y="53"/>
                  <a:pt x="248" y="51"/>
                  <a:pt x="247" y="51"/>
                </a:cubicBezTo>
                <a:cubicBezTo>
                  <a:pt x="247" y="50"/>
                  <a:pt x="246" y="49"/>
                  <a:pt x="245" y="49"/>
                </a:cubicBezTo>
                <a:cubicBezTo>
                  <a:pt x="244" y="48"/>
                  <a:pt x="242" y="48"/>
                  <a:pt x="241" y="48"/>
                </a:cubicBezTo>
                <a:cubicBezTo>
                  <a:pt x="240" y="48"/>
                  <a:pt x="239" y="50"/>
                  <a:pt x="238" y="50"/>
                </a:cubicBezTo>
                <a:cubicBezTo>
                  <a:pt x="237" y="50"/>
                  <a:pt x="236" y="49"/>
                  <a:pt x="235" y="49"/>
                </a:cubicBezTo>
                <a:cubicBezTo>
                  <a:pt x="234" y="49"/>
                  <a:pt x="232" y="49"/>
                  <a:pt x="231" y="49"/>
                </a:cubicBezTo>
                <a:cubicBezTo>
                  <a:pt x="230" y="49"/>
                  <a:pt x="228" y="49"/>
                  <a:pt x="228" y="49"/>
                </a:cubicBezTo>
                <a:cubicBezTo>
                  <a:pt x="227" y="49"/>
                  <a:pt x="227" y="48"/>
                  <a:pt x="227" y="48"/>
                </a:cubicBezTo>
                <a:cubicBezTo>
                  <a:pt x="226" y="47"/>
                  <a:pt x="226" y="46"/>
                  <a:pt x="226" y="46"/>
                </a:cubicBezTo>
                <a:cubicBezTo>
                  <a:pt x="227" y="45"/>
                  <a:pt x="228" y="44"/>
                  <a:pt x="229" y="43"/>
                </a:cubicBezTo>
                <a:cubicBezTo>
                  <a:pt x="229" y="43"/>
                  <a:pt x="231" y="44"/>
                  <a:pt x="232" y="43"/>
                </a:cubicBezTo>
                <a:cubicBezTo>
                  <a:pt x="232" y="43"/>
                  <a:pt x="233" y="42"/>
                  <a:pt x="234" y="42"/>
                </a:cubicBezTo>
                <a:cubicBezTo>
                  <a:pt x="234" y="41"/>
                  <a:pt x="233" y="40"/>
                  <a:pt x="233" y="39"/>
                </a:cubicBezTo>
                <a:cubicBezTo>
                  <a:pt x="233" y="38"/>
                  <a:pt x="232" y="38"/>
                  <a:pt x="231" y="37"/>
                </a:cubicBezTo>
                <a:cubicBezTo>
                  <a:pt x="231" y="36"/>
                  <a:pt x="231" y="35"/>
                  <a:pt x="231" y="34"/>
                </a:cubicBezTo>
                <a:cubicBezTo>
                  <a:pt x="232" y="34"/>
                  <a:pt x="233" y="34"/>
                  <a:pt x="233" y="34"/>
                </a:cubicBezTo>
                <a:cubicBezTo>
                  <a:pt x="234" y="34"/>
                  <a:pt x="237" y="34"/>
                  <a:pt x="237" y="34"/>
                </a:cubicBezTo>
                <a:cubicBezTo>
                  <a:pt x="238" y="33"/>
                  <a:pt x="238" y="32"/>
                  <a:pt x="238" y="31"/>
                </a:cubicBezTo>
                <a:cubicBezTo>
                  <a:pt x="238" y="30"/>
                  <a:pt x="237" y="29"/>
                  <a:pt x="237" y="28"/>
                </a:cubicBezTo>
                <a:cubicBezTo>
                  <a:pt x="237" y="27"/>
                  <a:pt x="237" y="26"/>
                  <a:pt x="238" y="25"/>
                </a:cubicBezTo>
                <a:cubicBezTo>
                  <a:pt x="238" y="24"/>
                  <a:pt x="239" y="24"/>
                  <a:pt x="240" y="24"/>
                </a:cubicBezTo>
                <a:cubicBezTo>
                  <a:pt x="240" y="24"/>
                  <a:pt x="242" y="24"/>
                  <a:pt x="243" y="24"/>
                </a:cubicBezTo>
                <a:cubicBezTo>
                  <a:pt x="244" y="25"/>
                  <a:pt x="245" y="27"/>
                  <a:pt x="246" y="27"/>
                </a:cubicBezTo>
                <a:cubicBezTo>
                  <a:pt x="246" y="28"/>
                  <a:pt x="247" y="29"/>
                  <a:pt x="248" y="29"/>
                </a:cubicBezTo>
                <a:cubicBezTo>
                  <a:pt x="249" y="29"/>
                  <a:pt x="250" y="27"/>
                  <a:pt x="251" y="26"/>
                </a:cubicBezTo>
                <a:cubicBezTo>
                  <a:pt x="252" y="26"/>
                  <a:pt x="254" y="27"/>
                  <a:pt x="255" y="27"/>
                </a:cubicBezTo>
                <a:cubicBezTo>
                  <a:pt x="256" y="27"/>
                  <a:pt x="257" y="26"/>
                  <a:pt x="258" y="25"/>
                </a:cubicBezTo>
                <a:cubicBezTo>
                  <a:pt x="258" y="25"/>
                  <a:pt x="260" y="23"/>
                  <a:pt x="261" y="23"/>
                </a:cubicBezTo>
                <a:cubicBezTo>
                  <a:pt x="261" y="22"/>
                  <a:pt x="263" y="22"/>
                  <a:pt x="264" y="22"/>
                </a:cubicBezTo>
                <a:cubicBezTo>
                  <a:pt x="265" y="22"/>
                  <a:pt x="267" y="20"/>
                  <a:pt x="269" y="20"/>
                </a:cubicBezTo>
                <a:cubicBezTo>
                  <a:pt x="270" y="20"/>
                  <a:pt x="272" y="20"/>
                  <a:pt x="273" y="20"/>
                </a:cubicBezTo>
                <a:cubicBezTo>
                  <a:pt x="275" y="19"/>
                  <a:pt x="277" y="18"/>
                  <a:pt x="278" y="17"/>
                </a:cubicBezTo>
                <a:cubicBezTo>
                  <a:pt x="279" y="17"/>
                  <a:pt x="282" y="15"/>
                  <a:pt x="283" y="15"/>
                </a:cubicBezTo>
                <a:cubicBezTo>
                  <a:pt x="285" y="15"/>
                  <a:pt x="288" y="16"/>
                  <a:pt x="289" y="16"/>
                </a:cubicBezTo>
                <a:cubicBezTo>
                  <a:pt x="290" y="16"/>
                  <a:pt x="293" y="15"/>
                  <a:pt x="293" y="14"/>
                </a:cubicBezTo>
                <a:cubicBezTo>
                  <a:pt x="293" y="13"/>
                  <a:pt x="292" y="11"/>
                  <a:pt x="292" y="10"/>
                </a:cubicBezTo>
                <a:cubicBezTo>
                  <a:pt x="292" y="9"/>
                  <a:pt x="294" y="7"/>
                  <a:pt x="295" y="6"/>
                </a:cubicBezTo>
                <a:cubicBezTo>
                  <a:pt x="295" y="6"/>
                  <a:pt x="297" y="6"/>
                  <a:pt x="298" y="6"/>
                </a:cubicBezTo>
                <a:cubicBezTo>
                  <a:pt x="299" y="6"/>
                  <a:pt x="301" y="6"/>
                  <a:pt x="302" y="7"/>
                </a:cubicBezTo>
                <a:cubicBezTo>
                  <a:pt x="302" y="7"/>
                  <a:pt x="303" y="9"/>
                  <a:pt x="304" y="9"/>
                </a:cubicBezTo>
                <a:cubicBezTo>
                  <a:pt x="305" y="10"/>
                  <a:pt x="308" y="10"/>
                  <a:pt x="310" y="9"/>
                </a:cubicBezTo>
                <a:cubicBezTo>
                  <a:pt x="310" y="9"/>
                  <a:pt x="312" y="7"/>
                  <a:pt x="313" y="7"/>
                </a:cubicBezTo>
                <a:cubicBezTo>
                  <a:pt x="313" y="6"/>
                  <a:pt x="315" y="5"/>
                  <a:pt x="315" y="5"/>
                </a:cubicBezTo>
                <a:cubicBezTo>
                  <a:pt x="317" y="4"/>
                  <a:pt x="321" y="3"/>
                  <a:pt x="323" y="2"/>
                </a:cubicBezTo>
                <a:cubicBezTo>
                  <a:pt x="325" y="2"/>
                  <a:pt x="328" y="1"/>
                  <a:pt x="329" y="1"/>
                </a:cubicBezTo>
                <a:cubicBezTo>
                  <a:pt x="331" y="0"/>
                  <a:pt x="334" y="1"/>
                  <a:pt x="335" y="1"/>
                </a:cubicBezTo>
                <a:cubicBezTo>
                  <a:pt x="336" y="1"/>
                  <a:pt x="339" y="1"/>
                  <a:pt x="340" y="1"/>
                </a:cubicBezTo>
                <a:cubicBezTo>
                  <a:pt x="340" y="2"/>
                  <a:pt x="340" y="4"/>
                  <a:pt x="340" y="5"/>
                </a:cubicBezTo>
                <a:cubicBezTo>
                  <a:pt x="339" y="5"/>
                  <a:pt x="338" y="5"/>
                  <a:pt x="337" y="5"/>
                </a:cubicBezTo>
                <a:cubicBezTo>
                  <a:pt x="336" y="6"/>
                  <a:pt x="335" y="7"/>
                  <a:pt x="335" y="8"/>
                </a:cubicBezTo>
                <a:cubicBezTo>
                  <a:pt x="334" y="8"/>
                  <a:pt x="334" y="10"/>
                  <a:pt x="334" y="11"/>
                </a:cubicBezTo>
                <a:cubicBezTo>
                  <a:pt x="334" y="12"/>
                  <a:pt x="334" y="14"/>
                  <a:pt x="334" y="14"/>
                </a:cubicBezTo>
                <a:cubicBezTo>
                  <a:pt x="333" y="15"/>
                  <a:pt x="332" y="15"/>
                  <a:pt x="331" y="15"/>
                </a:cubicBezTo>
                <a:cubicBezTo>
                  <a:pt x="331" y="15"/>
                  <a:pt x="329" y="16"/>
                  <a:pt x="329" y="16"/>
                </a:cubicBezTo>
                <a:cubicBezTo>
                  <a:pt x="329" y="17"/>
                  <a:pt x="328" y="18"/>
                  <a:pt x="328" y="19"/>
                </a:cubicBezTo>
                <a:cubicBezTo>
                  <a:pt x="328" y="20"/>
                  <a:pt x="328" y="21"/>
                  <a:pt x="328" y="22"/>
                </a:cubicBezTo>
                <a:cubicBezTo>
                  <a:pt x="328" y="23"/>
                  <a:pt x="329" y="24"/>
                  <a:pt x="330" y="24"/>
                </a:cubicBezTo>
                <a:cubicBezTo>
                  <a:pt x="331" y="24"/>
                  <a:pt x="333" y="24"/>
                  <a:pt x="334" y="23"/>
                </a:cubicBezTo>
                <a:cubicBezTo>
                  <a:pt x="335" y="22"/>
                  <a:pt x="336" y="20"/>
                  <a:pt x="337" y="19"/>
                </a:cubicBezTo>
                <a:cubicBezTo>
                  <a:pt x="338" y="19"/>
                  <a:pt x="340" y="18"/>
                  <a:pt x="341" y="17"/>
                </a:cubicBezTo>
                <a:cubicBezTo>
                  <a:pt x="341" y="16"/>
                  <a:pt x="340" y="14"/>
                  <a:pt x="340" y="14"/>
                </a:cubicBezTo>
                <a:cubicBezTo>
                  <a:pt x="341" y="13"/>
                  <a:pt x="342" y="12"/>
                  <a:pt x="343" y="12"/>
                </a:cubicBezTo>
                <a:cubicBezTo>
                  <a:pt x="344" y="12"/>
                  <a:pt x="346" y="14"/>
                  <a:pt x="347" y="14"/>
                </a:cubicBezTo>
                <a:cubicBezTo>
                  <a:pt x="347" y="15"/>
                  <a:pt x="349" y="15"/>
                  <a:pt x="350" y="15"/>
                </a:cubicBezTo>
                <a:cubicBezTo>
                  <a:pt x="351" y="14"/>
                  <a:pt x="354" y="13"/>
                  <a:pt x="355" y="13"/>
                </a:cubicBezTo>
                <a:cubicBezTo>
                  <a:pt x="356" y="13"/>
                  <a:pt x="358" y="13"/>
                  <a:pt x="359" y="13"/>
                </a:cubicBezTo>
                <a:cubicBezTo>
                  <a:pt x="360" y="12"/>
                  <a:pt x="361" y="12"/>
                  <a:pt x="362" y="11"/>
                </a:cubicBezTo>
                <a:cubicBezTo>
                  <a:pt x="363" y="10"/>
                  <a:pt x="363" y="9"/>
                  <a:pt x="364" y="8"/>
                </a:cubicBezTo>
                <a:cubicBezTo>
                  <a:pt x="365" y="8"/>
                  <a:pt x="366" y="7"/>
                  <a:pt x="367" y="8"/>
                </a:cubicBezTo>
                <a:cubicBezTo>
                  <a:pt x="368" y="8"/>
                  <a:pt x="368" y="10"/>
                  <a:pt x="368" y="10"/>
                </a:cubicBezTo>
                <a:cubicBezTo>
                  <a:pt x="369" y="11"/>
                  <a:pt x="369" y="13"/>
                  <a:pt x="369" y="14"/>
                </a:cubicBezTo>
                <a:cubicBezTo>
                  <a:pt x="369" y="15"/>
                  <a:pt x="367" y="15"/>
                  <a:pt x="367" y="16"/>
                </a:cubicBezTo>
                <a:cubicBezTo>
                  <a:pt x="366" y="16"/>
                  <a:pt x="364" y="18"/>
                  <a:pt x="363" y="18"/>
                </a:cubicBezTo>
                <a:cubicBezTo>
                  <a:pt x="363" y="18"/>
                  <a:pt x="361" y="18"/>
                  <a:pt x="360" y="18"/>
                </a:cubicBezTo>
                <a:cubicBezTo>
                  <a:pt x="360" y="19"/>
                  <a:pt x="359" y="20"/>
                  <a:pt x="358" y="20"/>
                </a:cubicBezTo>
                <a:cubicBezTo>
                  <a:pt x="358" y="21"/>
                  <a:pt x="358" y="22"/>
                  <a:pt x="358" y="22"/>
                </a:cubicBezTo>
                <a:cubicBezTo>
                  <a:pt x="359" y="23"/>
                  <a:pt x="361" y="23"/>
                  <a:pt x="361" y="23"/>
                </a:cubicBezTo>
                <a:cubicBezTo>
                  <a:pt x="362" y="23"/>
                  <a:pt x="364" y="22"/>
                  <a:pt x="365" y="21"/>
                </a:cubicBezTo>
                <a:cubicBezTo>
                  <a:pt x="365" y="21"/>
                  <a:pt x="367" y="20"/>
                  <a:pt x="368" y="20"/>
                </a:cubicBezTo>
                <a:cubicBezTo>
                  <a:pt x="369" y="20"/>
                  <a:pt x="371" y="20"/>
                  <a:pt x="371" y="21"/>
                </a:cubicBezTo>
                <a:cubicBezTo>
                  <a:pt x="372" y="21"/>
                  <a:pt x="372" y="23"/>
                  <a:pt x="372" y="23"/>
                </a:cubicBezTo>
                <a:cubicBezTo>
                  <a:pt x="372" y="24"/>
                  <a:pt x="372" y="25"/>
                  <a:pt x="373" y="26"/>
                </a:cubicBezTo>
                <a:cubicBezTo>
                  <a:pt x="373" y="27"/>
                  <a:pt x="373" y="30"/>
                  <a:pt x="373" y="31"/>
                </a:cubicBezTo>
                <a:cubicBezTo>
                  <a:pt x="373" y="32"/>
                  <a:pt x="371" y="32"/>
                  <a:pt x="370" y="33"/>
                </a:cubicBezTo>
                <a:cubicBezTo>
                  <a:pt x="370" y="34"/>
                  <a:pt x="370" y="36"/>
                  <a:pt x="370" y="37"/>
                </a:cubicBezTo>
                <a:cubicBezTo>
                  <a:pt x="370" y="38"/>
                  <a:pt x="371" y="40"/>
                  <a:pt x="372" y="41"/>
                </a:cubicBezTo>
                <a:cubicBezTo>
                  <a:pt x="372" y="41"/>
                  <a:pt x="373" y="41"/>
                  <a:pt x="374" y="41"/>
                </a:cubicBezTo>
                <a:cubicBezTo>
                  <a:pt x="374" y="41"/>
                  <a:pt x="375" y="39"/>
                  <a:pt x="376" y="39"/>
                </a:cubicBezTo>
                <a:cubicBezTo>
                  <a:pt x="376" y="38"/>
                  <a:pt x="375" y="37"/>
                  <a:pt x="375" y="36"/>
                </a:cubicBezTo>
                <a:cubicBezTo>
                  <a:pt x="375" y="35"/>
                  <a:pt x="376" y="34"/>
                  <a:pt x="377" y="34"/>
                </a:cubicBezTo>
                <a:cubicBezTo>
                  <a:pt x="378" y="33"/>
                  <a:pt x="381" y="34"/>
                  <a:pt x="382" y="33"/>
                </a:cubicBezTo>
                <a:cubicBezTo>
                  <a:pt x="383" y="33"/>
                  <a:pt x="383" y="31"/>
                  <a:pt x="384" y="31"/>
                </a:cubicBezTo>
                <a:cubicBezTo>
                  <a:pt x="385" y="30"/>
                  <a:pt x="387" y="30"/>
                  <a:pt x="387" y="30"/>
                </a:cubicBezTo>
                <a:cubicBezTo>
                  <a:pt x="388" y="30"/>
                  <a:pt x="390" y="30"/>
                  <a:pt x="391" y="30"/>
                </a:cubicBezTo>
                <a:cubicBezTo>
                  <a:pt x="392" y="30"/>
                  <a:pt x="392" y="32"/>
                  <a:pt x="392" y="33"/>
                </a:cubicBezTo>
                <a:cubicBezTo>
                  <a:pt x="393" y="33"/>
                  <a:pt x="395" y="33"/>
                  <a:pt x="396" y="33"/>
                </a:cubicBezTo>
                <a:cubicBezTo>
                  <a:pt x="397" y="34"/>
                  <a:pt x="398" y="36"/>
                  <a:pt x="399" y="37"/>
                </a:cubicBezTo>
                <a:cubicBezTo>
                  <a:pt x="399" y="38"/>
                  <a:pt x="398" y="40"/>
                  <a:pt x="399" y="41"/>
                </a:cubicBezTo>
                <a:cubicBezTo>
                  <a:pt x="399" y="42"/>
                  <a:pt x="400" y="44"/>
                  <a:pt x="401" y="44"/>
                </a:cubicBezTo>
                <a:cubicBezTo>
                  <a:pt x="402" y="46"/>
                  <a:pt x="405" y="47"/>
                  <a:pt x="407" y="48"/>
                </a:cubicBezTo>
                <a:cubicBezTo>
                  <a:pt x="408" y="48"/>
                  <a:pt x="410" y="48"/>
                  <a:pt x="411" y="48"/>
                </a:cubicBezTo>
                <a:cubicBezTo>
                  <a:pt x="413" y="49"/>
                  <a:pt x="414" y="51"/>
                  <a:pt x="414" y="52"/>
                </a:cubicBezTo>
                <a:cubicBezTo>
                  <a:pt x="415" y="54"/>
                  <a:pt x="415" y="56"/>
                  <a:pt x="415" y="58"/>
                </a:cubicBezTo>
                <a:cubicBezTo>
                  <a:pt x="415" y="59"/>
                  <a:pt x="415" y="62"/>
                  <a:pt x="415" y="63"/>
                </a:cubicBezTo>
                <a:cubicBezTo>
                  <a:pt x="415" y="64"/>
                  <a:pt x="415" y="67"/>
                  <a:pt x="416" y="68"/>
                </a:cubicBezTo>
                <a:cubicBezTo>
                  <a:pt x="416" y="70"/>
                  <a:pt x="416" y="72"/>
                  <a:pt x="417" y="73"/>
                </a:cubicBezTo>
                <a:cubicBezTo>
                  <a:pt x="417" y="76"/>
                  <a:pt x="420" y="80"/>
                  <a:pt x="421" y="82"/>
                </a:cubicBezTo>
                <a:cubicBezTo>
                  <a:pt x="422" y="83"/>
                  <a:pt x="425" y="85"/>
                  <a:pt x="426" y="86"/>
                </a:cubicBezTo>
                <a:cubicBezTo>
                  <a:pt x="427" y="87"/>
                  <a:pt x="429" y="87"/>
                  <a:pt x="431" y="88"/>
                </a:cubicBezTo>
                <a:cubicBezTo>
                  <a:pt x="432" y="89"/>
                  <a:pt x="433" y="90"/>
                  <a:pt x="434" y="91"/>
                </a:cubicBezTo>
                <a:cubicBezTo>
                  <a:pt x="436" y="92"/>
                  <a:pt x="439" y="92"/>
                  <a:pt x="440" y="93"/>
                </a:cubicBezTo>
                <a:cubicBezTo>
                  <a:pt x="442" y="94"/>
                  <a:pt x="445" y="95"/>
                  <a:pt x="447" y="95"/>
                </a:cubicBezTo>
                <a:cubicBezTo>
                  <a:pt x="449" y="96"/>
                  <a:pt x="451" y="98"/>
                  <a:pt x="452" y="99"/>
                </a:cubicBezTo>
                <a:cubicBezTo>
                  <a:pt x="453" y="99"/>
                  <a:pt x="455" y="99"/>
                  <a:pt x="456" y="99"/>
                </a:cubicBezTo>
                <a:close/>
              </a:path>
            </a:pathLst>
          </a:custGeom>
          <a:solidFill>
            <a:schemeClr val="bg1">
              <a:lumMod val="75000"/>
            </a:schemeClr>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98" name="Group 97"/>
          <p:cNvGrpSpPr/>
          <p:nvPr/>
        </p:nvGrpSpPr>
        <p:grpSpPr>
          <a:xfrm>
            <a:off x="10205841" y="4817696"/>
            <a:ext cx="229622" cy="323888"/>
            <a:chOff x="10205841" y="4817696"/>
            <a:chExt cx="229622" cy="323888"/>
          </a:xfrm>
          <a:solidFill>
            <a:srgbClr val="A4A4A4"/>
          </a:solidFill>
          <a:effectLst>
            <a:outerShdw blurRad="50800" dist="38100" dir="2700000" algn="tl" rotWithShape="0">
              <a:prstClr val="black">
                <a:alpha val="40000"/>
              </a:prstClr>
            </a:outerShdw>
          </a:effectLst>
        </p:grpSpPr>
        <p:sp>
          <p:nvSpPr>
            <p:cNvPr id="99" name="Freeform 5"/>
            <p:cNvSpPr>
              <a:spLocks/>
            </p:cNvSpPr>
            <p:nvPr/>
          </p:nvSpPr>
          <p:spPr bwMode="auto">
            <a:xfrm>
              <a:off x="10254182" y="5054569"/>
              <a:ext cx="111185" cy="87015"/>
            </a:xfrm>
            <a:custGeom>
              <a:avLst/>
              <a:gdLst/>
              <a:ahLst/>
              <a:cxnLst>
                <a:cxn ang="0">
                  <a:pos x="15" y="19"/>
                </a:cxn>
                <a:cxn ang="0">
                  <a:pos x="12" y="19"/>
                </a:cxn>
                <a:cxn ang="0">
                  <a:pos x="8" y="24"/>
                </a:cxn>
                <a:cxn ang="0">
                  <a:pos x="5" y="28"/>
                </a:cxn>
                <a:cxn ang="0">
                  <a:pos x="1" y="27"/>
                </a:cxn>
                <a:cxn ang="0">
                  <a:pos x="0" y="22"/>
                </a:cxn>
                <a:cxn ang="0">
                  <a:pos x="2" y="18"/>
                </a:cxn>
                <a:cxn ang="0">
                  <a:pos x="4" y="12"/>
                </a:cxn>
                <a:cxn ang="0">
                  <a:pos x="4" y="7"/>
                </a:cxn>
                <a:cxn ang="0">
                  <a:pos x="6" y="4"/>
                </a:cxn>
                <a:cxn ang="0">
                  <a:pos x="10" y="4"/>
                </a:cxn>
                <a:cxn ang="0">
                  <a:pos x="13" y="3"/>
                </a:cxn>
                <a:cxn ang="0">
                  <a:pos x="14" y="0"/>
                </a:cxn>
                <a:cxn ang="0">
                  <a:pos x="18" y="2"/>
                </a:cxn>
                <a:cxn ang="0">
                  <a:pos x="20" y="6"/>
                </a:cxn>
                <a:cxn ang="0">
                  <a:pos x="22" y="13"/>
                </a:cxn>
                <a:cxn ang="0">
                  <a:pos x="25" y="17"/>
                </a:cxn>
                <a:cxn ang="0">
                  <a:pos x="30" y="22"/>
                </a:cxn>
                <a:cxn ang="0">
                  <a:pos x="37" y="23"/>
                </a:cxn>
                <a:cxn ang="0">
                  <a:pos x="39" y="22"/>
                </a:cxn>
                <a:cxn ang="0">
                  <a:pos x="41" y="24"/>
                </a:cxn>
                <a:cxn ang="0">
                  <a:pos x="40" y="29"/>
                </a:cxn>
                <a:cxn ang="0">
                  <a:pos x="37" y="32"/>
                </a:cxn>
                <a:cxn ang="0">
                  <a:pos x="32" y="30"/>
                </a:cxn>
                <a:cxn ang="0">
                  <a:pos x="28" y="26"/>
                </a:cxn>
                <a:cxn ang="0">
                  <a:pos x="26" y="23"/>
                </a:cxn>
                <a:cxn ang="0">
                  <a:pos x="22" y="21"/>
                </a:cxn>
                <a:cxn ang="0">
                  <a:pos x="18" y="20"/>
                </a:cxn>
                <a:cxn ang="0">
                  <a:pos x="15" y="19"/>
                </a:cxn>
              </a:cxnLst>
              <a:rect l="0" t="0" r="r" b="b"/>
              <a:pathLst>
                <a:path w="41" h="32">
                  <a:moveTo>
                    <a:pt x="15" y="19"/>
                  </a:moveTo>
                  <a:cubicBezTo>
                    <a:pt x="14" y="19"/>
                    <a:pt x="12" y="19"/>
                    <a:pt x="12" y="19"/>
                  </a:cubicBezTo>
                  <a:cubicBezTo>
                    <a:pt x="10" y="20"/>
                    <a:pt x="9" y="23"/>
                    <a:pt x="8" y="24"/>
                  </a:cubicBezTo>
                  <a:cubicBezTo>
                    <a:pt x="7" y="25"/>
                    <a:pt x="6" y="27"/>
                    <a:pt x="5" y="28"/>
                  </a:cubicBezTo>
                  <a:cubicBezTo>
                    <a:pt x="4" y="28"/>
                    <a:pt x="2" y="28"/>
                    <a:pt x="1" y="27"/>
                  </a:cubicBezTo>
                  <a:cubicBezTo>
                    <a:pt x="0" y="26"/>
                    <a:pt x="0" y="23"/>
                    <a:pt x="0" y="22"/>
                  </a:cubicBezTo>
                  <a:cubicBezTo>
                    <a:pt x="0" y="21"/>
                    <a:pt x="2" y="19"/>
                    <a:pt x="2" y="18"/>
                  </a:cubicBezTo>
                  <a:cubicBezTo>
                    <a:pt x="3" y="17"/>
                    <a:pt x="4" y="14"/>
                    <a:pt x="4" y="12"/>
                  </a:cubicBezTo>
                  <a:cubicBezTo>
                    <a:pt x="4" y="11"/>
                    <a:pt x="3" y="8"/>
                    <a:pt x="4" y="7"/>
                  </a:cubicBezTo>
                  <a:cubicBezTo>
                    <a:pt x="4" y="6"/>
                    <a:pt x="5" y="4"/>
                    <a:pt x="6" y="4"/>
                  </a:cubicBezTo>
                  <a:cubicBezTo>
                    <a:pt x="7" y="3"/>
                    <a:pt x="9" y="4"/>
                    <a:pt x="10" y="4"/>
                  </a:cubicBezTo>
                  <a:cubicBezTo>
                    <a:pt x="11" y="4"/>
                    <a:pt x="13" y="3"/>
                    <a:pt x="13" y="3"/>
                  </a:cubicBezTo>
                  <a:cubicBezTo>
                    <a:pt x="14" y="2"/>
                    <a:pt x="14" y="1"/>
                    <a:pt x="14" y="0"/>
                  </a:cubicBezTo>
                  <a:cubicBezTo>
                    <a:pt x="15" y="0"/>
                    <a:pt x="17" y="1"/>
                    <a:pt x="18" y="2"/>
                  </a:cubicBezTo>
                  <a:cubicBezTo>
                    <a:pt x="19" y="3"/>
                    <a:pt x="20" y="5"/>
                    <a:pt x="20" y="6"/>
                  </a:cubicBezTo>
                  <a:cubicBezTo>
                    <a:pt x="21" y="8"/>
                    <a:pt x="21" y="11"/>
                    <a:pt x="22" y="13"/>
                  </a:cubicBezTo>
                  <a:cubicBezTo>
                    <a:pt x="22" y="14"/>
                    <a:pt x="24" y="16"/>
                    <a:pt x="25" y="17"/>
                  </a:cubicBezTo>
                  <a:cubicBezTo>
                    <a:pt x="26" y="18"/>
                    <a:pt x="28" y="21"/>
                    <a:pt x="30" y="22"/>
                  </a:cubicBezTo>
                  <a:cubicBezTo>
                    <a:pt x="31" y="22"/>
                    <a:pt x="35" y="23"/>
                    <a:pt x="37" y="23"/>
                  </a:cubicBezTo>
                  <a:cubicBezTo>
                    <a:pt x="37" y="22"/>
                    <a:pt x="39" y="22"/>
                    <a:pt x="39" y="22"/>
                  </a:cubicBezTo>
                  <a:cubicBezTo>
                    <a:pt x="40" y="22"/>
                    <a:pt x="40" y="23"/>
                    <a:pt x="41" y="24"/>
                  </a:cubicBezTo>
                  <a:cubicBezTo>
                    <a:pt x="41" y="25"/>
                    <a:pt x="40" y="28"/>
                    <a:pt x="40" y="29"/>
                  </a:cubicBezTo>
                  <a:cubicBezTo>
                    <a:pt x="39" y="30"/>
                    <a:pt x="38" y="31"/>
                    <a:pt x="37" y="32"/>
                  </a:cubicBezTo>
                  <a:cubicBezTo>
                    <a:pt x="36" y="32"/>
                    <a:pt x="34" y="31"/>
                    <a:pt x="32" y="30"/>
                  </a:cubicBezTo>
                  <a:cubicBezTo>
                    <a:pt x="31" y="30"/>
                    <a:pt x="29" y="27"/>
                    <a:pt x="28" y="26"/>
                  </a:cubicBezTo>
                  <a:cubicBezTo>
                    <a:pt x="28" y="26"/>
                    <a:pt x="26" y="24"/>
                    <a:pt x="26" y="23"/>
                  </a:cubicBezTo>
                  <a:cubicBezTo>
                    <a:pt x="25" y="22"/>
                    <a:pt x="23" y="21"/>
                    <a:pt x="22" y="21"/>
                  </a:cubicBezTo>
                  <a:cubicBezTo>
                    <a:pt x="21" y="21"/>
                    <a:pt x="19" y="21"/>
                    <a:pt x="18" y="20"/>
                  </a:cubicBezTo>
                  <a:cubicBezTo>
                    <a:pt x="17" y="20"/>
                    <a:pt x="16" y="19"/>
                    <a:pt x="15" y="19"/>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0" name="Freeform 6"/>
            <p:cNvSpPr>
              <a:spLocks/>
            </p:cNvSpPr>
            <p:nvPr/>
          </p:nvSpPr>
          <p:spPr bwMode="auto">
            <a:xfrm>
              <a:off x="10205841" y="4817696"/>
              <a:ext cx="229622" cy="181281"/>
            </a:xfrm>
            <a:custGeom>
              <a:avLst/>
              <a:gdLst/>
              <a:ahLst/>
              <a:cxnLst>
                <a:cxn ang="0">
                  <a:pos x="11" y="51"/>
                </a:cxn>
                <a:cxn ang="0">
                  <a:pos x="9" y="53"/>
                </a:cxn>
                <a:cxn ang="0">
                  <a:pos x="3" y="52"/>
                </a:cxn>
                <a:cxn ang="0">
                  <a:pos x="2" y="49"/>
                </a:cxn>
                <a:cxn ang="0">
                  <a:pos x="0" y="46"/>
                </a:cxn>
                <a:cxn ang="0">
                  <a:pos x="0" y="40"/>
                </a:cxn>
                <a:cxn ang="0">
                  <a:pos x="2" y="37"/>
                </a:cxn>
                <a:cxn ang="0">
                  <a:pos x="5" y="33"/>
                </a:cxn>
                <a:cxn ang="0">
                  <a:pos x="5" y="28"/>
                </a:cxn>
                <a:cxn ang="0">
                  <a:pos x="7" y="25"/>
                </a:cxn>
                <a:cxn ang="0">
                  <a:pos x="11" y="25"/>
                </a:cxn>
                <a:cxn ang="0">
                  <a:pos x="13" y="27"/>
                </a:cxn>
                <a:cxn ang="0">
                  <a:pos x="18" y="27"/>
                </a:cxn>
                <a:cxn ang="0">
                  <a:pos x="19" y="23"/>
                </a:cxn>
                <a:cxn ang="0">
                  <a:pos x="21" y="17"/>
                </a:cxn>
                <a:cxn ang="0">
                  <a:pos x="25" y="12"/>
                </a:cxn>
                <a:cxn ang="0">
                  <a:pos x="31" y="9"/>
                </a:cxn>
                <a:cxn ang="0">
                  <a:pos x="35" y="7"/>
                </a:cxn>
                <a:cxn ang="0">
                  <a:pos x="41" y="6"/>
                </a:cxn>
                <a:cxn ang="0">
                  <a:pos x="51" y="5"/>
                </a:cxn>
                <a:cxn ang="0">
                  <a:pos x="54" y="3"/>
                </a:cxn>
                <a:cxn ang="0">
                  <a:pos x="63" y="2"/>
                </a:cxn>
                <a:cxn ang="0">
                  <a:pos x="67" y="0"/>
                </a:cxn>
                <a:cxn ang="0">
                  <a:pos x="71" y="0"/>
                </a:cxn>
                <a:cxn ang="0">
                  <a:pos x="74" y="4"/>
                </a:cxn>
                <a:cxn ang="0">
                  <a:pos x="78" y="8"/>
                </a:cxn>
                <a:cxn ang="0">
                  <a:pos x="85" y="8"/>
                </a:cxn>
                <a:cxn ang="0">
                  <a:pos x="85" y="12"/>
                </a:cxn>
                <a:cxn ang="0">
                  <a:pos x="82" y="15"/>
                </a:cxn>
                <a:cxn ang="0">
                  <a:pos x="81" y="19"/>
                </a:cxn>
                <a:cxn ang="0">
                  <a:pos x="84" y="23"/>
                </a:cxn>
                <a:cxn ang="0">
                  <a:pos x="83" y="28"/>
                </a:cxn>
                <a:cxn ang="0">
                  <a:pos x="80" y="28"/>
                </a:cxn>
                <a:cxn ang="0">
                  <a:pos x="78" y="31"/>
                </a:cxn>
                <a:cxn ang="0">
                  <a:pos x="75" y="35"/>
                </a:cxn>
                <a:cxn ang="0">
                  <a:pos x="71" y="33"/>
                </a:cxn>
                <a:cxn ang="0">
                  <a:pos x="68" y="33"/>
                </a:cxn>
                <a:cxn ang="0">
                  <a:pos x="65" y="36"/>
                </a:cxn>
                <a:cxn ang="0">
                  <a:pos x="63" y="40"/>
                </a:cxn>
                <a:cxn ang="0">
                  <a:pos x="59" y="43"/>
                </a:cxn>
                <a:cxn ang="0">
                  <a:pos x="56" y="47"/>
                </a:cxn>
                <a:cxn ang="0">
                  <a:pos x="49" y="50"/>
                </a:cxn>
                <a:cxn ang="0">
                  <a:pos x="42" y="50"/>
                </a:cxn>
                <a:cxn ang="0">
                  <a:pos x="38" y="52"/>
                </a:cxn>
                <a:cxn ang="0">
                  <a:pos x="36" y="56"/>
                </a:cxn>
                <a:cxn ang="0">
                  <a:pos x="36" y="63"/>
                </a:cxn>
                <a:cxn ang="0">
                  <a:pos x="33" y="66"/>
                </a:cxn>
                <a:cxn ang="0">
                  <a:pos x="29" y="66"/>
                </a:cxn>
                <a:cxn ang="0">
                  <a:pos x="25" y="63"/>
                </a:cxn>
                <a:cxn ang="0">
                  <a:pos x="25" y="58"/>
                </a:cxn>
                <a:cxn ang="0">
                  <a:pos x="21" y="55"/>
                </a:cxn>
                <a:cxn ang="0">
                  <a:pos x="16" y="55"/>
                </a:cxn>
                <a:cxn ang="0">
                  <a:pos x="15" y="53"/>
                </a:cxn>
                <a:cxn ang="0">
                  <a:pos x="11" y="51"/>
                </a:cxn>
              </a:cxnLst>
              <a:rect l="0" t="0" r="r" b="b"/>
              <a:pathLst>
                <a:path w="85" h="67">
                  <a:moveTo>
                    <a:pt x="11" y="51"/>
                  </a:moveTo>
                  <a:cubicBezTo>
                    <a:pt x="10" y="51"/>
                    <a:pt x="9" y="53"/>
                    <a:pt x="9" y="53"/>
                  </a:cubicBezTo>
                  <a:cubicBezTo>
                    <a:pt x="7" y="54"/>
                    <a:pt x="4" y="53"/>
                    <a:pt x="3" y="52"/>
                  </a:cubicBezTo>
                  <a:cubicBezTo>
                    <a:pt x="2" y="52"/>
                    <a:pt x="2" y="50"/>
                    <a:pt x="2" y="49"/>
                  </a:cubicBezTo>
                  <a:cubicBezTo>
                    <a:pt x="1" y="48"/>
                    <a:pt x="1" y="47"/>
                    <a:pt x="0" y="46"/>
                  </a:cubicBezTo>
                  <a:cubicBezTo>
                    <a:pt x="0" y="45"/>
                    <a:pt x="0" y="42"/>
                    <a:pt x="0" y="40"/>
                  </a:cubicBezTo>
                  <a:cubicBezTo>
                    <a:pt x="1" y="39"/>
                    <a:pt x="2" y="38"/>
                    <a:pt x="2" y="37"/>
                  </a:cubicBezTo>
                  <a:cubicBezTo>
                    <a:pt x="3" y="36"/>
                    <a:pt x="5" y="35"/>
                    <a:pt x="5" y="33"/>
                  </a:cubicBezTo>
                  <a:cubicBezTo>
                    <a:pt x="5" y="32"/>
                    <a:pt x="4" y="29"/>
                    <a:pt x="5" y="28"/>
                  </a:cubicBezTo>
                  <a:cubicBezTo>
                    <a:pt x="5" y="27"/>
                    <a:pt x="6" y="25"/>
                    <a:pt x="7" y="25"/>
                  </a:cubicBezTo>
                  <a:cubicBezTo>
                    <a:pt x="8" y="24"/>
                    <a:pt x="10" y="24"/>
                    <a:pt x="11" y="25"/>
                  </a:cubicBezTo>
                  <a:cubicBezTo>
                    <a:pt x="12" y="25"/>
                    <a:pt x="12" y="27"/>
                    <a:pt x="13" y="27"/>
                  </a:cubicBezTo>
                  <a:cubicBezTo>
                    <a:pt x="14" y="28"/>
                    <a:pt x="17" y="28"/>
                    <a:pt x="18" y="27"/>
                  </a:cubicBezTo>
                  <a:cubicBezTo>
                    <a:pt x="18" y="27"/>
                    <a:pt x="19" y="24"/>
                    <a:pt x="19" y="23"/>
                  </a:cubicBezTo>
                  <a:cubicBezTo>
                    <a:pt x="20" y="22"/>
                    <a:pt x="20" y="18"/>
                    <a:pt x="21" y="17"/>
                  </a:cubicBezTo>
                  <a:cubicBezTo>
                    <a:pt x="21" y="15"/>
                    <a:pt x="24" y="13"/>
                    <a:pt x="25" y="12"/>
                  </a:cubicBezTo>
                  <a:cubicBezTo>
                    <a:pt x="26" y="11"/>
                    <a:pt x="29" y="10"/>
                    <a:pt x="31" y="9"/>
                  </a:cubicBezTo>
                  <a:cubicBezTo>
                    <a:pt x="32" y="8"/>
                    <a:pt x="34" y="7"/>
                    <a:pt x="35" y="7"/>
                  </a:cubicBezTo>
                  <a:cubicBezTo>
                    <a:pt x="37" y="6"/>
                    <a:pt x="40" y="6"/>
                    <a:pt x="41" y="6"/>
                  </a:cubicBezTo>
                  <a:cubicBezTo>
                    <a:pt x="44" y="6"/>
                    <a:pt x="49" y="6"/>
                    <a:pt x="51" y="5"/>
                  </a:cubicBezTo>
                  <a:cubicBezTo>
                    <a:pt x="52" y="5"/>
                    <a:pt x="54" y="3"/>
                    <a:pt x="54" y="3"/>
                  </a:cubicBezTo>
                  <a:cubicBezTo>
                    <a:pt x="57" y="2"/>
                    <a:pt x="61" y="2"/>
                    <a:pt x="63" y="2"/>
                  </a:cubicBezTo>
                  <a:cubicBezTo>
                    <a:pt x="64" y="1"/>
                    <a:pt x="66" y="0"/>
                    <a:pt x="67" y="0"/>
                  </a:cubicBezTo>
                  <a:cubicBezTo>
                    <a:pt x="68" y="0"/>
                    <a:pt x="71" y="0"/>
                    <a:pt x="71" y="0"/>
                  </a:cubicBezTo>
                  <a:cubicBezTo>
                    <a:pt x="72" y="1"/>
                    <a:pt x="73" y="3"/>
                    <a:pt x="74" y="4"/>
                  </a:cubicBezTo>
                  <a:cubicBezTo>
                    <a:pt x="75" y="5"/>
                    <a:pt x="77" y="7"/>
                    <a:pt x="78" y="8"/>
                  </a:cubicBezTo>
                  <a:cubicBezTo>
                    <a:pt x="80" y="8"/>
                    <a:pt x="84" y="7"/>
                    <a:pt x="85" y="8"/>
                  </a:cubicBezTo>
                  <a:cubicBezTo>
                    <a:pt x="85" y="9"/>
                    <a:pt x="85" y="11"/>
                    <a:pt x="85" y="12"/>
                  </a:cubicBezTo>
                  <a:cubicBezTo>
                    <a:pt x="84" y="13"/>
                    <a:pt x="82" y="14"/>
                    <a:pt x="82" y="15"/>
                  </a:cubicBezTo>
                  <a:cubicBezTo>
                    <a:pt x="81" y="16"/>
                    <a:pt x="81" y="18"/>
                    <a:pt x="81" y="19"/>
                  </a:cubicBezTo>
                  <a:cubicBezTo>
                    <a:pt x="82" y="20"/>
                    <a:pt x="84" y="22"/>
                    <a:pt x="84" y="23"/>
                  </a:cubicBezTo>
                  <a:cubicBezTo>
                    <a:pt x="84" y="24"/>
                    <a:pt x="84" y="27"/>
                    <a:pt x="83" y="28"/>
                  </a:cubicBezTo>
                  <a:cubicBezTo>
                    <a:pt x="83" y="28"/>
                    <a:pt x="80" y="27"/>
                    <a:pt x="80" y="28"/>
                  </a:cubicBezTo>
                  <a:cubicBezTo>
                    <a:pt x="79" y="28"/>
                    <a:pt x="78" y="30"/>
                    <a:pt x="78" y="31"/>
                  </a:cubicBezTo>
                  <a:cubicBezTo>
                    <a:pt x="77" y="32"/>
                    <a:pt x="76" y="34"/>
                    <a:pt x="75" y="35"/>
                  </a:cubicBezTo>
                  <a:cubicBezTo>
                    <a:pt x="74" y="35"/>
                    <a:pt x="72" y="34"/>
                    <a:pt x="71" y="33"/>
                  </a:cubicBezTo>
                  <a:cubicBezTo>
                    <a:pt x="71" y="33"/>
                    <a:pt x="69" y="33"/>
                    <a:pt x="68" y="33"/>
                  </a:cubicBezTo>
                  <a:cubicBezTo>
                    <a:pt x="67" y="33"/>
                    <a:pt x="66" y="35"/>
                    <a:pt x="65" y="36"/>
                  </a:cubicBezTo>
                  <a:cubicBezTo>
                    <a:pt x="64" y="36"/>
                    <a:pt x="64" y="39"/>
                    <a:pt x="63" y="40"/>
                  </a:cubicBezTo>
                  <a:cubicBezTo>
                    <a:pt x="62" y="41"/>
                    <a:pt x="60" y="42"/>
                    <a:pt x="59" y="43"/>
                  </a:cubicBezTo>
                  <a:cubicBezTo>
                    <a:pt x="58" y="44"/>
                    <a:pt x="57" y="46"/>
                    <a:pt x="56" y="47"/>
                  </a:cubicBezTo>
                  <a:cubicBezTo>
                    <a:pt x="54" y="48"/>
                    <a:pt x="51" y="50"/>
                    <a:pt x="49" y="50"/>
                  </a:cubicBezTo>
                  <a:cubicBezTo>
                    <a:pt x="47" y="51"/>
                    <a:pt x="44" y="50"/>
                    <a:pt x="42" y="50"/>
                  </a:cubicBezTo>
                  <a:cubicBezTo>
                    <a:pt x="41" y="50"/>
                    <a:pt x="39" y="51"/>
                    <a:pt x="38" y="52"/>
                  </a:cubicBezTo>
                  <a:cubicBezTo>
                    <a:pt x="37" y="53"/>
                    <a:pt x="36" y="55"/>
                    <a:pt x="36" y="56"/>
                  </a:cubicBezTo>
                  <a:cubicBezTo>
                    <a:pt x="35" y="58"/>
                    <a:pt x="37" y="61"/>
                    <a:pt x="36" y="63"/>
                  </a:cubicBezTo>
                  <a:cubicBezTo>
                    <a:pt x="36" y="64"/>
                    <a:pt x="34" y="66"/>
                    <a:pt x="33" y="66"/>
                  </a:cubicBezTo>
                  <a:cubicBezTo>
                    <a:pt x="32" y="67"/>
                    <a:pt x="30" y="66"/>
                    <a:pt x="29" y="66"/>
                  </a:cubicBezTo>
                  <a:cubicBezTo>
                    <a:pt x="28" y="65"/>
                    <a:pt x="25" y="65"/>
                    <a:pt x="25" y="63"/>
                  </a:cubicBezTo>
                  <a:cubicBezTo>
                    <a:pt x="24" y="62"/>
                    <a:pt x="26" y="59"/>
                    <a:pt x="25" y="58"/>
                  </a:cubicBezTo>
                  <a:cubicBezTo>
                    <a:pt x="25" y="57"/>
                    <a:pt x="22" y="55"/>
                    <a:pt x="21" y="55"/>
                  </a:cubicBezTo>
                  <a:cubicBezTo>
                    <a:pt x="20" y="54"/>
                    <a:pt x="18" y="55"/>
                    <a:pt x="16" y="55"/>
                  </a:cubicBezTo>
                  <a:cubicBezTo>
                    <a:pt x="16" y="54"/>
                    <a:pt x="15" y="53"/>
                    <a:pt x="15" y="53"/>
                  </a:cubicBezTo>
                  <a:cubicBezTo>
                    <a:pt x="14" y="52"/>
                    <a:pt x="12" y="51"/>
                    <a:pt x="11" y="51"/>
                  </a:cubicBezTo>
                  <a:close/>
                </a:path>
              </a:pathLst>
            </a:custGeom>
            <a:grpFill/>
            <a:ln w="1" cap="flat">
              <a:solidFill>
                <a:schemeClr val="bg1"/>
              </a:solid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101" name="Freeform 7"/>
          <p:cNvSpPr>
            <a:spLocks/>
          </p:cNvSpPr>
          <p:nvPr/>
        </p:nvSpPr>
        <p:spPr bwMode="auto">
          <a:xfrm>
            <a:off x="10880203" y="4418879"/>
            <a:ext cx="592182" cy="461661"/>
          </a:xfrm>
          <a:custGeom>
            <a:avLst/>
            <a:gdLst/>
            <a:ahLst/>
            <a:cxnLst>
              <a:cxn ang="0">
                <a:pos x="116" y="167"/>
              </a:cxn>
              <a:cxn ang="0">
                <a:pos x="110" y="157"/>
              </a:cxn>
              <a:cxn ang="0">
                <a:pos x="110" y="149"/>
              </a:cxn>
              <a:cxn ang="0">
                <a:pos x="104" y="143"/>
              </a:cxn>
              <a:cxn ang="0">
                <a:pos x="79" y="140"/>
              </a:cxn>
              <a:cxn ang="0">
                <a:pos x="70" y="130"/>
              </a:cxn>
              <a:cxn ang="0">
                <a:pos x="67" y="116"/>
              </a:cxn>
              <a:cxn ang="0">
                <a:pos x="70" y="102"/>
              </a:cxn>
              <a:cxn ang="0">
                <a:pos x="68" y="92"/>
              </a:cxn>
              <a:cxn ang="0">
                <a:pos x="62" y="86"/>
              </a:cxn>
              <a:cxn ang="0">
                <a:pos x="52" y="85"/>
              </a:cxn>
              <a:cxn ang="0">
                <a:pos x="38" y="88"/>
              </a:cxn>
              <a:cxn ang="0">
                <a:pos x="31" y="99"/>
              </a:cxn>
              <a:cxn ang="0">
                <a:pos x="23" y="102"/>
              </a:cxn>
              <a:cxn ang="0">
                <a:pos x="21" y="93"/>
              </a:cxn>
              <a:cxn ang="0">
                <a:pos x="18" y="85"/>
              </a:cxn>
              <a:cxn ang="0">
                <a:pos x="8" y="82"/>
              </a:cxn>
              <a:cxn ang="0">
                <a:pos x="0" y="70"/>
              </a:cxn>
              <a:cxn ang="0">
                <a:pos x="9" y="59"/>
              </a:cxn>
              <a:cxn ang="0">
                <a:pos x="29" y="50"/>
              </a:cxn>
              <a:cxn ang="0">
                <a:pos x="47" y="43"/>
              </a:cxn>
              <a:cxn ang="0">
                <a:pos x="58" y="34"/>
              </a:cxn>
              <a:cxn ang="0">
                <a:pos x="71" y="26"/>
              </a:cxn>
              <a:cxn ang="0">
                <a:pos x="81" y="21"/>
              </a:cxn>
              <a:cxn ang="0">
                <a:pos x="93" y="15"/>
              </a:cxn>
              <a:cxn ang="0">
                <a:pos x="108" y="13"/>
              </a:cxn>
              <a:cxn ang="0">
                <a:pos x="123" y="9"/>
              </a:cxn>
              <a:cxn ang="0">
                <a:pos x="133" y="7"/>
              </a:cxn>
              <a:cxn ang="0">
                <a:pos x="147" y="3"/>
              </a:cxn>
              <a:cxn ang="0">
                <a:pos x="158" y="6"/>
              </a:cxn>
              <a:cxn ang="0">
                <a:pos x="172" y="1"/>
              </a:cxn>
              <a:cxn ang="0">
                <a:pos x="179" y="4"/>
              </a:cxn>
              <a:cxn ang="0">
                <a:pos x="171" y="9"/>
              </a:cxn>
              <a:cxn ang="0">
                <a:pos x="158" y="12"/>
              </a:cxn>
              <a:cxn ang="0">
                <a:pos x="153" y="20"/>
              </a:cxn>
              <a:cxn ang="0">
                <a:pos x="164" y="24"/>
              </a:cxn>
              <a:cxn ang="0">
                <a:pos x="174" y="23"/>
              </a:cxn>
              <a:cxn ang="0">
                <a:pos x="169" y="33"/>
              </a:cxn>
              <a:cxn ang="0">
                <a:pos x="158" y="32"/>
              </a:cxn>
              <a:cxn ang="0">
                <a:pos x="162" y="49"/>
              </a:cxn>
              <a:cxn ang="0">
                <a:pos x="174" y="59"/>
              </a:cxn>
              <a:cxn ang="0">
                <a:pos x="191" y="58"/>
              </a:cxn>
              <a:cxn ang="0">
                <a:pos x="200" y="51"/>
              </a:cxn>
              <a:cxn ang="0">
                <a:pos x="205" y="57"/>
              </a:cxn>
              <a:cxn ang="0">
                <a:pos x="215" y="65"/>
              </a:cxn>
              <a:cxn ang="0">
                <a:pos x="216" y="76"/>
              </a:cxn>
              <a:cxn ang="0">
                <a:pos x="211" y="88"/>
              </a:cxn>
              <a:cxn ang="0">
                <a:pos x="203" y="92"/>
              </a:cxn>
              <a:cxn ang="0">
                <a:pos x="200" y="99"/>
              </a:cxn>
              <a:cxn ang="0">
                <a:pos x="190" y="110"/>
              </a:cxn>
              <a:cxn ang="0">
                <a:pos x="174" y="123"/>
              </a:cxn>
              <a:cxn ang="0">
                <a:pos x="168" y="142"/>
              </a:cxn>
              <a:cxn ang="0">
                <a:pos x="152" y="157"/>
              </a:cxn>
              <a:cxn ang="0">
                <a:pos x="139" y="158"/>
              </a:cxn>
              <a:cxn ang="0">
                <a:pos x="128" y="167"/>
              </a:cxn>
              <a:cxn ang="0">
                <a:pos x="122" y="171"/>
              </a:cxn>
            </a:cxnLst>
            <a:rect l="0" t="0" r="r" b="b"/>
            <a:pathLst>
              <a:path w="219" h="171">
                <a:moveTo>
                  <a:pt x="119" y="170"/>
                </a:moveTo>
                <a:cubicBezTo>
                  <a:pt x="118" y="170"/>
                  <a:pt x="116" y="168"/>
                  <a:pt x="116" y="167"/>
                </a:cubicBezTo>
                <a:cubicBezTo>
                  <a:pt x="115" y="165"/>
                  <a:pt x="115" y="161"/>
                  <a:pt x="114" y="160"/>
                </a:cubicBezTo>
                <a:cubicBezTo>
                  <a:pt x="113" y="159"/>
                  <a:pt x="111" y="158"/>
                  <a:pt x="110" y="157"/>
                </a:cubicBezTo>
                <a:cubicBezTo>
                  <a:pt x="110" y="156"/>
                  <a:pt x="109" y="154"/>
                  <a:pt x="109" y="153"/>
                </a:cubicBezTo>
                <a:cubicBezTo>
                  <a:pt x="109" y="152"/>
                  <a:pt x="110" y="150"/>
                  <a:pt x="110" y="149"/>
                </a:cubicBezTo>
                <a:cubicBezTo>
                  <a:pt x="110" y="148"/>
                  <a:pt x="109" y="146"/>
                  <a:pt x="108" y="146"/>
                </a:cubicBezTo>
                <a:cubicBezTo>
                  <a:pt x="107" y="145"/>
                  <a:pt x="105" y="144"/>
                  <a:pt x="104" y="143"/>
                </a:cubicBezTo>
                <a:cubicBezTo>
                  <a:pt x="101" y="142"/>
                  <a:pt x="95" y="141"/>
                  <a:pt x="92" y="141"/>
                </a:cubicBezTo>
                <a:cubicBezTo>
                  <a:pt x="89" y="140"/>
                  <a:pt x="82" y="142"/>
                  <a:pt x="79" y="140"/>
                </a:cubicBezTo>
                <a:cubicBezTo>
                  <a:pt x="78" y="140"/>
                  <a:pt x="75" y="138"/>
                  <a:pt x="74" y="136"/>
                </a:cubicBezTo>
                <a:cubicBezTo>
                  <a:pt x="73" y="135"/>
                  <a:pt x="71" y="132"/>
                  <a:pt x="70" y="130"/>
                </a:cubicBezTo>
                <a:cubicBezTo>
                  <a:pt x="69" y="129"/>
                  <a:pt x="68" y="127"/>
                  <a:pt x="68" y="126"/>
                </a:cubicBezTo>
                <a:cubicBezTo>
                  <a:pt x="67" y="124"/>
                  <a:pt x="67" y="119"/>
                  <a:pt x="67" y="116"/>
                </a:cubicBezTo>
                <a:cubicBezTo>
                  <a:pt x="67" y="114"/>
                  <a:pt x="67" y="111"/>
                  <a:pt x="67" y="109"/>
                </a:cubicBezTo>
                <a:cubicBezTo>
                  <a:pt x="67" y="107"/>
                  <a:pt x="69" y="104"/>
                  <a:pt x="70" y="102"/>
                </a:cubicBezTo>
                <a:cubicBezTo>
                  <a:pt x="70" y="101"/>
                  <a:pt x="70" y="98"/>
                  <a:pt x="70" y="97"/>
                </a:cubicBezTo>
                <a:cubicBezTo>
                  <a:pt x="70" y="96"/>
                  <a:pt x="69" y="93"/>
                  <a:pt x="68" y="92"/>
                </a:cubicBezTo>
                <a:cubicBezTo>
                  <a:pt x="68" y="90"/>
                  <a:pt x="66" y="88"/>
                  <a:pt x="65" y="87"/>
                </a:cubicBezTo>
                <a:cubicBezTo>
                  <a:pt x="64" y="87"/>
                  <a:pt x="62" y="86"/>
                  <a:pt x="62" y="86"/>
                </a:cubicBezTo>
                <a:cubicBezTo>
                  <a:pt x="60" y="86"/>
                  <a:pt x="58" y="87"/>
                  <a:pt x="57" y="87"/>
                </a:cubicBezTo>
                <a:cubicBezTo>
                  <a:pt x="55" y="87"/>
                  <a:pt x="53" y="85"/>
                  <a:pt x="52" y="85"/>
                </a:cubicBezTo>
                <a:cubicBezTo>
                  <a:pt x="50" y="85"/>
                  <a:pt x="47" y="85"/>
                  <a:pt x="46" y="86"/>
                </a:cubicBezTo>
                <a:cubicBezTo>
                  <a:pt x="44" y="86"/>
                  <a:pt x="39" y="87"/>
                  <a:pt x="38" y="88"/>
                </a:cubicBezTo>
                <a:cubicBezTo>
                  <a:pt x="36" y="89"/>
                  <a:pt x="33" y="91"/>
                  <a:pt x="32" y="93"/>
                </a:cubicBezTo>
                <a:cubicBezTo>
                  <a:pt x="31" y="94"/>
                  <a:pt x="31" y="98"/>
                  <a:pt x="31" y="99"/>
                </a:cubicBezTo>
                <a:cubicBezTo>
                  <a:pt x="30" y="101"/>
                  <a:pt x="28" y="103"/>
                  <a:pt x="27" y="103"/>
                </a:cubicBezTo>
                <a:cubicBezTo>
                  <a:pt x="26" y="104"/>
                  <a:pt x="24" y="102"/>
                  <a:pt x="23" y="102"/>
                </a:cubicBezTo>
                <a:cubicBezTo>
                  <a:pt x="22" y="101"/>
                  <a:pt x="19" y="99"/>
                  <a:pt x="19" y="98"/>
                </a:cubicBezTo>
                <a:cubicBezTo>
                  <a:pt x="19" y="97"/>
                  <a:pt x="21" y="95"/>
                  <a:pt x="21" y="93"/>
                </a:cubicBezTo>
                <a:cubicBezTo>
                  <a:pt x="21" y="92"/>
                  <a:pt x="18" y="91"/>
                  <a:pt x="18" y="90"/>
                </a:cubicBezTo>
                <a:cubicBezTo>
                  <a:pt x="17" y="89"/>
                  <a:pt x="19" y="86"/>
                  <a:pt x="18" y="85"/>
                </a:cubicBezTo>
                <a:cubicBezTo>
                  <a:pt x="18" y="84"/>
                  <a:pt x="15" y="82"/>
                  <a:pt x="14" y="82"/>
                </a:cubicBezTo>
                <a:cubicBezTo>
                  <a:pt x="13" y="81"/>
                  <a:pt x="10" y="83"/>
                  <a:pt x="8" y="82"/>
                </a:cubicBezTo>
                <a:cubicBezTo>
                  <a:pt x="7" y="82"/>
                  <a:pt x="4" y="81"/>
                  <a:pt x="3" y="80"/>
                </a:cubicBezTo>
                <a:cubicBezTo>
                  <a:pt x="1" y="78"/>
                  <a:pt x="0" y="72"/>
                  <a:pt x="0" y="70"/>
                </a:cubicBezTo>
                <a:cubicBezTo>
                  <a:pt x="0" y="68"/>
                  <a:pt x="1" y="65"/>
                  <a:pt x="2" y="64"/>
                </a:cubicBezTo>
                <a:cubicBezTo>
                  <a:pt x="3" y="62"/>
                  <a:pt x="7" y="60"/>
                  <a:pt x="9" y="59"/>
                </a:cubicBezTo>
                <a:cubicBezTo>
                  <a:pt x="11" y="58"/>
                  <a:pt x="15" y="57"/>
                  <a:pt x="17" y="56"/>
                </a:cubicBezTo>
                <a:cubicBezTo>
                  <a:pt x="20" y="55"/>
                  <a:pt x="26" y="52"/>
                  <a:pt x="29" y="50"/>
                </a:cubicBezTo>
                <a:cubicBezTo>
                  <a:pt x="31" y="49"/>
                  <a:pt x="35" y="45"/>
                  <a:pt x="38" y="44"/>
                </a:cubicBezTo>
                <a:cubicBezTo>
                  <a:pt x="40" y="43"/>
                  <a:pt x="45" y="43"/>
                  <a:pt x="47" y="43"/>
                </a:cubicBezTo>
                <a:cubicBezTo>
                  <a:pt x="49" y="42"/>
                  <a:pt x="52" y="40"/>
                  <a:pt x="54" y="39"/>
                </a:cubicBezTo>
                <a:cubicBezTo>
                  <a:pt x="55" y="38"/>
                  <a:pt x="57" y="35"/>
                  <a:pt x="58" y="34"/>
                </a:cubicBezTo>
                <a:cubicBezTo>
                  <a:pt x="60" y="34"/>
                  <a:pt x="63" y="33"/>
                  <a:pt x="64" y="32"/>
                </a:cubicBezTo>
                <a:cubicBezTo>
                  <a:pt x="66" y="31"/>
                  <a:pt x="69" y="26"/>
                  <a:pt x="71" y="26"/>
                </a:cubicBezTo>
                <a:cubicBezTo>
                  <a:pt x="72" y="25"/>
                  <a:pt x="75" y="26"/>
                  <a:pt x="76" y="26"/>
                </a:cubicBezTo>
                <a:cubicBezTo>
                  <a:pt x="77" y="25"/>
                  <a:pt x="79" y="21"/>
                  <a:pt x="81" y="21"/>
                </a:cubicBezTo>
                <a:cubicBezTo>
                  <a:pt x="83" y="20"/>
                  <a:pt x="87" y="21"/>
                  <a:pt x="88" y="20"/>
                </a:cubicBezTo>
                <a:cubicBezTo>
                  <a:pt x="90" y="20"/>
                  <a:pt x="92" y="16"/>
                  <a:pt x="93" y="15"/>
                </a:cubicBezTo>
                <a:cubicBezTo>
                  <a:pt x="95" y="14"/>
                  <a:pt x="99" y="13"/>
                  <a:pt x="101" y="13"/>
                </a:cubicBezTo>
                <a:cubicBezTo>
                  <a:pt x="103" y="13"/>
                  <a:pt x="106" y="13"/>
                  <a:pt x="108" y="13"/>
                </a:cubicBezTo>
                <a:cubicBezTo>
                  <a:pt x="110" y="13"/>
                  <a:pt x="113" y="11"/>
                  <a:pt x="115" y="11"/>
                </a:cubicBezTo>
                <a:cubicBezTo>
                  <a:pt x="117" y="10"/>
                  <a:pt x="121" y="9"/>
                  <a:pt x="123" y="9"/>
                </a:cubicBezTo>
                <a:cubicBezTo>
                  <a:pt x="125" y="8"/>
                  <a:pt x="128" y="6"/>
                  <a:pt x="129" y="6"/>
                </a:cubicBezTo>
                <a:cubicBezTo>
                  <a:pt x="130" y="5"/>
                  <a:pt x="132" y="7"/>
                  <a:pt x="133" y="7"/>
                </a:cubicBezTo>
                <a:cubicBezTo>
                  <a:pt x="135" y="7"/>
                  <a:pt x="139" y="7"/>
                  <a:pt x="141" y="6"/>
                </a:cubicBezTo>
                <a:cubicBezTo>
                  <a:pt x="142" y="6"/>
                  <a:pt x="145" y="3"/>
                  <a:pt x="147" y="3"/>
                </a:cubicBezTo>
                <a:cubicBezTo>
                  <a:pt x="148" y="3"/>
                  <a:pt x="149" y="5"/>
                  <a:pt x="150" y="6"/>
                </a:cubicBezTo>
                <a:cubicBezTo>
                  <a:pt x="152" y="6"/>
                  <a:pt x="156" y="6"/>
                  <a:pt x="158" y="6"/>
                </a:cubicBezTo>
                <a:cubicBezTo>
                  <a:pt x="160" y="6"/>
                  <a:pt x="164" y="6"/>
                  <a:pt x="166" y="5"/>
                </a:cubicBezTo>
                <a:cubicBezTo>
                  <a:pt x="168" y="4"/>
                  <a:pt x="170" y="1"/>
                  <a:pt x="172" y="1"/>
                </a:cubicBezTo>
                <a:cubicBezTo>
                  <a:pt x="174" y="0"/>
                  <a:pt x="177" y="0"/>
                  <a:pt x="178" y="1"/>
                </a:cubicBezTo>
                <a:cubicBezTo>
                  <a:pt x="179" y="1"/>
                  <a:pt x="180" y="3"/>
                  <a:pt x="179" y="4"/>
                </a:cubicBezTo>
                <a:cubicBezTo>
                  <a:pt x="179" y="5"/>
                  <a:pt x="178" y="7"/>
                  <a:pt x="177" y="7"/>
                </a:cubicBezTo>
                <a:cubicBezTo>
                  <a:pt x="176" y="8"/>
                  <a:pt x="172" y="9"/>
                  <a:pt x="171" y="9"/>
                </a:cubicBezTo>
                <a:cubicBezTo>
                  <a:pt x="169" y="10"/>
                  <a:pt x="166" y="12"/>
                  <a:pt x="164" y="12"/>
                </a:cubicBezTo>
                <a:cubicBezTo>
                  <a:pt x="163" y="12"/>
                  <a:pt x="159" y="12"/>
                  <a:pt x="158" y="12"/>
                </a:cubicBezTo>
                <a:cubicBezTo>
                  <a:pt x="157" y="12"/>
                  <a:pt x="154" y="13"/>
                  <a:pt x="153" y="14"/>
                </a:cubicBezTo>
                <a:cubicBezTo>
                  <a:pt x="152" y="15"/>
                  <a:pt x="152" y="18"/>
                  <a:pt x="153" y="20"/>
                </a:cubicBezTo>
                <a:cubicBezTo>
                  <a:pt x="153" y="21"/>
                  <a:pt x="155" y="24"/>
                  <a:pt x="156" y="24"/>
                </a:cubicBezTo>
                <a:cubicBezTo>
                  <a:pt x="158" y="25"/>
                  <a:pt x="162" y="24"/>
                  <a:pt x="164" y="24"/>
                </a:cubicBezTo>
                <a:cubicBezTo>
                  <a:pt x="166" y="23"/>
                  <a:pt x="169" y="19"/>
                  <a:pt x="171" y="20"/>
                </a:cubicBezTo>
                <a:cubicBezTo>
                  <a:pt x="172" y="20"/>
                  <a:pt x="173" y="22"/>
                  <a:pt x="174" y="23"/>
                </a:cubicBezTo>
                <a:cubicBezTo>
                  <a:pt x="174" y="25"/>
                  <a:pt x="174" y="28"/>
                  <a:pt x="173" y="29"/>
                </a:cubicBezTo>
                <a:cubicBezTo>
                  <a:pt x="173" y="30"/>
                  <a:pt x="170" y="32"/>
                  <a:pt x="169" y="33"/>
                </a:cubicBezTo>
                <a:cubicBezTo>
                  <a:pt x="168" y="33"/>
                  <a:pt x="165" y="33"/>
                  <a:pt x="164" y="33"/>
                </a:cubicBezTo>
                <a:cubicBezTo>
                  <a:pt x="163" y="32"/>
                  <a:pt x="159" y="31"/>
                  <a:pt x="158" y="32"/>
                </a:cubicBezTo>
                <a:cubicBezTo>
                  <a:pt x="157" y="33"/>
                  <a:pt x="157" y="37"/>
                  <a:pt x="157" y="38"/>
                </a:cubicBezTo>
                <a:cubicBezTo>
                  <a:pt x="158" y="41"/>
                  <a:pt x="160" y="47"/>
                  <a:pt x="162" y="49"/>
                </a:cubicBezTo>
                <a:cubicBezTo>
                  <a:pt x="164" y="51"/>
                  <a:pt x="169" y="54"/>
                  <a:pt x="171" y="56"/>
                </a:cubicBezTo>
                <a:cubicBezTo>
                  <a:pt x="172" y="57"/>
                  <a:pt x="173" y="59"/>
                  <a:pt x="174" y="59"/>
                </a:cubicBezTo>
                <a:cubicBezTo>
                  <a:pt x="176" y="60"/>
                  <a:pt x="180" y="60"/>
                  <a:pt x="182" y="60"/>
                </a:cubicBezTo>
                <a:cubicBezTo>
                  <a:pt x="185" y="59"/>
                  <a:pt x="189" y="59"/>
                  <a:pt x="191" y="58"/>
                </a:cubicBezTo>
                <a:cubicBezTo>
                  <a:pt x="192" y="57"/>
                  <a:pt x="194" y="53"/>
                  <a:pt x="195" y="52"/>
                </a:cubicBezTo>
                <a:cubicBezTo>
                  <a:pt x="196" y="51"/>
                  <a:pt x="199" y="51"/>
                  <a:pt x="200" y="51"/>
                </a:cubicBezTo>
                <a:cubicBezTo>
                  <a:pt x="201" y="51"/>
                  <a:pt x="202" y="52"/>
                  <a:pt x="202" y="53"/>
                </a:cubicBezTo>
                <a:cubicBezTo>
                  <a:pt x="203" y="54"/>
                  <a:pt x="204" y="56"/>
                  <a:pt x="205" y="57"/>
                </a:cubicBezTo>
                <a:cubicBezTo>
                  <a:pt x="206" y="58"/>
                  <a:pt x="209" y="59"/>
                  <a:pt x="210" y="60"/>
                </a:cubicBezTo>
                <a:cubicBezTo>
                  <a:pt x="211" y="61"/>
                  <a:pt x="214" y="64"/>
                  <a:pt x="215" y="65"/>
                </a:cubicBezTo>
                <a:cubicBezTo>
                  <a:pt x="216" y="66"/>
                  <a:pt x="218" y="68"/>
                  <a:pt x="218" y="69"/>
                </a:cubicBezTo>
                <a:cubicBezTo>
                  <a:pt x="219" y="71"/>
                  <a:pt x="217" y="74"/>
                  <a:pt x="216" y="76"/>
                </a:cubicBezTo>
                <a:cubicBezTo>
                  <a:pt x="216" y="77"/>
                  <a:pt x="213" y="80"/>
                  <a:pt x="212" y="82"/>
                </a:cubicBezTo>
                <a:cubicBezTo>
                  <a:pt x="212" y="84"/>
                  <a:pt x="212" y="87"/>
                  <a:pt x="211" y="88"/>
                </a:cubicBezTo>
                <a:cubicBezTo>
                  <a:pt x="210" y="89"/>
                  <a:pt x="209" y="91"/>
                  <a:pt x="208" y="92"/>
                </a:cubicBezTo>
                <a:cubicBezTo>
                  <a:pt x="206" y="92"/>
                  <a:pt x="204" y="91"/>
                  <a:pt x="203" y="92"/>
                </a:cubicBezTo>
                <a:cubicBezTo>
                  <a:pt x="202" y="92"/>
                  <a:pt x="201" y="94"/>
                  <a:pt x="201" y="94"/>
                </a:cubicBezTo>
                <a:cubicBezTo>
                  <a:pt x="200" y="96"/>
                  <a:pt x="200" y="98"/>
                  <a:pt x="200" y="99"/>
                </a:cubicBezTo>
                <a:cubicBezTo>
                  <a:pt x="199" y="101"/>
                  <a:pt x="198" y="105"/>
                  <a:pt x="197" y="107"/>
                </a:cubicBezTo>
                <a:cubicBezTo>
                  <a:pt x="196" y="108"/>
                  <a:pt x="192" y="109"/>
                  <a:pt x="190" y="110"/>
                </a:cubicBezTo>
                <a:cubicBezTo>
                  <a:pt x="187" y="112"/>
                  <a:pt x="183" y="114"/>
                  <a:pt x="180" y="116"/>
                </a:cubicBezTo>
                <a:cubicBezTo>
                  <a:pt x="179" y="118"/>
                  <a:pt x="175" y="121"/>
                  <a:pt x="174" y="123"/>
                </a:cubicBezTo>
                <a:cubicBezTo>
                  <a:pt x="172" y="125"/>
                  <a:pt x="172" y="130"/>
                  <a:pt x="171" y="132"/>
                </a:cubicBezTo>
                <a:cubicBezTo>
                  <a:pt x="170" y="135"/>
                  <a:pt x="169" y="140"/>
                  <a:pt x="168" y="142"/>
                </a:cubicBezTo>
                <a:cubicBezTo>
                  <a:pt x="166" y="144"/>
                  <a:pt x="162" y="148"/>
                  <a:pt x="160" y="150"/>
                </a:cubicBezTo>
                <a:cubicBezTo>
                  <a:pt x="158" y="152"/>
                  <a:pt x="154" y="155"/>
                  <a:pt x="152" y="157"/>
                </a:cubicBezTo>
                <a:cubicBezTo>
                  <a:pt x="150" y="157"/>
                  <a:pt x="146" y="158"/>
                  <a:pt x="144" y="158"/>
                </a:cubicBezTo>
                <a:cubicBezTo>
                  <a:pt x="143" y="158"/>
                  <a:pt x="140" y="158"/>
                  <a:pt x="139" y="158"/>
                </a:cubicBezTo>
                <a:cubicBezTo>
                  <a:pt x="137" y="159"/>
                  <a:pt x="133" y="161"/>
                  <a:pt x="132" y="162"/>
                </a:cubicBezTo>
                <a:cubicBezTo>
                  <a:pt x="130" y="163"/>
                  <a:pt x="129" y="166"/>
                  <a:pt x="128" y="167"/>
                </a:cubicBezTo>
                <a:cubicBezTo>
                  <a:pt x="127" y="168"/>
                  <a:pt x="126" y="169"/>
                  <a:pt x="124" y="170"/>
                </a:cubicBezTo>
                <a:cubicBezTo>
                  <a:pt x="124" y="170"/>
                  <a:pt x="123" y="171"/>
                  <a:pt x="122" y="171"/>
                </a:cubicBezTo>
                <a:cubicBezTo>
                  <a:pt x="121" y="171"/>
                  <a:pt x="119" y="171"/>
                  <a:pt x="119" y="170"/>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102" name="Freeform 8"/>
          <p:cNvSpPr>
            <a:spLocks/>
          </p:cNvSpPr>
          <p:nvPr/>
        </p:nvSpPr>
        <p:spPr bwMode="auto">
          <a:xfrm>
            <a:off x="11675417" y="4416463"/>
            <a:ext cx="253793" cy="205452"/>
          </a:xfrm>
          <a:custGeom>
            <a:avLst/>
            <a:gdLst/>
            <a:ahLst/>
            <a:cxnLst>
              <a:cxn ang="0">
                <a:pos x="90" y="68"/>
              </a:cxn>
              <a:cxn ang="0">
                <a:pos x="89" y="72"/>
              </a:cxn>
              <a:cxn ang="0">
                <a:pos x="84" y="76"/>
              </a:cxn>
              <a:cxn ang="0">
                <a:pos x="77" y="74"/>
              </a:cxn>
              <a:cxn ang="0">
                <a:pos x="70" y="71"/>
              </a:cxn>
              <a:cxn ang="0">
                <a:pos x="63" y="64"/>
              </a:cxn>
              <a:cxn ang="0">
                <a:pos x="52" y="54"/>
              </a:cxn>
              <a:cxn ang="0">
                <a:pos x="41" y="43"/>
              </a:cxn>
              <a:cxn ang="0">
                <a:pos x="34" y="39"/>
              </a:cxn>
              <a:cxn ang="0">
                <a:pos x="25" y="35"/>
              </a:cxn>
              <a:cxn ang="0">
                <a:pos x="20" y="35"/>
              </a:cxn>
              <a:cxn ang="0">
                <a:pos x="16" y="37"/>
              </a:cxn>
              <a:cxn ang="0">
                <a:pos x="10" y="36"/>
              </a:cxn>
              <a:cxn ang="0">
                <a:pos x="5" y="35"/>
              </a:cxn>
              <a:cxn ang="0">
                <a:pos x="1" y="32"/>
              </a:cxn>
              <a:cxn ang="0">
                <a:pos x="1" y="27"/>
              </a:cxn>
              <a:cxn ang="0">
                <a:pos x="3" y="22"/>
              </a:cxn>
              <a:cxn ang="0">
                <a:pos x="3" y="17"/>
              </a:cxn>
              <a:cxn ang="0">
                <a:pos x="1" y="11"/>
              </a:cxn>
              <a:cxn ang="0">
                <a:pos x="2" y="5"/>
              </a:cxn>
              <a:cxn ang="0">
                <a:pos x="7" y="3"/>
              </a:cxn>
              <a:cxn ang="0">
                <a:pos x="12" y="0"/>
              </a:cxn>
              <a:cxn ang="0">
                <a:pos x="19" y="1"/>
              </a:cxn>
              <a:cxn ang="0">
                <a:pos x="23" y="4"/>
              </a:cxn>
              <a:cxn ang="0">
                <a:pos x="27" y="5"/>
              </a:cxn>
              <a:cxn ang="0">
                <a:pos x="30" y="2"/>
              </a:cxn>
              <a:cxn ang="0">
                <a:pos x="34" y="3"/>
              </a:cxn>
              <a:cxn ang="0">
                <a:pos x="39" y="5"/>
              </a:cxn>
              <a:cxn ang="0">
                <a:pos x="44" y="5"/>
              </a:cxn>
              <a:cxn ang="0">
                <a:pos x="49" y="6"/>
              </a:cxn>
              <a:cxn ang="0">
                <a:pos x="55" y="7"/>
              </a:cxn>
              <a:cxn ang="0">
                <a:pos x="56" y="3"/>
              </a:cxn>
              <a:cxn ang="0">
                <a:pos x="58" y="0"/>
              </a:cxn>
              <a:cxn ang="0">
                <a:pos x="60" y="0"/>
              </a:cxn>
              <a:cxn ang="0">
                <a:pos x="61" y="2"/>
              </a:cxn>
              <a:cxn ang="0">
                <a:pos x="60" y="5"/>
              </a:cxn>
              <a:cxn ang="0">
                <a:pos x="60" y="8"/>
              </a:cxn>
              <a:cxn ang="0">
                <a:pos x="62" y="9"/>
              </a:cxn>
              <a:cxn ang="0">
                <a:pos x="64" y="10"/>
              </a:cxn>
              <a:cxn ang="0">
                <a:pos x="64" y="13"/>
              </a:cxn>
              <a:cxn ang="0">
                <a:pos x="67" y="14"/>
              </a:cxn>
              <a:cxn ang="0">
                <a:pos x="68" y="12"/>
              </a:cxn>
              <a:cxn ang="0">
                <a:pos x="69" y="8"/>
              </a:cxn>
              <a:cxn ang="0">
                <a:pos x="71" y="8"/>
              </a:cxn>
              <a:cxn ang="0">
                <a:pos x="73" y="10"/>
              </a:cxn>
              <a:cxn ang="0">
                <a:pos x="73" y="13"/>
              </a:cxn>
              <a:cxn ang="0">
                <a:pos x="72" y="14"/>
              </a:cxn>
              <a:cxn ang="0">
                <a:pos x="71" y="17"/>
              </a:cxn>
              <a:cxn ang="0">
                <a:pos x="74" y="18"/>
              </a:cxn>
              <a:cxn ang="0">
                <a:pos x="77" y="18"/>
              </a:cxn>
              <a:cxn ang="0">
                <a:pos x="79" y="20"/>
              </a:cxn>
              <a:cxn ang="0">
                <a:pos x="78" y="24"/>
              </a:cxn>
              <a:cxn ang="0">
                <a:pos x="81" y="29"/>
              </a:cxn>
              <a:cxn ang="0">
                <a:pos x="85" y="31"/>
              </a:cxn>
              <a:cxn ang="0">
                <a:pos x="86" y="38"/>
              </a:cxn>
              <a:cxn ang="0">
                <a:pos x="88" y="44"/>
              </a:cxn>
              <a:cxn ang="0">
                <a:pos x="90" y="49"/>
              </a:cxn>
              <a:cxn ang="0">
                <a:pos x="93" y="54"/>
              </a:cxn>
              <a:cxn ang="0">
                <a:pos x="93" y="58"/>
              </a:cxn>
              <a:cxn ang="0">
                <a:pos x="93" y="60"/>
              </a:cxn>
              <a:cxn ang="0">
                <a:pos x="90" y="61"/>
              </a:cxn>
              <a:cxn ang="0">
                <a:pos x="90" y="64"/>
              </a:cxn>
              <a:cxn ang="0">
                <a:pos x="90" y="68"/>
              </a:cxn>
            </a:cxnLst>
            <a:rect l="0" t="0" r="r" b="b"/>
            <a:pathLst>
              <a:path w="94" h="76">
                <a:moveTo>
                  <a:pt x="90" y="68"/>
                </a:moveTo>
                <a:cubicBezTo>
                  <a:pt x="90" y="69"/>
                  <a:pt x="89" y="71"/>
                  <a:pt x="89" y="72"/>
                </a:cubicBezTo>
                <a:cubicBezTo>
                  <a:pt x="88" y="73"/>
                  <a:pt x="86" y="75"/>
                  <a:pt x="84" y="76"/>
                </a:cubicBezTo>
                <a:cubicBezTo>
                  <a:pt x="83" y="76"/>
                  <a:pt x="79" y="75"/>
                  <a:pt x="77" y="74"/>
                </a:cubicBezTo>
                <a:cubicBezTo>
                  <a:pt x="75" y="74"/>
                  <a:pt x="72" y="72"/>
                  <a:pt x="70" y="71"/>
                </a:cubicBezTo>
                <a:cubicBezTo>
                  <a:pt x="68" y="70"/>
                  <a:pt x="65" y="65"/>
                  <a:pt x="63" y="64"/>
                </a:cubicBezTo>
                <a:cubicBezTo>
                  <a:pt x="61" y="61"/>
                  <a:pt x="55" y="57"/>
                  <a:pt x="52" y="54"/>
                </a:cubicBezTo>
                <a:cubicBezTo>
                  <a:pt x="49" y="51"/>
                  <a:pt x="44" y="45"/>
                  <a:pt x="41" y="43"/>
                </a:cubicBezTo>
                <a:cubicBezTo>
                  <a:pt x="39" y="41"/>
                  <a:pt x="36" y="39"/>
                  <a:pt x="34" y="39"/>
                </a:cubicBezTo>
                <a:cubicBezTo>
                  <a:pt x="32" y="38"/>
                  <a:pt x="27" y="36"/>
                  <a:pt x="25" y="35"/>
                </a:cubicBezTo>
                <a:cubicBezTo>
                  <a:pt x="24" y="35"/>
                  <a:pt x="22" y="34"/>
                  <a:pt x="20" y="35"/>
                </a:cubicBezTo>
                <a:cubicBezTo>
                  <a:pt x="19" y="35"/>
                  <a:pt x="17" y="37"/>
                  <a:pt x="16" y="37"/>
                </a:cubicBezTo>
                <a:cubicBezTo>
                  <a:pt x="15" y="38"/>
                  <a:pt x="12" y="36"/>
                  <a:pt x="10" y="36"/>
                </a:cubicBezTo>
                <a:cubicBezTo>
                  <a:pt x="9" y="36"/>
                  <a:pt x="6" y="35"/>
                  <a:pt x="5" y="35"/>
                </a:cubicBezTo>
                <a:cubicBezTo>
                  <a:pt x="4" y="34"/>
                  <a:pt x="1" y="33"/>
                  <a:pt x="1" y="32"/>
                </a:cubicBezTo>
                <a:cubicBezTo>
                  <a:pt x="0" y="31"/>
                  <a:pt x="1" y="28"/>
                  <a:pt x="1" y="27"/>
                </a:cubicBezTo>
                <a:cubicBezTo>
                  <a:pt x="1" y="26"/>
                  <a:pt x="3" y="24"/>
                  <a:pt x="3" y="22"/>
                </a:cubicBezTo>
                <a:cubicBezTo>
                  <a:pt x="3" y="21"/>
                  <a:pt x="3" y="18"/>
                  <a:pt x="3" y="17"/>
                </a:cubicBezTo>
                <a:cubicBezTo>
                  <a:pt x="3" y="16"/>
                  <a:pt x="1" y="13"/>
                  <a:pt x="1" y="11"/>
                </a:cubicBezTo>
                <a:cubicBezTo>
                  <a:pt x="1" y="10"/>
                  <a:pt x="1" y="6"/>
                  <a:pt x="2" y="5"/>
                </a:cubicBezTo>
                <a:cubicBezTo>
                  <a:pt x="3" y="4"/>
                  <a:pt x="6" y="4"/>
                  <a:pt x="7" y="3"/>
                </a:cubicBezTo>
                <a:cubicBezTo>
                  <a:pt x="9" y="3"/>
                  <a:pt x="10" y="1"/>
                  <a:pt x="12" y="0"/>
                </a:cubicBezTo>
                <a:cubicBezTo>
                  <a:pt x="13" y="0"/>
                  <a:pt x="17" y="0"/>
                  <a:pt x="19" y="1"/>
                </a:cubicBezTo>
                <a:cubicBezTo>
                  <a:pt x="20" y="1"/>
                  <a:pt x="22" y="3"/>
                  <a:pt x="23" y="4"/>
                </a:cubicBezTo>
                <a:cubicBezTo>
                  <a:pt x="24" y="4"/>
                  <a:pt x="26" y="5"/>
                  <a:pt x="27" y="5"/>
                </a:cubicBezTo>
                <a:cubicBezTo>
                  <a:pt x="28" y="5"/>
                  <a:pt x="29" y="3"/>
                  <a:pt x="30" y="2"/>
                </a:cubicBezTo>
                <a:cubicBezTo>
                  <a:pt x="31" y="2"/>
                  <a:pt x="33" y="2"/>
                  <a:pt x="34" y="3"/>
                </a:cubicBezTo>
                <a:cubicBezTo>
                  <a:pt x="36" y="3"/>
                  <a:pt x="37" y="5"/>
                  <a:pt x="39" y="5"/>
                </a:cubicBezTo>
                <a:cubicBezTo>
                  <a:pt x="40" y="6"/>
                  <a:pt x="43" y="5"/>
                  <a:pt x="44" y="5"/>
                </a:cubicBezTo>
                <a:cubicBezTo>
                  <a:pt x="46" y="5"/>
                  <a:pt x="48" y="6"/>
                  <a:pt x="49" y="6"/>
                </a:cubicBezTo>
                <a:cubicBezTo>
                  <a:pt x="51" y="7"/>
                  <a:pt x="54" y="8"/>
                  <a:pt x="55" y="7"/>
                </a:cubicBezTo>
                <a:cubicBezTo>
                  <a:pt x="56" y="7"/>
                  <a:pt x="56" y="4"/>
                  <a:pt x="56" y="3"/>
                </a:cubicBezTo>
                <a:cubicBezTo>
                  <a:pt x="56" y="2"/>
                  <a:pt x="57" y="1"/>
                  <a:pt x="58" y="0"/>
                </a:cubicBezTo>
                <a:cubicBezTo>
                  <a:pt x="58" y="0"/>
                  <a:pt x="60" y="0"/>
                  <a:pt x="60" y="0"/>
                </a:cubicBezTo>
                <a:cubicBezTo>
                  <a:pt x="61" y="1"/>
                  <a:pt x="61" y="2"/>
                  <a:pt x="61" y="2"/>
                </a:cubicBezTo>
                <a:cubicBezTo>
                  <a:pt x="61" y="3"/>
                  <a:pt x="60" y="4"/>
                  <a:pt x="60" y="5"/>
                </a:cubicBezTo>
                <a:cubicBezTo>
                  <a:pt x="60" y="6"/>
                  <a:pt x="60" y="7"/>
                  <a:pt x="60" y="8"/>
                </a:cubicBezTo>
                <a:cubicBezTo>
                  <a:pt x="60" y="8"/>
                  <a:pt x="61" y="9"/>
                  <a:pt x="62" y="9"/>
                </a:cubicBezTo>
                <a:cubicBezTo>
                  <a:pt x="63" y="9"/>
                  <a:pt x="64" y="9"/>
                  <a:pt x="64" y="10"/>
                </a:cubicBezTo>
                <a:cubicBezTo>
                  <a:pt x="64" y="10"/>
                  <a:pt x="63" y="12"/>
                  <a:pt x="64" y="13"/>
                </a:cubicBezTo>
                <a:cubicBezTo>
                  <a:pt x="64" y="14"/>
                  <a:pt x="66" y="15"/>
                  <a:pt x="67" y="14"/>
                </a:cubicBezTo>
                <a:cubicBezTo>
                  <a:pt x="68" y="14"/>
                  <a:pt x="68" y="12"/>
                  <a:pt x="68" y="12"/>
                </a:cubicBezTo>
                <a:cubicBezTo>
                  <a:pt x="69" y="11"/>
                  <a:pt x="68" y="9"/>
                  <a:pt x="69" y="8"/>
                </a:cubicBezTo>
                <a:cubicBezTo>
                  <a:pt x="69" y="8"/>
                  <a:pt x="71" y="8"/>
                  <a:pt x="71" y="8"/>
                </a:cubicBezTo>
                <a:cubicBezTo>
                  <a:pt x="72" y="8"/>
                  <a:pt x="73" y="9"/>
                  <a:pt x="73" y="10"/>
                </a:cubicBezTo>
                <a:cubicBezTo>
                  <a:pt x="74" y="10"/>
                  <a:pt x="73" y="12"/>
                  <a:pt x="73" y="13"/>
                </a:cubicBezTo>
                <a:cubicBezTo>
                  <a:pt x="73" y="13"/>
                  <a:pt x="72" y="14"/>
                  <a:pt x="72" y="14"/>
                </a:cubicBezTo>
                <a:cubicBezTo>
                  <a:pt x="71" y="15"/>
                  <a:pt x="71" y="17"/>
                  <a:pt x="71" y="17"/>
                </a:cubicBezTo>
                <a:cubicBezTo>
                  <a:pt x="72" y="18"/>
                  <a:pt x="73" y="18"/>
                  <a:pt x="74" y="18"/>
                </a:cubicBezTo>
                <a:cubicBezTo>
                  <a:pt x="75" y="19"/>
                  <a:pt x="76" y="17"/>
                  <a:pt x="77" y="18"/>
                </a:cubicBezTo>
                <a:cubicBezTo>
                  <a:pt x="78" y="18"/>
                  <a:pt x="79" y="19"/>
                  <a:pt x="79" y="20"/>
                </a:cubicBezTo>
                <a:cubicBezTo>
                  <a:pt x="79" y="21"/>
                  <a:pt x="78" y="23"/>
                  <a:pt x="78" y="24"/>
                </a:cubicBezTo>
                <a:cubicBezTo>
                  <a:pt x="79" y="25"/>
                  <a:pt x="80" y="28"/>
                  <a:pt x="81" y="29"/>
                </a:cubicBezTo>
                <a:cubicBezTo>
                  <a:pt x="82" y="30"/>
                  <a:pt x="85" y="30"/>
                  <a:pt x="85" y="31"/>
                </a:cubicBezTo>
                <a:cubicBezTo>
                  <a:pt x="86" y="32"/>
                  <a:pt x="86" y="36"/>
                  <a:pt x="86" y="38"/>
                </a:cubicBezTo>
                <a:cubicBezTo>
                  <a:pt x="87" y="39"/>
                  <a:pt x="87" y="43"/>
                  <a:pt x="88" y="44"/>
                </a:cubicBezTo>
                <a:cubicBezTo>
                  <a:pt x="88" y="46"/>
                  <a:pt x="89" y="48"/>
                  <a:pt x="90" y="49"/>
                </a:cubicBezTo>
                <a:cubicBezTo>
                  <a:pt x="91" y="51"/>
                  <a:pt x="92" y="53"/>
                  <a:pt x="93" y="54"/>
                </a:cubicBezTo>
                <a:cubicBezTo>
                  <a:pt x="93" y="55"/>
                  <a:pt x="94" y="57"/>
                  <a:pt x="93" y="58"/>
                </a:cubicBezTo>
                <a:cubicBezTo>
                  <a:pt x="93" y="58"/>
                  <a:pt x="93" y="60"/>
                  <a:pt x="93" y="60"/>
                </a:cubicBezTo>
                <a:cubicBezTo>
                  <a:pt x="92" y="61"/>
                  <a:pt x="91" y="60"/>
                  <a:pt x="90" y="61"/>
                </a:cubicBezTo>
                <a:cubicBezTo>
                  <a:pt x="90" y="61"/>
                  <a:pt x="90" y="64"/>
                  <a:pt x="90" y="64"/>
                </a:cubicBezTo>
                <a:cubicBezTo>
                  <a:pt x="90" y="65"/>
                  <a:pt x="90" y="67"/>
                  <a:pt x="90" y="68"/>
                </a:cubicBezTo>
                <a:close/>
              </a:path>
            </a:pathLst>
          </a:custGeom>
          <a:solidFill>
            <a:srgbClr val="A4A4A4"/>
          </a:solidFill>
          <a:ln w="1" cap="flat">
            <a:solidFill>
              <a:schemeClr val="bg1"/>
            </a:solid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nvGrpSpPr>
          <p:cNvPr id="115" name="Group 114"/>
          <p:cNvGrpSpPr/>
          <p:nvPr/>
        </p:nvGrpSpPr>
        <p:grpSpPr>
          <a:xfrm>
            <a:off x="370046" y="304456"/>
            <a:ext cx="5943600" cy="1077095"/>
            <a:chOff x="587022" y="976809"/>
            <a:chExt cx="5943600" cy="1077095"/>
          </a:xfrm>
        </p:grpSpPr>
        <p:sp>
          <p:nvSpPr>
            <p:cNvPr id="116" name="TextBox 115"/>
            <p:cNvSpPr txBox="1"/>
            <p:nvPr/>
          </p:nvSpPr>
          <p:spPr>
            <a:xfrm>
              <a:off x="587022" y="976809"/>
              <a:ext cx="5943600"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SPAIN MAP</a:t>
              </a:r>
            </a:p>
          </p:txBody>
        </p:sp>
        <p:sp>
          <p:nvSpPr>
            <p:cNvPr id="117" name="TextBox 116"/>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sp>
        <p:nvSpPr>
          <p:cNvPr id="118" name="Block Arc 117"/>
          <p:cNvSpPr>
            <a:spLocks noChangeAspect="1"/>
          </p:cNvSpPr>
          <p:nvPr/>
        </p:nvSpPr>
        <p:spPr>
          <a:xfrm rot="16200000" flipH="1">
            <a:off x="9299621" y="12916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19" name="Oval 118"/>
          <p:cNvSpPr>
            <a:spLocks noChangeAspect="1"/>
          </p:cNvSpPr>
          <p:nvPr/>
        </p:nvSpPr>
        <p:spPr>
          <a:xfrm>
            <a:off x="9422941" y="141725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0" name="Isosceles Triangle 119"/>
          <p:cNvSpPr/>
          <p:nvPr/>
        </p:nvSpPr>
        <p:spPr bwMode="auto">
          <a:xfrm flipV="1">
            <a:off x="9813374" y="2449310"/>
            <a:ext cx="203200" cy="203200"/>
          </a:xfrm>
          <a:prstGeom prst="triangle">
            <a:avLst/>
          </a:prstGeom>
          <a:solidFill>
            <a:srgbClr val="FE4A1E"/>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21" name="Group 120"/>
          <p:cNvGrpSpPr/>
          <p:nvPr/>
        </p:nvGrpSpPr>
        <p:grpSpPr>
          <a:xfrm>
            <a:off x="293322" y="2194206"/>
            <a:ext cx="4840106" cy="1130397"/>
            <a:chOff x="2879034" y="5745836"/>
            <a:chExt cx="4927350"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927350" cy="1005841"/>
              <a:chOff x="323619" y="3562349"/>
              <a:chExt cx="3182318" cy="914401"/>
            </a:xfrm>
          </p:grpSpPr>
          <p:sp>
            <p:nvSpPr>
              <p:cNvPr id="125" name="Rectangle 124"/>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26" name="Rectangle 125"/>
              <p:cNvSpPr/>
              <p:nvPr/>
            </p:nvSpPr>
            <p:spPr>
              <a:xfrm>
                <a:off x="323619" y="3562350"/>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23" name="TextBox 122"/>
            <p:cNvSpPr txBox="1"/>
            <p:nvPr/>
          </p:nvSpPr>
          <p:spPr>
            <a:xfrm>
              <a:off x="3782601" y="5796541"/>
              <a:ext cx="3816617"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28" name="Oval 127"/>
          <p:cNvSpPr>
            <a:spLocks noChangeAspect="1"/>
          </p:cNvSpPr>
          <p:nvPr/>
        </p:nvSpPr>
        <p:spPr>
          <a:xfrm>
            <a:off x="6436947" y="2811703"/>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5C9AD3"/>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0" name="Group 129"/>
          <p:cNvGrpSpPr/>
          <p:nvPr/>
        </p:nvGrpSpPr>
        <p:grpSpPr>
          <a:xfrm>
            <a:off x="293322" y="3586898"/>
            <a:ext cx="4840106" cy="1130397"/>
            <a:chOff x="2879034" y="5745836"/>
            <a:chExt cx="4927350"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927350" cy="1005841"/>
              <a:chOff x="323619" y="3562349"/>
              <a:chExt cx="3182318" cy="914401"/>
            </a:xfrm>
          </p:grpSpPr>
          <p:sp>
            <p:nvSpPr>
              <p:cNvPr id="134" name="Rectangle 133"/>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35" name="Rectangle 134"/>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32" name="TextBox 131"/>
            <p:cNvSpPr txBox="1"/>
            <p:nvPr/>
          </p:nvSpPr>
          <p:spPr>
            <a:xfrm>
              <a:off x="3782601" y="5796541"/>
              <a:ext cx="3816617"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87%</a:t>
              </a:r>
            </a:p>
          </p:txBody>
        </p:sp>
      </p:grpSp>
      <p:sp>
        <p:nvSpPr>
          <p:cNvPr id="136" name="Block Arc 135"/>
          <p:cNvSpPr>
            <a:spLocks noChangeAspect="1"/>
          </p:cNvSpPr>
          <p:nvPr/>
        </p:nvSpPr>
        <p:spPr>
          <a:xfrm rot="16200000" flipH="1">
            <a:off x="10621559" y="3263929"/>
            <a:ext cx="1188720" cy="1188682"/>
          </a:xfrm>
          <a:prstGeom prst="blockArc">
            <a:avLst>
              <a:gd name="adj1" fmla="val 18177909"/>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latin typeface="Candara" panose="020E0502030303020204" pitchFamily="34" charset="0"/>
            </a:endParaRPr>
          </a:p>
        </p:txBody>
      </p:sp>
      <p:sp>
        <p:nvSpPr>
          <p:cNvPr id="137" name="Oval 136"/>
          <p:cNvSpPr>
            <a:spLocks noChangeAspect="1"/>
          </p:cNvSpPr>
          <p:nvPr/>
        </p:nvSpPr>
        <p:spPr>
          <a:xfrm>
            <a:off x="10744879" y="3389532"/>
            <a:ext cx="914370" cy="914400"/>
          </a:xfrm>
          <a:prstGeom prst="ellipse">
            <a:avLst/>
          </a:prstGeom>
          <a:solidFill>
            <a:schemeClr val="tx1">
              <a:alpha val="8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8" name="Isosceles Triangle 137"/>
          <p:cNvSpPr/>
          <p:nvPr/>
        </p:nvSpPr>
        <p:spPr bwMode="auto">
          <a:xfrm flipV="1">
            <a:off x="11135312" y="4421590"/>
            <a:ext cx="203200" cy="203200"/>
          </a:xfrm>
          <a:prstGeom prst="triangle">
            <a:avLst/>
          </a:prstGeom>
          <a:solidFill>
            <a:srgbClr val="44546B"/>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latin typeface="Candara" panose="020E0502030303020204" pitchFamily="34" charset="0"/>
            </a:endParaRPr>
          </a:p>
        </p:txBody>
      </p:sp>
      <p:grpSp>
        <p:nvGrpSpPr>
          <p:cNvPr id="139" name="Group 138"/>
          <p:cNvGrpSpPr/>
          <p:nvPr/>
        </p:nvGrpSpPr>
        <p:grpSpPr>
          <a:xfrm>
            <a:off x="293322" y="4976252"/>
            <a:ext cx="4840106" cy="1130397"/>
            <a:chOff x="2879034" y="5745836"/>
            <a:chExt cx="4927350"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927350" cy="1005841"/>
              <a:chOff x="323619" y="3562349"/>
              <a:chExt cx="3182318" cy="914401"/>
            </a:xfrm>
          </p:grpSpPr>
          <p:sp>
            <p:nvSpPr>
              <p:cNvPr id="143" name="Rectangle 142"/>
              <p:cNvSpPr/>
              <p:nvPr/>
            </p:nvSpPr>
            <p:spPr>
              <a:xfrm>
                <a:off x="800500" y="3562349"/>
                <a:ext cx="2705437" cy="813644"/>
              </a:xfrm>
              <a:prstGeom prst="rect">
                <a:avLst/>
              </a:prstGeom>
              <a:solidFill>
                <a:schemeClr val="tx1">
                  <a:alpha val="75000"/>
                </a:schemeClr>
              </a:soli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sp>
            <p:nvSpPr>
              <p:cNvPr id="144" name="Rectangle 143"/>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latin typeface="Candara" panose="020E0502030303020204" pitchFamily="34" charset="0"/>
                </a:endParaRPr>
              </a:p>
            </p:txBody>
          </p:sp>
        </p:grpSp>
        <p:sp>
          <p:nvSpPr>
            <p:cNvPr id="141" name="TextBox 140"/>
            <p:cNvSpPr txBox="1"/>
            <p:nvPr/>
          </p:nvSpPr>
          <p:spPr>
            <a:xfrm>
              <a:off x="3782601" y="5796541"/>
              <a:ext cx="3816617"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latin typeface="Candara" panose="020E0502030303020204" pitchFamily="34" charset="0"/>
                </a:rPr>
                <a:t>61%</a:t>
              </a:r>
            </a:p>
          </p:txBody>
        </p:sp>
      </p:grpSp>
    </p:spTree>
    <p:extLst>
      <p:ext uri="{BB962C8B-B14F-4D97-AF65-F5344CB8AC3E}">
        <p14:creationId xmlns:p14="http://schemas.microsoft.com/office/powerpoint/2010/main" val="24796579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750"/>
                                        <p:tgtEl>
                                          <p:spTgt spid="115"/>
                                        </p:tgtEl>
                                      </p:cBhvr>
                                    </p:animEffect>
                                  </p:childTnLst>
                                </p:cTn>
                              </p:par>
                            </p:childTnLst>
                          </p:cTn>
                        </p:par>
                        <p:par>
                          <p:cTn id="8" fill="hold">
                            <p:stCondLst>
                              <p:cond delay="750"/>
                            </p:stCondLst>
                            <p:childTnLst>
                              <p:par>
                                <p:cTn id="9" presetID="2" presetClass="entr" presetSubtype="4"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additive="base">
                                        <p:cTn id="11" dur="250" fill="hold"/>
                                        <p:tgtEl>
                                          <p:spTgt spid="98"/>
                                        </p:tgtEl>
                                        <p:attrNameLst>
                                          <p:attrName>ppt_x</p:attrName>
                                        </p:attrNameLst>
                                      </p:cBhvr>
                                      <p:tavLst>
                                        <p:tav tm="0">
                                          <p:val>
                                            <p:strVal val="#ppt_x"/>
                                          </p:val>
                                        </p:tav>
                                        <p:tav tm="100000">
                                          <p:val>
                                            <p:strVal val="#ppt_x"/>
                                          </p:val>
                                        </p:tav>
                                      </p:tavLst>
                                    </p:anim>
                                    <p:anim calcmode="lin" valueType="num">
                                      <p:cBhvr additive="base">
                                        <p:cTn id="12" dur="250" fill="hold"/>
                                        <p:tgtEl>
                                          <p:spTgt spid="98"/>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 presetClass="entr" presetSubtype="4" fill="hold" grpId="0" nodeType="afterEffect">
                                  <p:stCondLst>
                                    <p:cond delay="0"/>
                                  </p:stCondLst>
                                  <p:childTnLst>
                                    <p:set>
                                      <p:cBhvr>
                                        <p:cTn id="15" dur="1" fill="hold">
                                          <p:stCondLst>
                                            <p:cond delay="0"/>
                                          </p:stCondLst>
                                        </p:cTn>
                                        <p:tgtEl>
                                          <p:spTgt spid="101"/>
                                        </p:tgtEl>
                                        <p:attrNameLst>
                                          <p:attrName>style.visibility</p:attrName>
                                        </p:attrNameLst>
                                      </p:cBhvr>
                                      <p:to>
                                        <p:strVal val="visible"/>
                                      </p:to>
                                    </p:set>
                                    <p:anim calcmode="lin" valueType="num">
                                      <p:cBhvr additive="base">
                                        <p:cTn id="16" dur="250" fill="hold"/>
                                        <p:tgtEl>
                                          <p:spTgt spid="101"/>
                                        </p:tgtEl>
                                        <p:attrNameLst>
                                          <p:attrName>ppt_x</p:attrName>
                                        </p:attrNameLst>
                                      </p:cBhvr>
                                      <p:tavLst>
                                        <p:tav tm="0">
                                          <p:val>
                                            <p:strVal val="#ppt_x"/>
                                          </p:val>
                                        </p:tav>
                                        <p:tav tm="100000">
                                          <p:val>
                                            <p:strVal val="#ppt_x"/>
                                          </p:val>
                                        </p:tav>
                                      </p:tavLst>
                                    </p:anim>
                                    <p:anim calcmode="lin" valueType="num">
                                      <p:cBhvr additive="base">
                                        <p:cTn id="17" dur="250" fill="hold"/>
                                        <p:tgtEl>
                                          <p:spTgt spid="10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2" presetClass="entr" presetSubtype="4" fill="hold" grpId="0" nodeType="afterEffect">
                                  <p:stCondLst>
                                    <p:cond delay="0"/>
                                  </p:stCondLst>
                                  <p:childTnLst>
                                    <p:set>
                                      <p:cBhvr>
                                        <p:cTn id="20" dur="1" fill="hold">
                                          <p:stCondLst>
                                            <p:cond delay="0"/>
                                          </p:stCondLst>
                                        </p:cTn>
                                        <p:tgtEl>
                                          <p:spTgt spid="102"/>
                                        </p:tgtEl>
                                        <p:attrNameLst>
                                          <p:attrName>style.visibility</p:attrName>
                                        </p:attrNameLst>
                                      </p:cBhvr>
                                      <p:to>
                                        <p:strVal val="visible"/>
                                      </p:to>
                                    </p:set>
                                    <p:anim calcmode="lin" valueType="num">
                                      <p:cBhvr additive="base">
                                        <p:cTn id="21" dur="250" fill="hold"/>
                                        <p:tgtEl>
                                          <p:spTgt spid="102"/>
                                        </p:tgtEl>
                                        <p:attrNameLst>
                                          <p:attrName>ppt_x</p:attrName>
                                        </p:attrNameLst>
                                      </p:cBhvr>
                                      <p:tavLst>
                                        <p:tav tm="0">
                                          <p:val>
                                            <p:strVal val="#ppt_x"/>
                                          </p:val>
                                        </p:tav>
                                        <p:tav tm="100000">
                                          <p:val>
                                            <p:strVal val="#ppt_x"/>
                                          </p:val>
                                        </p:tav>
                                      </p:tavLst>
                                    </p:anim>
                                    <p:anim calcmode="lin" valueType="num">
                                      <p:cBhvr additive="base">
                                        <p:cTn id="22" dur="250" fill="hold"/>
                                        <p:tgtEl>
                                          <p:spTgt spid="102"/>
                                        </p:tgtEl>
                                        <p:attrNameLst>
                                          <p:attrName>ppt_y</p:attrName>
                                        </p:attrNameLst>
                                      </p:cBhvr>
                                      <p:tavLst>
                                        <p:tav tm="0">
                                          <p:val>
                                            <p:strVal val="1+#ppt_h/2"/>
                                          </p:val>
                                        </p:tav>
                                        <p:tav tm="100000">
                                          <p:val>
                                            <p:strVal val="#ppt_y"/>
                                          </p:val>
                                        </p:tav>
                                      </p:tavLst>
                                    </p:anim>
                                  </p:childTnLst>
                                </p:cTn>
                              </p:par>
                            </p:childTnLst>
                          </p:cTn>
                        </p:par>
                        <p:par>
                          <p:cTn id="23" fill="hold">
                            <p:stCondLst>
                              <p:cond delay="1500"/>
                            </p:stCondLst>
                            <p:childTnLst>
                              <p:par>
                                <p:cTn id="24" presetID="2" presetClass="entr" presetSubtype="4" fill="hold" grpId="0" nodeType="afterEffect">
                                  <p:stCondLst>
                                    <p:cond delay="0"/>
                                  </p:stCondLst>
                                  <p:childTnLst>
                                    <p:set>
                                      <p:cBhvr>
                                        <p:cTn id="25" dur="1" fill="hold">
                                          <p:stCondLst>
                                            <p:cond delay="0"/>
                                          </p:stCondLst>
                                        </p:cTn>
                                        <p:tgtEl>
                                          <p:spTgt spid="82"/>
                                        </p:tgtEl>
                                        <p:attrNameLst>
                                          <p:attrName>style.visibility</p:attrName>
                                        </p:attrNameLst>
                                      </p:cBhvr>
                                      <p:to>
                                        <p:strVal val="visible"/>
                                      </p:to>
                                    </p:set>
                                    <p:anim calcmode="lin" valueType="num">
                                      <p:cBhvr additive="base">
                                        <p:cTn id="26" dur="250" fill="hold"/>
                                        <p:tgtEl>
                                          <p:spTgt spid="82"/>
                                        </p:tgtEl>
                                        <p:attrNameLst>
                                          <p:attrName>ppt_x</p:attrName>
                                        </p:attrNameLst>
                                      </p:cBhvr>
                                      <p:tavLst>
                                        <p:tav tm="0">
                                          <p:val>
                                            <p:strVal val="#ppt_x"/>
                                          </p:val>
                                        </p:tav>
                                        <p:tav tm="100000">
                                          <p:val>
                                            <p:strVal val="#ppt_x"/>
                                          </p:val>
                                        </p:tav>
                                      </p:tavLst>
                                    </p:anim>
                                    <p:anim calcmode="lin" valueType="num">
                                      <p:cBhvr additive="base">
                                        <p:cTn id="27" dur="250" fill="hold"/>
                                        <p:tgtEl>
                                          <p:spTgt spid="82"/>
                                        </p:tgtEl>
                                        <p:attrNameLst>
                                          <p:attrName>ppt_y</p:attrName>
                                        </p:attrNameLst>
                                      </p:cBhvr>
                                      <p:tavLst>
                                        <p:tav tm="0">
                                          <p:val>
                                            <p:strVal val="1+#ppt_h/2"/>
                                          </p:val>
                                        </p:tav>
                                        <p:tav tm="100000">
                                          <p:val>
                                            <p:strVal val="#ppt_y"/>
                                          </p:val>
                                        </p:tav>
                                      </p:tavLst>
                                    </p:anim>
                                  </p:childTnLst>
                                </p:cTn>
                              </p:par>
                            </p:childTnLst>
                          </p:cTn>
                        </p:par>
                        <p:par>
                          <p:cTn id="28" fill="hold">
                            <p:stCondLst>
                              <p:cond delay="1750"/>
                            </p:stCondLst>
                            <p:childTnLst>
                              <p:par>
                                <p:cTn id="29" presetID="2" presetClass="entr" presetSubtype="4" fill="hold" grpId="0" nodeType="afterEffect">
                                  <p:stCondLst>
                                    <p:cond delay="0"/>
                                  </p:stCondLst>
                                  <p:childTnLst>
                                    <p:set>
                                      <p:cBhvr>
                                        <p:cTn id="30" dur="1" fill="hold">
                                          <p:stCondLst>
                                            <p:cond delay="0"/>
                                          </p:stCondLst>
                                        </p:cTn>
                                        <p:tgtEl>
                                          <p:spTgt spid="83"/>
                                        </p:tgtEl>
                                        <p:attrNameLst>
                                          <p:attrName>style.visibility</p:attrName>
                                        </p:attrNameLst>
                                      </p:cBhvr>
                                      <p:to>
                                        <p:strVal val="visible"/>
                                      </p:to>
                                    </p:set>
                                    <p:anim calcmode="lin" valueType="num">
                                      <p:cBhvr additive="base">
                                        <p:cTn id="31" dur="250" fill="hold"/>
                                        <p:tgtEl>
                                          <p:spTgt spid="83"/>
                                        </p:tgtEl>
                                        <p:attrNameLst>
                                          <p:attrName>ppt_x</p:attrName>
                                        </p:attrNameLst>
                                      </p:cBhvr>
                                      <p:tavLst>
                                        <p:tav tm="0">
                                          <p:val>
                                            <p:strVal val="#ppt_x"/>
                                          </p:val>
                                        </p:tav>
                                        <p:tav tm="100000">
                                          <p:val>
                                            <p:strVal val="#ppt_x"/>
                                          </p:val>
                                        </p:tav>
                                      </p:tavLst>
                                    </p:anim>
                                    <p:anim calcmode="lin" valueType="num">
                                      <p:cBhvr additive="base">
                                        <p:cTn id="32" dur="250" fill="hold"/>
                                        <p:tgtEl>
                                          <p:spTgt spid="83"/>
                                        </p:tgtEl>
                                        <p:attrNameLst>
                                          <p:attrName>ppt_y</p:attrName>
                                        </p:attrNameLst>
                                      </p:cBhvr>
                                      <p:tavLst>
                                        <p:tav tm="0">
                                          <p:val>
                                            <p:strVal val="1+#ppt_h/2"/>
                                          </p:val>
                                        </p:tav>
                                        <p:tav tm="100000">
                                          <p:val>
                                            <p:strVal val="#ppt_y"/>
                                          </p:val>
                                        </p:tav>
                                      </p:tavLst>
                                    </p:anim>
                                  </p:childTnLst>
                                </p:cTn>
                              </p:par>
                            </p:childTnLst>
                          </p:cTn>
                        </p:par>
                        <p:par>
                          <p:cTn id="33" fill="hold">
                            <p:stCondLst>
                              <p:cond delay="2000"/>
                            </p:stCondLst>
                            <p:childTnLst>
                              <p:par>
                                <p:cTn id="34" presetID="2" presetClass="entr" presetSubtype="4" fill="hold" grpId="0" nodeType="afterEffect">
                                  <p:stCondLst>
                                    <p:cond delay="0"/>
                                  </p:stCondLst>
                                  <p:childTnLst>
                                    <p:set>
                                      <p:cBhvr>
                                        <p:cTn id="35" dur="1" fill="hold">
                                          <p:stCondLst>
                                            <p:cond delay="0"/>
                                          </p:stCondLst>
                                        </p:cTn>
                                        <p:tgtEl>
                                          <p:spTgt spid="84"/>
                                        </p:tgtEl>
                                        <p:attrNameLst>
                                          <p:attrName>style.visibility</p:attrName>
                                        </p:attrNameLst>
                                      </p:cBhvr>
                                      <p:to>
                                        <p:strVal val="visible"/>
                                      </p:to>
                                    </p:set>
                                    <p:anim calcmode="lin" valueType="num">
                                      <p:cBhvr additive="base">
                                        <p:cTn id="36" dur="250" fill="hold"/>
                                        <p:tgtEl>
                                          <p:spTgt spid="84"/>
                                        </p:tgtEl>
                                        <p:attrNameLst>
                                          <p:attrName>ppt_x</p:attrName>
                                        </p:attrNameLst>
                                      </p:cBhvr>
                                      <p:tavLst>
                                        <p:tav tm="0">
                                          <p:val>
                                            <p:strVal val="#ppt_x"/>
                                          </p:val>
                                        </p:tav>
                                        <p:tav tm="100000">
                                          <p:val>
                                            <p:strVal val="#ppt_x"/>
                                          </p:val>
                                        </p:tav>
                                      </p:tavLst>
                                    </p:anim>
                                    <p:anim calcmode="lin" valueType="num">
                                      <p:cBhvr additive="base">
                                        <p:cTn id="37" dur="250" fill="hold"/>
                                        <p:tgtEl>
                                          <p:spTgt spid="84"/>
                                        </p:tgtEl>
                                        <p:attrNameLst>
                                          <p:attrName>ppt_y</p:attrName>
                                        </p:attrNameLst>
                                      </p:cBhvr>
                                      <p:tavLst>
                                        <p:tav tm="0">
                                          <p:val>
                                            <p:strVal val="1+#ppt_h/2"/>
                                          </p:val>
                                        </p:tav>
                                        <p:tav tm="100000">
                                          <p:val>
                                            <p:strVal val="#ppt_y"/>
                                          </p:val>
                                        </p:tav>
                                      </p:tavLst>
                                    </p:anim>
                                  </p:childTnLst>
                                </p:cTn>
                              </p:par>
                            </p:childTnLst>
                          </p:cTn>
                        </p:par>
                        <p:par>
                          <p:cTn id="38" fill="hold">
                            <p:stCondLst>
                              <p:cond delay="2250"/>
                            </p:stCondLst>
                            <p:childTnLst>
                              <p:par>
                                <p:cTn id="39" presetID="2" presetClass="entr" presetSubtype="4" fill="hold" grpId="0" nodeType="afterEffect">
                                  <p:stCondLst>
                                    <p:cond delay="0"/>
                                  </p:stCondLst>
                                  <p:childTnLst>
                                    <p:set>
                                      <p:cBhvr>
                                        <p:cTn id="40" dur="1" fill="hold">
                                          <p:stCondLst>
                                            <p:cond delay="0"/>
                                          </p:stCondLst>
                                        </p:cTn>
                                        <p:tgtEl>
                                          <p:spTgt spid="85"/>
                                        </p:tgtEl>
                                        <p:attrNameLst>
                                          <p:attrName>style.visibility</p:attrName>
                                        </p:attrNameLst>
                                      </p:cBhvr>
                                      <p:to>
                                        <p:strVal val="visible"/>
                                      </p:to>
                                    </p:set>
                                    <p:anim calcmode="lin" valueType="num">
                                      <p:cBhvr additive="base">
                                        <p:cTn id="41" dur="250" fill="hold"/>
                                        <p:tgtEl>
                                          <p:spTgt spid="85"/>
                                        </p:tgtEl>
                                        <p:attrNameLst>
                                          <p:attrName>ppt_x</p:attrName>
                                        </p:attrNameLst>
                                      </p:cBhvr>
                                      <p:tavLst>
                                        <p:tav tm="0">
                                          <p:val>
                                            <p:strVal val="#ppt_x"/>
                                          </p:val>
                                        </p:tav>
                                        <p:tav tm="100000">
                                          <p:val>
                                            <p:strVal val="#ppt_x"/>
                                          </p:val>
                                        </p:tav>
                                      </p:tavLst>
                                    </p:anim>
                                    <p:anim calcmode="lin" valueType="num">
                                      <p:cBhvr additive="base">
                                        <p:cTn id="42" dur="250" fill="hold"/>
                                        <p:tgtEl>
                                          <p:spTgt spid="85"/>
                                        </p:tgtEl>
                                        <p:attrNameLst>
                                          <p:attrName>ppt_y</p:attrName>
                                        </p:attrNameLst>
                                      </p:cBhvr>
                                      <p:tavLst>
                                        <p:tav tm="0">
                                          <p:val>
                                            <p:strVal val="1+#ppt_h/2"/>
                                          </p:val>
                                        </p:tav>
                                        <p:tav tm="100000">
                                          <p:val>
                                            <p:strVal val="#ppt_y"/>
                                          </p:val>
                                        </p:tav>
                                      </p:tavLst>
                                    </p:anim>
                                  </p:childTnLst>
                                </p:cTn>
                              </p:par>
                            </p:childTnLst>
                          </p:cTn>
                        </p:par>
                        <p:par>
                          <p:cTn id="43" fill="hold">
                            <p:stCondLst>
                              <p:cond delay="2500"/>
                            </p:stCondLst>
                            <p:childTnLst>
                              <p:par>
                                <p:cTn id="44" presetID="2" presetClass="entr" presetSubtype="4" fill="hold" grpId="0" nodeType="afterEffect">
                                  <p:stCondLst>
                                    <p:cond delay="0"/>
                                  </p:stCondLst>
                                  <p:childTnLst>
                                    <p:set>
                                      <p:cBhvr>
                                        <p:cTn id="45" dur="1" fill="hold">
                                          <p:stCondLst>
                                            <p:cond delay="0"/>
                                          </p:stCondLst>
                                        </p:cTn>
                                        <p:tgtEl>
                                          <p:spTgt spid="86"/>
                                        </p:tgtEl>
                                        <p:attrNameLst>
                                          <p:attrName>style.visibility</p:attrName>
                                        </p:attrNameLst>
                                      </p:cBhvr>
                                      <p:to>
                                        <p:strVal val="visible"/>
                                      </p:to>
                                    </p:set>
                                    <p:anim calcmode="lin" valueType="num">
                                      <p:cBhvr additive="base">
                                        <p:cTn id="46" dur="250" fill="hold"/>
                                        <p:tgtEl>
                                          <p:spTgt spid="86"/>
                                        </p:tgtEl>
                                        <p:attrNameLst>
                                          <p:attrName>ppt_x</p:attrName>
                                        </p:attrNameLst>
                                      </p:cBhvr>
                                      <p:tavLst>
                                        <p:tav tm="0">
                                          <p:val>
                                            <p:strVal val="#ppt_x"/>
                                          </p:val>
                                        </p:tav>
                                        <p:tav tm="100000">
                                          <p:val>
                                            <p:strVal val="#ppt_x"/>
                                          </p:val>
                                        </p:tav>
                                      </p:tavLst>
                                    </p:anim>
                                    <p:anim calcmode="lin" valueType="num">
                                      <p:cBhvr additive="base">
                                        <p:cTn id="47" dur="250" fill="hold"/>
                                        <p:tgtEl>
                                          <p:spTgt spid="86"/>
                                        </p:tgtEl>
                                        <p:attrNameLst>
                                          <p:attrName>ppt_y</p:attrName>
                                        </p:attrNameLst>
                                      </p:cBhvr>
                                      <p:tavLst>
                                        <p:tav tm="0">
                                          <p:val>
                                            <p:strVal val="1+#ppt_h/2"/>
                                          </p:val>
                                        </p:tav>
                                        <p:tav tm="100000">
                                          <p:val>
                                            <p:strVal val="#ppt_y"/>
                                          </p:val>
                                        </p:tav>
                                      </p:tavLst>
                                    </p:anim>
                                  </p:childTnLst>
                                </p:cTn>
                              </p:par>
                            </p:childTnLst>
                          </p:cTn>
                        </p:par>
                        <p:par>
                          <p:cTn id="48" fill="hold">
                            <p:stCondLst>
                              <p:cond delay="2750"/>
                            </p:stCondLst>
                            <p:childTnLst>
                              <p:par>
                                <p:cTn id="49" presetID="2" presetClass="entr" presetSubtype="4" fill="hold" grpId="0" nodeType="afterEffect">
                                  <p:stCondLst>
                                    <p:cond delay="0"/>
                                  </p:stCondLst>
                                  <p:childTnLst>
                                    <p:set>
                                      <p:cBhvr>
                                        <p:cTn id="50" dur="1" fill="hold">
                                          <p:stCondLst>
                                            <p:cond delay="0"/>
                                          </p:stCondLst>
                                        </p:cTn>
                                        <p:tgtEl>
                                          <p:spTgt spid="87"/>
                                        </p:tgtEl>
                                        <p:attrNameLst>
                                          <p:attrName>style.visibility</p:attrName>
                                        </p:attrNameLst>
                                      </p:cBhvr>
                                      <p:to>
                                        <p:strVal val="visible"/>
                                      </p:to>
                                    </p:set>
                                    <p:anim calcmode="lin" valueType="num">
                                      <p:cBhvr additive="base">
                                        <p:cTn id="51" dur="250" fill="hold"/>
                                        <p:tgtEl>
                                          <p:spTgt spid="87"/>
                                        </p:tgtEl>
                                        <p:attrNameLst>
                                          <p:attrName>ppt_x</p:attrName>
                                        </p:attrNameLst>
                                      </p:cBhvr>
                                      <p:tavLst>
                                        <p:tav tm="0">
                                          <p:val>
                                            <p:strVal val="#ppt_x"/>
                                          </p:val>
                                        </p:tav>
                                        <p:tav tm="100000">
                                          <p:val>
                                            <p:strVal val="#ppt_x"/>
                                          </p:val>
                                        </p:tav>
                                      </p:tavLst>
                                    </p:anim>
                                    <p:anim calcmode="lin" valueType="num">
                                      <p:cBhvr additive="base">
                                        <p:cTn id="52" dur="250" fill="hold"/>
                                        <p:tgtEl>
                                          <p:spTgt spid="87"/>
                                        </p:tgtEl>
                                        <p:attrNameLst>
                                          <p:attrName>ppt_y</p:attrName>
                                        </p:attrNameLst>
                                      </p:cBhvr>
                                      <p:tavLst>
                                        <p:tav tm="0">
                                          <p:val>
                                            <p:strVal val="1+#ppt_h/2"/>
                                          </p:val>
                                        </p:tav>
                                        <p:tav tm="100000">
                                          <p:val>
                                            <p:strVal val="#ppt_y"/>
                                          </p:val>
                                        </p:tav>
                                      </p:tavLst>
                                    </p:anim>
                                  </p:childTnLst>
                                </p:cTn>
                              </p:par>
                            </p:childTnLst>
                          </p:cTn>
                        </p:par>
                        <p:par>
                          <p:cTn id="53" fill="hold">
                            <p:stCondLst>
                              <p:cond delay="3000"/>
                            </p:stCondLst>
                            <p:childTnLst>
                              <p:par>
                                <p:cTn id="54" presetID="2" presetClass="entr" presetSubtype="4" fill="hold" grpId="0" nodeType="afterEffect">
                                  <p:stCondLst>
                                    <p:cond delay="0"/>
                                  </p:stCondLst>
                                  <p:childTnLst>
                                    <p:set>
                                      <p:cBhvr>
                                        <p:cTn id="55" dur="1" fill="hold">
                                          <p:stCondLst>
                                            <p:cond delay="0"/>
                                          </p:stCondLst>
                                        </p:cTn>
                                        <p:tgtEl>
                                          <p:spTgt spid="88"/>
                                        </p:tgtEl>
                                        <p:attrNameLst>
                                          <p:attrName>style.visibility</p:attrName>
                                        </p:attrNameLst>
                                      </p:cBhvr>
                                      <p:to>
                                        <p:strVal val="visible"/>
                                      </p:to>
                                    </p:set>
                                    <p:anim calcmode="lin" valueType="num">
                                      <p:cBhvr additive="base">
                                        <p:cTn id="56" dur="250" fill="hold"/>
                                        <p:tgtEl>
                                          <p:spTgt spid="88"/>
                                        </p:tgtEl>
                                        <p:attrNameLst>
                                          <p:attrName>ppt_x</p:attrName>
                                        </p:attrNameLst>
                                      </p:cBhvr>
                                      <p:tavLst>
                                        <p:tav tm="0">
                                          <p:val>
                                            <p:strVal val="#ppt_x"/>
                                          </p:val>
                                        </p:tav>
                                        <p:tav tm="100000">
                                          <p:val>
                                            <p:strVal val="#ppt_x"/>
                                          </p:val>
                                        </p:tav>
                                      </p:tavLst>
                                    </p:anim>
                                    <p:anim calcmode="lin" valueType="num">
                                      <p:cBhvr additive="base">
                                        <p:cTn id="57" dur="250" fill="hold"/>
                                        <p:tgtEl>
                                          <p:spTgt spid="88"/>
                                        </p:tgtEl>
                                        <p:attrNameLst>
                                          <p:attrName>ppt_y</p:attrName>
                                        </p:attrNameLst>
                                      </p:cBhvr>
                                      <p:tavLst>
                                        <p:tav tm="0">
                                          <p:val>
                                            <p:strVal val="1+#ppt_h/2"/>
                                          </p:val>
                                        </p:tav>
                                        <p:tav tm="100000">
                                          <p:val>
                                            <p:strVal val="#ppt_y"/>
                                          </p:val>
                                        </p:tav>
                                      </p:tavLst>
                                    </p:anim>
                                  </p:childTnLst>
                                </p:cTn>
                              </p:par>
                            </p:childTnLst>
                          </p:cTn>
                        </p:par>
                        <p:par>
                          <p:cTn id="58" fill="hold">
                            <p:stCondLst>
                              <p:cond delay="3250"/>
                            </p:stCondLst>
                            <p:childTnLst>
                              <p:par>
                                <p:cTn id="59" presetID="2" presetClass="entr" presetSubtype="4" fill="hold" grpId="0" nodeType="afterEffect">
                                  <p:stCondLst>
                                    <p:cond delay="0"/>
                                  </p:stCondLst>
                                  <p:childTnLst>
                                    <p:set>
                                      <p:cBhvr>
                                        <p:cTn id="60" dur="1" fill="hold">
                                          <p:stCondLst>
                                            <p:cond delay="0"/>
                                          </p:stCondLst>
                                        </p:cTn>
                                        <p:tgtEl>
                                          <p:spTgt spid="89"/>
                                        </p:tgtEl>
                                        <p:attrNameLst>
                                          <p:attrName>style.visibility</p:attrName>
                                        </p:attrNameLst>
                                      </p:cBhvr>
                                      <p:to>
                                        <p:strVal val="visible"/>
                                      </p:to>
                                    </p:set>
                                    <p:anim calcmode="lin" valueType="num">
                                      <p:cBhvr additive="base">
                                        <p:cTn id="61" dur="250" fill="hold"/>
                                        <p:tgtEl>
                                          <p:spTgt spid="89"/>
                                        </p:tgtEl>
                                        <p:attrNameLst>
                                          <p:attrName>ppt_x</p:attrName>
                                        </p:attrNameLst>
                                      </p:cBhvr>
                                      <p:tavLst>
                                        <p:tav tm="0">
                                          <p:val>
                                            <p:strVal val="#ppt_x"/>
                                          </p:val>
                                        </p:tav>
                                        <p:tav tm="100000">
                                          <p:val>
                                            <p:strVal val="#ppt_x"/>
                                          </p:val>
                                        </p:tav>
                                      </p:tavLst>
                                    </p:anim>
                                    <p:anim calcmode="lin" valueType="num">
                                      <p:cBhvr additive="base">
                                        <p:cTn id="62" dur="250" fill="hold"/>
                                        <p:tgtEl>
                                          <p:spTgt spid="89"/>
                                        </p:tgtEl>
                                        <p:attrNameLst>
                                          <p:attrName>ppt_y</p:attrName>
                                        </p:attrNameLst>
                                      </p:cBhvr>
                                      <p:tavLst>
                                        <p:tav tm="0">
                                          <p:val>
                                            <p:strVal val="1+#ppt_h/2"/>
                                          </p:val>
                                        </p:tav>
                                        <p:tav tm="100000">
                                          <p:val>
                                            <p:strVal val="#ppt_y"/>
                                          </p:val>
                                        </p:tav>
                                      </p:tavLst>
                                    </p:anim>
                                  </p:childTnLst>
                                </p:cTn>
                              </p:par>
                            </p:childTnLst>
                          </p:cTn>
                        </p:par>
                        <p:par>
                          <p:cTn id="63" fill="hold">
                            <p:stCondLst>
                              <p:cond delay="3500"/>
                            </p:stCondLst>
                            <p:childTnLst>
                              <p:par>
                                <p:cTn id="64" presetID="2" presetClass="entr" presetSubtype="4" fill="hold" grpId="0" nodeType="after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250" fill="hold"/>
                                        <p:tgtEl>
                                          <p:spTgt spid="90"/>
                                        </p:tgtEl>
                                        <p:attrNameLst>
                                          <p:attrName>ppt_x</p:attrName>
                                        </p:attrNameLst>
                                      </p:cBhvr>
                                      <p:tavLst>
                                        <p:tav tm="0">
                                          <p:val>
                                            <p:strVal val="#ppt_x"/>
                                          </p:val>
                                        </p:tav>
                                        <p:tav tm="100000">
                                          <p:val>
                                            <p:strVal val="#ppt_x"/>
                                          </p:val>
                                        </p:tav>
                                      </p:tavLst>
                                    </p:anim>
                                    <p:anim calcmode="lin" valueType="num">
                                      <p:cBhvr additive="base">
                                        <p:cTn id="67" dur="250" fill="hold"/>
                                        <p:tgtEl>
                                          <p:spTgt spid="90"/>
                                        </p:tgtEl>
                                        <p:attrNameLst>
                                          <p:attrName>ppt_y</p:attrName>
                                        </p:attrNameLst>
                                      </p:cBhvr>
                                      <p:tavLst>
                                        <p:tav tm="0">
                                          <p:val>
                                            <p:strVal val="1+#ppt_h/2"/>
                                          </p:val>
                                        </p:tav>
                                        <p:tav tm="100000">
                                          <p:val>
                                            <p:strVal val="#ppt_y"/>
                                          </p:val>
                                        </p:tav>
                                      </p:tavLst>
                                    </p:anim>
                                  </p:childTnLst>
                                </p:cTn>
                              </p:par>
                            </p:childTnLst>
                          </p:cTn>
                        </p:par>
                        <p:par>
                          <p:cTn id="68" fill="hold">
                            <p:stCondLst>
                              <p:cond delay="3750"/>
                            </p:stCondLst>
                            <p:childTnLst>
                              <p:par>
                                <p:cTn id="69" presetID="2" presetClass="entr" presetSubtype="4" fill="hold" grpId="0" nodeType="afterEffect">
                                  <p:stCondLst>
                                    <p:cond delay="0"/>
                                  </p:stCondLst>
                                  <p:childTnLst>
                                    <p:set>
                                      <p:cBhvr>
                                        <p:cTn id="70" dur="1" fill="hold">
                                          <p:stCondLst>
                                            <p:cond delay="0"/>
                                          </p:stCondLst>
                                        </p:cTn>
                                        <p:tgtEl>
                                          <p:spTgt spid="91"/>
                                        </p:tgtEl>
                                        <p:attrNameLst>
                                          <p:attrName>style.visibility</p:attrName>
                                        </p:attrNameLst>
                                      </p:cBhvr>
                                      <p:to>
                                        <p:strVal val="visible"/>
                                      </p:to>
                                    </p:set>
                                    <p:anim calcmode="lin" valueType="num">
                                      <p:cBhvr additive="base">
                                        <p:cTn id="71" dur="250" fill="hold"/>
                                        <p:tgtEl>
                                          <p:spTgt spid="91"/>
                                        </p:tgtEl>
                                        <p:attrNameLst>
                                          <p:attrName>ppt_x</p:attrName>
                                        </p:attrNameLst>
                                      </p:cBhvr>
                                      <p:tavLst>
                                        <p:tav tm="0">
                                          <p:val>
                                            <p:strVal val="#ppt_x"/>
                                          </p:val>
                                        </p:tav>
                                        <p:tav tm="100000">
                                          <p:val>
                                            <p:strVal val="#ppt_x"/>
                                          </p:val>
                                        </p:tav>
                                      </p:tavLst>
                                    </p:anim>
                                    <p:anim calcmode="lin" valueType="num">
                                      <p:cBhvr additive="base">
                                        <p:cTn id="72" dur="250" fill="hold"/>
                                        <p:tgtEl>
                                          <p:spTgt spid="91"/>
                                        </p:tgtEl>
                                        <p:attrNameLst>
                                          <p:attrName>ppt_y</p:attrName>
                                        </p:attrNameLst>
                                      </p:cBhvr>
                                      <p:tavLst>
                                        <p:tav tm="0">
                                          <p:val>
                                            <p:strVal val="1+#ppt_h/2"/>
                                          </p:val>
                                        </p:tav>
                                        <p:tav tm="100000">
                                          <p:val>
                                            <p:strVal val="#ppt_y"/>
                                          </p:val>
                                        </p:tav>
                                      </p:tavLst>
                                    </p:anim>
                                  </p:childTnLst>
                                </p:cTn>
                              </p:par>
                            </p:childTnLst>
                          </p:cTn>
                        </p:par>
                        <p:par>
                          <p:cTn id="73" fill="hold">
                            <p:stCondLst>
                              <p:cond delay="4000"/>
                            </p:stCondLst>
                            <p:childTnLst>
                              <p:par>
                                <p:cTn id="74" presetID="2" presetClass="entr" presetSubtype="4" fill="hold" grpId="0" nodeType="afterEffect">
                                  <p:stCondLst>
                                    <p:cond delay="0"/>
                                  </p:stCondLst>
                                  <p:childTnLst>
                                    <p:set>
                                      <p:cBhvr>
                                        <p:cTn id="75" dur="1" fill="hold">
                                          <p:stCondLst>
                                            <p:cond delay="0"/>
                                          </p:stCondLst>
                                        </p:cTn>
                                        <p:tgtEl>
                                          <p:spTgt spid="92"/>
                                        </p:tgtEl>
                                        <p:attrNameLst>
                                          <p:attrName>style.visibility</p:attrName>
                                        </p:attrNameLst>
                                      </p:cBhvr>
                                      <p:to>
                                        <p:strVal val="visible"/>
                                      </p:to>
                                    </p:set>
                                    <p:anim calcmode="lin" valueType="num">
                                      <p:cBhvr additive="base">
                                        <p:cTn id="76" dur="250" fill="hold"/>
                                        <p:tgtEl>
                                          <p:spTgt spid="92"/>
                                        </p:tgtEl>
                                        <p:attrNameLst>
                                          <p:attrName>ppt_x</p:attrName>
                                        </p:attrNameLst>
                                      </p:cBhvr>
                                      <p:tavLst>
                                        <p:tav tm="0">
                                          <p:val>
                                            <p:strVal val="#ppt_x"/>
                                          </p:val>
                                        </p:tav>
                                        <p:tav tm="100000">
                                          <p:val>
                                            <p:strVal val="#ppt_x"/>
                                          </p:val>
                                        </p:tav>
                                      </p:tavLst>
                                    </p:anim>
                                    <p:anim calcmode="lin" valueType="num">
                                      <p:cBhvr additive="base">
                                        <p:cTn id="77" dur="250" fill="hold"/>
                                        <p:tgtEl>
                                          <p:spTgt spid="92"/>
                                        </p:tgtEl>
                                        <p:attrNameLst>
                                          <p:attrName>ppt_y</p:attrName>
                                        </p:attrNameLst>
                                      </p:cBhvr>
                                      <p:tavLst>
                                        <p:tav tm="0">
                                          <p:val>
                                            <p:strVal val="1+#ppt_h/2"/>
                                          </p:val>
                                        </p:tav>
                                        <p:tav tm="100000">
                                          <p:val>
                                            <p:strVal val="#ppt_y"/>
                                          </p:val>
                                        </p:tav>
                                      </p:tavLst>
                                    </p:anim>
                                  </p:childTnLst>
                                </p:cTn>
                              </p:par>
                            </p:childTnLst>
                          </p:cTn>
                        </p:par>
                        <p:par>
                          <p:cTn id="78" fill="hold">
                            <p:stCondLst>
                              <p:cond delay="4250"/>
                            </p:stCondLst>
                            <p:childTnLst>
                              <p:par>
                                <p:cTn id="79" presetID="2" presetClass="entr" presetSubtype="4" fill="hold" grpId="0" nodeType="afterEffect">
                                  <p:stCondLst>
                                    <p:cond delay="0"/>
                                  </p:stCondLst>
                                  <p:childTnLst>
                                    <p:set>
                                      <p:cBhvr>
                                        <p:cTn id="80" dur="1" fill="hold">
                                          <p:stCondLst>
                                            <p:cond delay="0"/>
                                          </p:stCondLst>
                                        </p:cTn>
                                        <p:tgtEl>
                                          <p:spTgt spid="93"/>
                                        </p:tgtEl>
                                        <p:attrNameLst>
                                          <p:attrName>style.visibility</p:attrName>
                                        </p:attrNameLst>
                                      </p:cBhvr>
                                      <p:to>
                                        <p:strVal val="visible"/>
                                      </p:to>
                                    </p:set>
                                    <p:anim calcmode="lin" valueType="num">
                                      <p:cBhvr additive="base">
                                        <p:cTn id="81" dur="250" fill="hold"/>
                                        <p:tgtEl>
                                          <p:spTgt spid="93"/>
                                        </p:tgtEl>
                                        <p:attrNameLst>
                                          <p:attrName>ppt_x</p:attrName>
                                        </p:attrNameLst>
                                      </p:cBhvr>
                                      <p:tavLst>
                                        <p:tav tm="0">
                                          <p:val>
                                            <p:strVal val="#ppt_x"/>
                                          </p:val>
                                        </p:tav>
                                        <p:tav tm="100000">
                                          <p:val>
                                            <p:strVal val="#ppt_x"/>
                                          </p:val>
                                        </p:tav>
                                      </p:tavLst>
                                    </p:anim>
                                    <p:anim calcmode="lin" valueType="num">
                                      <p:cBhvr additive="base">
                                        <p:cTn id="82" dur="250" fill="hold"/>
                                        <p:tgtEl>
                                          <p:spTgt spid="93"/>
                                        </p:tgtEl>
                                        <p:attrNameLst>
                                          <p:attrName>ppt_y</p:attrName>
                                        </p:attrNameLst>
                                      </p:cBhvr>
                                      <p:tavLst>
                                        <p:tav tm="0">
                                          <p:val>
                                            <p:strVal val="1+#ppt_h/2"/>
                                          </p:val>
                                        </p:tav>
                                        <p:tav tm="100000">
                                          <p:val>
                                            <p:strVal val="#ppt_y"/>
                                          </p:val>
                                        </p:tav>
                                      </p:tavLst>
                                    </p:anim>
                                  </p:childTnLst>
                                </p:cTn>
                              </p:par>
                            </p:childTnLst>
                          </p:cTn>
                        </p:par>
                        <p:par>
                          <p:cTn id="83" fill="hold">
                            <p:stCondLst>
                              <p:cond delay="4500"/>
                            </p:stCondLst>
                            <p:childTnLst>
                              <p:par>
                                <p:cTn id="84" presetID="2" presetClass="entr" presetSubtype="4" fill="hold" grpId="0" nodeType="afterEffect">
                                  <p:stCondLst>
                                    <p:cond delay="0"/>
                                  </p:stCondLst>
                                  <p:childTnLst>
                                    <p:set>
                                      <p:cBhvr>
                                        <p:cTn id="85" dur="1" fill="hold">
                                          <p:stCondLst>
                                            <p:cond delay="0"/>
                                          </p:stCondLst>
                                        </p:cTn>
                                        <p:tgtEl>
                                          <p:spTgt spid="94"/>
                                        </p:tgtEl>
                                        <p:attrNameLst>
                                          <p:attrName>style.visibility</p:attrName>
                                        </p:attrNameLst>
                                      </p:cBhvr>
                                      <p:to>
                                        <p:strVal val="visible"/>
                                      </p:to>
                                    </p:set>
                                    <p:anim calcmode="lin" valueType="num">
                                      <p:cBhvr additive="base">
                                        <p:cTn id="86" dur="250" fill="hold"/>
                                        <p:tgtEl>
                                          <p:spTgt spid="94"/>
                                        </p:tgtEl>
                                        <p:attrNameLst>
                                          <p:attrName>ppt_x</p:attrName>
                                        </p:attrNameLst>
                                      </p:cBhvr>
                                      <p:tavLst>
                                        <p:tav tm="0">
                                          <p:val>
                                            <p:strVal val="#ppt_x"/>
                                          </p:val>
                                        </p:tav>
                                        <p:tav tm="100000">
                                          <p:val>
                                            <p:strVal val="#ppt_x"/>
                                          </p:val>
                                        </p:tav>
                                      </p:tavLst>
                                    </p:anim>
                                    <p:anim calcmode="lin" valueType="num">
                                      <p:cBhvr additive="base">
                                        <p:cTn id="87" dur="250" fill="hold"/>
                                        <p:tgtEl>
                                          <p:spTgt spid="94"/>
                                        </p:tgtEl>
                                        <p:attrNameLst>
                                          <p:attrName>ppt_y</p:attrName>
                                        </p:attrNameLst>
                                      </p:cBhvr>
                                      <p:tavLst>
                                        <p:tav tm="0">
                                          <p:val>
                                            <p:strVal val="1+#ppt_h/2"/>
                                          </p:val>
                                        </p:tav>
                                        <p:tav tm="100000">
                                          <p:val>
                                            <p:strVal val="#ppt_y"/>
                                          </p:val>
                                        </p:tav>
                                      </p:tavLst>
                                    </p:anim>
                                  </p:childTnLst>
                                </p:cTn>
                              </p:par>
                            </p:childTnLst>
                          </p:cTn>
                        </p:par>
                        <p:par>
                          <p:cTn id="88" fill="hold">
                            <p:stCondLst>
                              <p:cond delay="4750"/>
                            </p:stCondLst>
                            <p:childTnLst>
                              <p:par>
                                <p:cTn id="89" presetID="2" presetClass="entr" presetSubtype="4" fill="hold" grpId="0" nodeType="afterEffect">
                                  <p:stCondLst>
                                    <p:cond delay="0"/>
                                  </p:stCondLst>
                                  <p:childTnLst>
                                    <p:set>
                                      <p:cBhvr>
                                        <p:cTn id="90" dur="1" fill="hold">
                                          <p:stCondLst>
                                            <p:cond delay="0"/>
                                          </p:stCondLst>
                                        </p:cTn>
                                        <p:tgtEl>
                                          <p:spTgt spid="95"/>
                                        </p:tgtEl>
                                        <p:attrNameLst>
                                          <p:attrName>style.visibility</p:attrName>
                                        </p:attrNameLst>
                                      </p:cBhvr>
                                      <p:to>
                                        <p:strVal val="visible"/>
                                      </p:to>
                                    </p:set>
                                    <p:anim calcmode="lin" valueType="num">
                                      <p:cBhvr additive="base">
                                        <p:cTn id="91" dur="250" fill="hold"/>
                                        <p:tgtEl>
                                          <p:spTgt spid="95"/>
                                        </p:tgtEl>
                                        <p:attrNameLst>
                                          <p:attrName>ppt_x</p:attrName>
                                        </p:attrNameLst>
                                      </p:cBhvr>
                                      <p:tavLst>
                                        <p:tav tm="0">
                                          <p:val>
                                            <p:strVal val="#ppt_x"/>
                                          </p:val>
                                        </p:tav>
                                        <p:tav tm="100000">
                                          <p:val>
                                            <p:strVal val="#ppt_x"/>
                                          </p:val>
                                        </p:tav>
                                      </p:tavLst>
                                    </p:anim>
                                    <p:anim calcmode="lin" valueType="num">
                                      <p:cBhvr additive="base">
                                        <p:cTn id="92" dur="250" fill="hold"/>
                                        <p:tgtEl>
                                          <p:spTgt spid="95"/>
                                        </p:tgtEl>
                                        <p:attrNameLst>
                                          <p:attrName>ppt_y</p:attrName>
                                        </p:attrNameLst>
                                      </p:cBhvr>
                                      <p:tavLst>
                                        <p:tav tm="0">
                                          <p:val>
                                            <p:strVal val="1+#ppt_h/2"/>
                                          </p:val>
                                        </p:tav>
                                        <p:tav tm="100000">
                                          <p:val>
                                            <p:strVal val="#ppt_y"/>
                                          </p:val>
                                        </p:tav>
                                      </p:tavLst>
                                    </p:anim>
                                  </p:childTnLst>
                                </p:cTn>
                              </p:par>
                            </p:childTnLst>
                          </p:cTn>
                        </p:par>
                        <p:par>
                          <p:cTn id="93" fill="hold">
                            <p:stCondLst>
                              <p:cond delay="5000"/>
                            </p:stCondLst>
                            <p:childTnLst>
                              <p:par>
                                <p:cTn id="94" presetID="2" presetClass="entr" presetSubtype="4" fill="hold" grpId="0" nodeType="afterEffect">
                                  <p:stCondLst>
                                    <p:cond delay="0"/>
                                  </p:stCondLst>
                                  <p:childTnLst>
                                    <p:set>
                                      <p:cBhvr>
                                        <p:cTn id="95" dur="1" fill="hold">
                                          <p:stCondLst>
                                            <p:cond delay="0"/>
                                          </p:stCondLst>
                                        </p:cTn>
                                        <p:tgtEl>
                                          <p:spTgt spid="96"/>
                                        </p:tgtEl>
                                        <p:attrNameLst>
                                          <p:attrName>style.visibility</p:attrName>
                                        </p:attrNameLst>
                                      </p:cBhvr>
                                      <p:to>
                                        <p:strVal val="visible"/>
                                      </p:to>
                                    </p:set>
                                    <p:anim calcmode="lin" valueType="num">
                                      <p:cBhvr additive="base">
                                        <p:cTn id="96" dur="250" fill="hold"/>
                                        <p:tgtEl>
                                          <p:spTgt spid="96"/>
                                        </p:tgtEl>
                                        <p:attrNameLst>
                                          <p:attrName>ppt_x</p:attrName>
                                        </p:attrNameLst>
                                      </p:cBhvr>
                                      <p:tavLst>
                                        <p:tav tm="0">
                                          <p:val>
                                            <p:strVal val="#ppt_x"/>
                                          </p:val>
                                        </p:tav>
                                        <p:tav tm="100000">
                                          <p:val>
                                            <p:strVal val="#ppt_x"/>
                                          </p:val>
                                        </p:tav>
                                      </p:tavLst>
                                    </p:anim>
                                    <p:anim calcmode="lin" valueType="num">
                                      <p:cBhvr additive="base">
                                        <p:cTn id="97" dur="250" fill="hold"/>
                                        <p:tgtEl>
                                          <p:spTgt spid="96"/>
                                        </p:tgtEl>
                                        <p:attrNameLst>
                                          <p:attrName>ppt_y</p:attrName>
                                        </p:attrNameLst>
                                      </p:cBhvr>
                                      <p:tavLst>
                                        <p:tav tm="0">
                                          <p:val>
                                            <p:strVal val="1+#ppt_h/2"/>
                                          </p:val>
                                        </p:tav>
                                        <p:tav tm="100000">
                                          <p:val>
                                            <p:strVal val="#ppt_y"/>
                                          </p:val>
                                        </p:tav>
                                      </p:tavLst>
                                    </p:anim>
                                  </p:childTnLst>
                                </p:cTn>
                              </p:par>
                            </p:childTnLst>
                          </p:cTn>
                        </p:par>
                        <p:par>
                          <p:cTn id="98" fill="hold">
                            <p:stCondLst>
                              <p:cond delay="5250"/>
                            </p:stCondLst>
                            <p:childTnLst>
                              <p:par>
                                <p:cTn id="99" presetID="2" presetClass="entr" presetSubtype="4" fill="hold" grpId="0" nodeType="afterEffect">
                                  <p:stCondLst>
                                    <p:cond delay="0"/>
                                  </p:stCondLst>
                                  <p:childTnLst>
                                    <p:set>
                                      <p:cBhvr>
                                        <p:cTn id="100" dur="1" fill="hold">
                                          <p:stCondLst>
                                            <p:cond delay="0"/>
                                          </p:stCondLst>
                                        </p:cTn>
                                        <p:tgtEl>
                                          <p:spTgt spid="97"/>
                                        </p:tgtEl>
                                        <p:attrNameLst>
                                          <p:attrName>style.visibility</p:attrName>
                                        </p:attrNameLst>
                                      </p:cBhvr>
                                      <p:to>
                                        <p:strVal val="visible"/>
                                      </p:to>
                                    </p:set>
                                    <p:anim calcmode="lin" valueType="num">
                                      <p:cBhvr additive="base">
                                        <p:cTn id="101" dur="250" fill="hold"/>
                                        <p:tgtEl>
                                          <p:spTgt spid="97"/>
                                        </p:tgtEl>
                                        <p:attrNameLst>
                                          <p:attrName>ppt_x</p:attrName>
                                        </p:attrNameLst>
                                      </p:cBhvr>
                                      <p:tavLst>
                                        <p:tav tm="0">
                                          <p:val>
                                            <p:strVal val="#ppt_x"/>
                                          </p:val>
                                        </p:tav>
                                        <p:tav tm="100000">
                                          <p:val>
                                            <p:strVal val="#ppt_x"/>
                                          </p:val>
                                        </p:tav>
                                      </p:tavLst>
                                    </p:anim>
                                    <p:anim calcmode="lin" valueType="num">
                                      <p:cBhvr additive="base">
                                        <p:cTn id="102" dur="250" fill="hold"/>
                                        <p:tgtEl>
                                          <p:spTgt spid="97"/>
                                        </p:tgtEl>
                                        <p:attrNameLst>
                                          <p:attrName>ppt_y</p:attrName>
                                        </p:attrNameLst>
                                      </p:cBhvr>
                                      <p:tavLst>
                                        <p:tav tm="0">
                                          <p:val>
                                            <p:strVal val="1+#ppt_h/2"/>
                                          </p:val>
                                        </p:tav>
                                        <p:tav tm="100000">
                                          <p:val>
                                            <p:strVal val="#ppt_y"/>
                                          </p:val>
                                        </p:tav>
                                      </p:tavLst>
                                    </p:anim>
                                  </p:childTnLst>
                                </p:cTn>
                              </p:par>
                            </p:childTnLst>
                          </p:cTn>
                        </p:par>
                        <p:par>
                          <p:cTn id="103" fill="hold">
                            <p:stCondLst>
                              <p:cond delay="5500"/>
                            </p:stCondLst>
                            <p:childTnLst>
                              <p:par>
                                <p:cTn id="104" presetID="45" presetClass="entr" presetSubtype="0" fill="hold" grpId="0" nodeType="afterEffect">
                                  <p:stCondLst>
                                    <p:cond delay="0"/>
                                  </p:stCondLst>
                                  <p:childTnLst>
                                    <p:set>
                                      <p:cBhvr>
                                        <p:cTn id="105" dur="1" fill="hold">
                                          <p:stCondLst>
                                            <p:cond delay="0"/>
                                          </p:stCondLst>
                                        </p:cTn>
                                        <p:tgtEl>
                                          <p:spTgt spid="120"/>
                                        </p:tgtEl>
                                        <p:attrNameLst>
                                          <p:attrName>style.visibility</p:attrName>
                                        </p:attrNameLst>
                                      </p:cBhvr>
                                      <p:to>
                                        <p:strVal val="visible"/>
                                      </p:to>
                                    </p:set>
                                    <p:animEffect transition="in" filter="fade">
                                      <p:cBhvr>
                                        <p:cTn id="106" dur="2000"/>
                                        <p:tgtEl>
                                          <p:spTgt spid="120"/>
                                        </p:tgtEl>
                                      </p:cBhvr>
                                    </p:animEffect>
                                    <p:anim calcmode="lin" valueType="num">
                                      <p:cBhvr>
                                        <p:cTn id="107" dur="2000" fill="hold"/>
                                        <p:tgtEl>
                                          <p:spTgt spid="120"/>
                                        </p:tgtEl>
                                        <p:attrNameLst>
                                          <p:attrName>ppt_w</p:attrName>
                                        </p:attrNameLst>
                                      </p:cBhvr>
                                      <p:tavLst>
                                        <p:tav tm="0" fmla="#ppt_w*sin(2.5*pi*$)">
                                          <p:val>
                                            <p:fltVal val="0"/>
                                          </p:val>
                                        </p:tav>
                                        <p:tav tm="100000">
                                          <p:val>
                                            <p:fltVal val="1"/>
                                          </p:val>
                                        </p:tav>
                                      </p:tavLst>
                                    </p:anim>
                                    <p:anim calcmode="lin" valueType="num">
                                      <p:cBhvr>
                                        <p:cTn id="108" dur="2000" fill="hold"/>
                                        <p:tgtEl>
                                          <p:spTgt spid="120"/>
                                        </p:tgtEl>
                                        <p:attrNameLst>
                                          <p:attrName>ppt_h</p:attrName>
                                        </p:attrNameLst>
                                      </p:cBhvr>
                                      <p:tavLst>
                                        <p:tav tm="0">
                                          <p:val>
                                            <p:strVal val="#ppt_h"/>
                                          </p:val>
                                        </p:tav>
                                        <p:tav tm="100000">
                                          <p:val>
                                            <p:strVal val="#ppt_h"/>
                                          </p:val>
                                        </p:tav>
                                      </p:tavLst>
                                    </p:anim>
                                  </p:childTnLst>
                                </p:cTn>
                              </p:par>
                              <p:par>
                                <p:cTn id="109" presetID="45" presetClass="entr" presetSubtype="0" fill="hold" grpId="0" nodeType="withEffect">
                                  <p:stCondLst>
                                    <p:cond delay="0"/>
                                  </p:stCondLst>
                                  <p:childTnLst>
                                    <p:set>
                                      <p:cBhvr>
                                        <p:cTn id="110" dur="1" fill="hold">
                                          <p:stCondLst>
                                            <p:cond delay="0"/>
                                          </p:stCondLst>
                                        </p:cTn>
                                        <p:tgtEl>
                                          <p:spTgt spid="119"/>
                                        </p:tgtEl>
                                        <p:attrNameLst>
                                          <p:attrName>style.visibility</p:attrName>
                                        </p:attrNameLst>
                                      </p:cBhvr>
                                      <p:to>
                                        <p:strVal val="visible"/>
                                      </p:to>
                                    </p:set>
                                    <p:animEffect transition="in" filter="fade">
                                      <p:cBhvr>
                                        <p:cTn id="111" dur="2000"/>
                                        <p:tgtEl>
                                          <p:spTgt spid="119"/>
                                        </p:tgtEl>
                                      </p:cBhvr>
                                    </p:animEffect>
                                    <p:anim calcmode="lin" valueType="num">
                                      <p:cBhvr>
                                        <p:cTn id="112" dur="2000" fill="hold"/>
                                        <p:tgtEl>
                                          <p:spTgt spid="119"/>
                                        </p:tgtEl>
                                        <p:attrNameLst>
                                          <p:attrName>ppt_w</p:attrName>
                                        </p:attrNameLst>
                                      </p:cBhvr>
                                      <p:tavLst>
                                        <p:tav tm="0" fmla="#ppt_w*sin(2.5*pi*$)">
                                          <p:val>
                                            <p:fltVal val="0"/>
                                          </p:val>
                                        </p:tav>
                                        <p:tav tm="100000">
                                          <p:val>
                                            <p:fltVal val="1"/>
                                          </p:val>
                                        </p:tav>
                                      </p:tavLst>
                                    </p:anim>
                                    <p:anim calcmode="lin" valueType="num">
                                      <p:cBhvr>
                                        <p:cTn id="113" dur="2000" fill="hold"/>
                                        <p:tgtEl>
                                          <p:spTgt spid="119"/>
                                        </p:tgtEl>
                                        <p:attrNameLst>
                                          <p:attrName>ppt_h</p:attrName>
                                        </p:attrNameLst>
                                      </p:cBhvr>
                                      <p:tavLst>
                                        <p:tav tm="0">
                                          <p:val>
                                            <p:strVal val="#ppt_h"/>
                                          </p:val>
                                        </p:tav>
                                        <p:tav tm="100000">
                                          <p:val>
                                            <p:strVal val="#ppt_h"/>
                                          </p:val>
                                        </p:tav>
                                      </p:tavLst>
                                    </p:anim>
                                  </p:childTnLst>
                                </p:cTn>
                              </p:par>
                            </p:childTnLst>
                          </p:cTn>
                        </p:par>
                        <p:par>
                          <p:cTn id="114" fill="hold">
                            <p:stCondLst>
                              <p:cond delay="7500"/>
                            </p:stCondLst>
                            <p:childTnLst>
                              <p:par>
                                <p:cTn id="115" presetID="21" presetClass="entr" presetSubtype="1" fill="hold" grpId="0" nodeType="afterEffect">
                                  <p:stCondLst>
                                    <p:cond delay="0"/>
                                  </p:stCondLst>
                                  <p:childTnLst>
                                    <p:set>
                                      <p:cBhvr>
                                        <p:cTn id="116" dur="1" fill="hold">
                                          <p:stCondLst>
                                            <p:cond delay="0"/>
                                          </p:stCondLst>
                                        </p:cTn>
                                        <p:tgtEl>
                                          <p:spTgt spid="118"/>
                                        </p:tgtEl>
                                        <p:attrNameLst>
                                          <p:attrName>style.visibility</p:attrName>
                                        </p:attrNameLst>
                                      </p:cBhvr>
                                      <p:to>
                                        <p:strVal val="visible"/>
                                      </p:to>
                                    </p:set>
                                    <p:animEffect transition="in" filter="wheel(1)">
                                      <p:cBhvr>
                                        <p:cTn id="117" dur="2000"/>
                                        <p:tgtEl>
                                          <p:spTgt spid="118"/>
                                        </p:tgtEl>
                                      </p:cBhvr>
                                    </p:animEffect>
                                  </p:childTnLst>
                                </p:cTn>
                              </p:par>
                              <p:par>
                                <p:cTn id="118" presetID="2" presetClass="entr" presetSubtype="4" fill="hold" nodeType="withEffect">
                                  <p:stCondLst>
                                    <p:cond delay="500"/>
                                  </p:stCondLst>
                                  <p:childTnLst>
                                    <p:set>
                                      <p:cBhvr>
                                        <p:cTn id="119" dur="1" fill="hold">
                                          <p:stCondLst>
                                            <p:cond delay="0"/>
                                          </p:stCondLst>
                                        </p:cTn>
                                        <p:tgtEl>
                                          <p:spTgt spid="121"/>
                                        </p:tgtEl>
                                        <p:attrNameLst>
                                          <p:attrName>style.visibility</p:attrName>
                                        </p:attrNameLst>
                                      </p:cBhvr>
                                      <p:to>
                                        <p:strVal val="visible"/>
                                      </p:to>
                                    </p:set>
                                    <p:anim calcmode="lin" valueType="num">
                                      <p:cBhvr additive="base">
                                        <p:cTn id="120" dur="500" fill="hold"/>
                                        <p:tgtEl>
                                          <p:spTgt spid="121"/>
                                        </p:tgtEl>
                                        <p:attrNameLst>
                                          <p:attrName>ppt_x</p:attrName>
                                        </p:attrNameLst>
                                      </p:cBhvr>
                                      <p:tavLst>
                                        <p:tav tm="0">
                                          <p:val>
                                            <p:strVal val="#ppt_x"/>
                                          </p:val>
                                        </p:tav>
                                        <p:tav tm="100000">
                                          <p:val>
                                            <p:strVal val="#ppt_x"/>
                                          </p:val>
                                        </p:tav>
                                      </p:tavLst>
                                    </p:anim>
                                    <p:anim calcmode="lin" valueType="num">
                                      <p:cBhvr additive="base">
                                        <p:cTn id="121" dur="500" fill="hold"/>
                                        <p:tgtEl>
                                          <p:spTgt spid="121"/>
                                        </p:tgtEl>
                                        <p:attrNameLst>
                                          <p:attrName>ppt_y</p:attrName>
                                        </p:attrNameLst>
                                      </p:cBhvr>
                                      <p:tavLst>
                                        <p:tav tm="0">
                                          <p:val>
                                            <p:strVal val="1+#ppt_h/2"/>
                                          </p:val>
                                        </p:tav>
                                        <p:tav tm="100000">
                                          <p:val>
                                            <p:strVal val="#ppt_y"/>
                                          </p:val>
                                        </p:tav>
                                      </p:tavLst>
                                    </p:anim>
                                  </p:childTnLst>
                                </p:cTn>
                              </p:par>
                            </p:childTnLst>
                          </p:cTn>
                        </p:par>
                        <p:par>
                          <p:cTn id="122" fill="hold">
                            <p:stCondLst>
                              <p:cond delay="9500"/>
                            </p:stCondLst>
                            <p:childTnLst>
                              <p:par>
                                <p:cTn id="123" presetID="45" presetClass="entr" presetSubtype="0" fill="hold" grpId="0" nodeType="afterEffect">
                                  <p:stCondLst>
                                    <p:cond delay="0"/>
                                  </p:stCondLst>
                                  <p:childTnLst>
                                    <p:set>
                                      <p:cBhvr>
                                        <p:cTn id="124" dur="1" fill="hold">
                                          <p:stCondLst>
                                            <p:cond delay="0"/>
                                          </p:stCondLst>
                                        </p:cTn>
                                        <p:tgtEl>
                                          <p:spTgt spid="129"/>
                                        </p:tgtEl>
                                        <p:attrNameLst>
                                          <p:attrName>style.visibility</p:attrName>
                                        </p:attrNameLst>
                                      </p:cBhvr>
                                      <p:to>
                                        <p:strVal val="visible"/>
                                      </p:to>
                                    </p:set>
                                    <p:animEffect transition="in" filter="fade">
                                      <p:cBhvr>
                                        <p:cTn id="125" dur="2000"/>
                                        <p:tgtEl>
                                          <p:spTgt spid="129"/>
                                        </p:tgtEl>
                                      </p:cBhvr>
                                    </p:animEffect>
                                    <p:anim calcmode="lin" valueType="num">
                                      <p:cBhvr>
                                        <p:cTn id="126" dur="2000" fill="hold"/>
                                        <p:tgtEl>
                                          <p:spTgt spid="129"/>
                                        </p:tgtEl>
                                        <p:attrNameLst>
                                          <p:attrName>ppt_w</p:attrName>
                                        </p:attrNameLst>
                                      </p:cBhvr>
                                      <p:tavLst>
                                        <p:tav tm="0" fmla="#ppt_w*sin(2.5*pi*$)">
                                          <p:val>
                                            <p:fltVal val="0"/>
                                          </p:val>
                                        </p:tav>
                                        <p:tav tm="100000">
                                          <p:val>
                                            <p:fltVal val="1"/>
                                          </p:val>
                                        </p:tav>
                                      </p:tavLst>
                                    </p:anim>
                                    <p:anim calcmode="lin" valueType="num">
                                      <p:cBhvr>
                                        <p:cTn id="127" dur="2000" fill="hold"/>
                                        <p:tgtEl>
                                          <p:spTgt spid="129"/>
                                        </p:tgtEl>
                                        <p:attrNameLst>
                                          <p:attrName>ppt_h</p:attrName>
                                        </p:attrNameLst>
                                      </p:cBhvr>
                                      <p:tavLst>
                                        <p:tav tm="0">
                                          <p:val>
                                            <p:strVal val="#ppt_h"/>
                                          </p:val>
                                        </p:tav>
                                        <p:tav tm="100000">
                                          <p:val>
                                            <p:strVal val="#ppt_h"/>
                                          </p:val>
                                        </p:tav>
                                      </p:tavLst>
                                    </p:anim>
                                  </p:childTnLst>
                                </p:cTn>
                              </p:par>
                              <p:par>
                                <p:cTn id="128" presetID="45" presetClass="entr" presetSubtype="0" fill="hold" grpId="0" nodeType="withEffect">
                                  <p:stCondLst>
                                    <p:cond delay="0"/>
                                  </p:stCondLst>
                                  <p:childTnLst>
                                    <p:set>
                                      <p:cBhvr>
                                        <p:cTn id="129" dur="1" fill="hold">
                                          <p:stCondLst>
                                            <p:cond delay="0"/>
                                          </p:stCondLst>
                                        </p:cTn>
                                        <p:tgtEl>
                                          <p:spTgt spid="128"/>
                                        </p:tgtEl>
                                        <p:attrNameLst>
                                          <p:attrName>style.visibility</p:attrName>
                                        </p:attrNameLst>
                                      </p:cBhvr>
                                      <p:to>
                                        <p:strVal val="visible"/>
                                      </p:to>
                                    </p:set>
                                    <p:animEffect transition="in" filter="fade">
                                      <p:cBhvr>
                                        <p:cTn id="130" dur="2000"/>
                                        <p:tgtEl>
                                          <p:spTgt spid="128"/>
                                        </p:tgtEl>
                                      </p:cBhvr>
                                    </p:animEffect>
                                    <p:anim calcmode="lin" valueType="num">
                                      <p:cBhvr>
                                        <p:cTn id="131" dur="2000" fill="hold"/>
                                        <p:tgtEl>
                                          <p:spTgt spid="128"/>
                                        </p:tgtEl>
                                        <p:attrNameLst>
                                          <p:attrName>ppt_w</p:attrName>
                                        </p:attrNameLst>
                                      </p:cBhvr>
                                      <p:tavLst>
                                        <p:tav tm="0" fmla="#ppt_w*sin(2.5*pi*$)">
                                          <p:val>
                                            <p:fltVal val="0"/>
                                          </p:val>
                                        </p:tav>
                                        <p:tav tm="100000">
                                          <p:val>
                                            <p:fltVal val="1"/>
                                          </p:val>
                                        </p:tav>
                                      </p:tavLst>
                                    </p:anim>
                                    <p:anim calcmode="lin" valueType="num">
                                      <p:cBhvr>
                                        <p:cTn id="132" dur="2000" fill="hold"/>
                                        <p:tgtEl>
                                          <p:spTgt spid="128"/>
                                        </p:tgtEl>
                                        <p:attrNameLst>
                                          <p:attrName>ppt_h</p:attrName>
                                        </p:attrNameLst>
                                      </p:cBhvr>
                                      <p:tavLst>
                                        <p:tav tm="0">
                                          <p:val>
                                            <p:strVal val="#ppt_h"/>
                                          </p:val>
                                        </p:tav>
                                        <p:tav tm="100000">
                                          <p:val>
                                            <p:strVal val="#ppt_h"/>
                                          </p:val>
                                        </p:tav>
                                      </p:tavLst>
                                    </p:anim>
                                  </p:childTnLst>
                                </p:cTn>
                              </p:par>
                            </p:childTnLst>
                          </p:cTn>
                        </p:par>
                        <p:par>
                          <p:cTn id="133" fill="hold">
                            <p:stCondLst>
                              <p:cond delay="11500"/>
                            </p:stCondLst>
                            <p:childTnLst>
                              <p:par>
                                <p:cTn id="134" presetID="21" presetClass="entr" presetSubtype="1" fill="hold" grpId="0" nodeType="afterEffect">
                                  <p:stCondLst>
                                    <p:cond delay="0"/>
                                  </p:stCondLst>
                                  <p:childTnLst>
                                    <p:set>
                                      <p:cBhvr>
                                        <p:cTn id="135" dur="1" fill="hold">
                                          <p:stCondLst>
                                            <p:cond delay="0"/>
                                          </p:stCondLst>
                                        </p:cTn>
                                        <p:tgtEl>
                                          <p:spTgt spid="127"/>
                                        </p:tgtEl>
                                        <p:attrNameLst>
                                          <p:attrName>style.visibility</p:attrName>
                                        </p:attrNameLst>
                                      </p:cBhvr>
                                      <p:to>
                                        <p:strVal val="visible"/>
                                      </p:to>
                                    </p:set>
                                    <p:animEffect transition="in" filter="wheel(1)">
                                      <p:cBhvr>
                                        <p:cTn id="136" dur="2000"/>
                                        <p:tgtEl>
                                          <p:spTgt spid="127"/>
                                        </p:tgtEl>
                                      </p:cBhvr>
                                    </p:animEffect>
                                  </p:childTnLst>
                                </p:cTn>
                              </p:par>
                              <p:par>
                                <p:cTn id="137" presetID="2" presetClass="entr" presetSubtype="4" fill="hold" nodeType="withEffect">
                                  <p:stCondLst>
                                    <p:cond delay="500"/>
                                  </p:stCondLst>
                                  <p:childTnLst>
                                    <p:set>
                                      <p:cBhvr>
                                        <p:cTn id="138" dur="1" fill="hold">
                                          <p:stCondLst>
                                            <p:cond delay="0"/>
                                          </p:stCondLst>
                                        </p:cTn>
                                        <p:tgtEl>
                                          <p:spTgt spid="130"/>
                                        </p:tgtEl>
                                        <p:attrNameLst>
                                          <p:attrName>style.visibility</p:attrName>
                                        </p:attrNameLst>
                                      </p:cBhvr>
                                      <p:to>
                                        <p:strVal val="visible"/>
                                      </p:to>
                                    </p:set>
                                    <p:anim calcmode="lin" valueType="num">
                                      <p:cBhvr additive="base">
                                        <p:cTn id="139" dur="500" fill="hold"/>
                                        <p:tgtEl>
                                          <p:spTgt spid="130"/>
                                        </p:tgtEl>
                                        <p:attrNameLst>
                                          <p:attrName>ppt_x</p:attrName>
                                        </p:attrNameLst>
                                      </p:cBhvr>
                                      <p:tavLst>
                                        <p:tav tm="0">
                                          <p:val>
                                            <p:strVal val="#ppt_x"/>
                                          </p:val>
                                        </p:tav>
                                        <p:tav tm="100000">
                                          <p:val>
                                            <p:strVal val="#ppt_x"/>
                                          </p:val>
                                        </p:tav>
                                      </p:tavLst>
                                    </p:anim>
                                    <p:anim calcmode="lin" valueType="num">
                                      <p:cBhvr additive="base">
                                        <p:cTn id="140" dur="500" fill="hold"/>
                                        <p:tgtEl>
                                          <p:spTgt spid="130"/>
                                        </p:tgtEl>
                                        <p:attrNameLst>
                                          <p:attrName>ppt_y</p:attrName>
                                        </p:attrNameLst>
                                      </p:cBhvr>
                                      <p:tavLst>
                                        <p:tav tm="0">
                                          <p:val>
                                            <p:strVal val="1+#ppt_h/2"/>
                                          </p:val>
                                        </p:tav>
                                        <p:tav tm="100000">
                                          <p:val>
                                            <p:strVal val="#ppt_y"/>
                                          </p:val>
                                        </p:tav>
                                      </p:tavLst>
                                    </p:anim>
                                  </p:childTnLst>
                                </p:cTn>
                              </p:par>
                            </p:childTnLst>
                          </p:cTn>
                        </p:par>
                        <p:par>
                          <p:cTn id="141" fill="hold">
                            <p:stCondLst>
                              <p:cond delay="13500"/>
                            </p:stCondLst>
                            <p:childTnLst>
                              <p:par>
                                <p:cTn id="142" presetID="45" presetClass="entr" presetSubtype="0" fill="hold" grpId="0" nodeType="afterEffect">
                                  <p:stCondLst>
                                    <p:cond delay="0"/>
                                  </p:stCondLst>
                                  <p:childTnLst>
                                    <p:set>
                                      <p:cBhvr>
                                        <p:cTn id="143" dur="1" fill="hold">
                                          <p:stCondLst>
                                            <p:cond delay="0"/>
                                          </p:stCondLst>
                                        </p:cTn>
                                        <p:tgtEl>
                                          <p:spTgt spid="138"/>
                                        </p:tgtEl>
                                        <p:attrNameLst>
                                          <p:attrName>style.visibility</p:attrName>
                                        </p:attrNameLst>
                                      </p:cBhvr>
                                      <p:to>
                                        <p:strVal val="visible"/>
                                      </p:to>
                                    </p:set>
                                    <p:animEffect transition="in" filter="fade">
                                      <p:cBhvr>
                                        <p:cTn id="144" dur="2000"/>
                                        <p:tgtEl>
                                          <p:spTgt spid="138"/>
                                        </p:tgtEl>
                                      </p:cBhvr>
                                    </p:animEffect>
                                    <p:anim calcmode="lin" valueType="num">
                                      <p:cBhvr>
                                        <p:cTn id="145" dur="2000" fill="hold"/>
                                        <p:tgtEl>
                                          <p:spTgt spid="138"/>
                                        </p:tgtEl>
                                        <p:attrNameLst>
                                          <p:attrName>ppt_w</p:attrName>
                                        </p:attrNameLst>
                                      </p:cBhvr>
                                      <p:tavLst>
                                        <p:tav tm="0" fmla="#ppt_w*sin(2.5*pi*$)">
                                          <p:val>
                                            <p:fltVal val="0"/>
                                          </p:val>
                                        </p:tav>
                                        <p:tav tm="100000">
                                          <p:val>
                                            <p:fltVal val="1"/>
                                          </p:val>
                                        </p:tav>
                                      </p:tavLst>
                                    </p:anim>
                                    <p:anim calcmode="lin" valueType="num">
                                      <p:cBhvr>
                                        <p:cTn id="146" dur="2000" fill="hold"/>
                                        <p:tgtEl>
                                          <p:spTgt spid="138"/>
                                        </p:tgtEl>
                                        <p:attrNameLst>
                                          <p:attrName>ppt_h</p:attrName>
                                        </p:attrNameLst>
                                      </p:cBhvr>
                                      <p:tavLst>
                                        <p:tav tm="0">
                                          <p:val>
                                            <p:strVal val="#ppt_h"/>
                                          </p:val>
                                        </p:tav>
                                        <p:tav tm="100000">
                                          <p:val>
                                            <p:strVal val="#ppt_h"/>
                                          </p:val>
                                        </p:tav>
                                      </p:tavLst>
                                    </p:anim>
                                  </p:childTnLst>
                                </p:cTn>
                              </p:par>
                              <p:par>
                                <p:cTn id="147" presetID="45" presetClass="entr" presetSubtype="0" fill="hold" grpId="0" nodeType="withEffect">
                                  <p:stCondLst>
                                    <p:cond delay="0"/>
                                  </p:stCondLst>
                                  <p:childTnLst>
                                    <p:set>
                                      <p:cBhvr>
                                        <p:cTn id="148" dur="1" fill="hold">
                                          <p:stCondLst>
                                            <p:cond delay="0"/>
                                          </p:stCondLst>
                                        </p:cTn>
                                        <p:tgtEl>
                                          <p:spTgt spid="137"/>
                                        </p:tgtEl>
                                        <p:attrNameLst>
                                          <p:attrName>style.visibility</p:attrName>
                                        </p:attrNameLst>
                                      </p:cBhvr>
                                      <p:to>
                                        <p:strVal val="visible"/>
                                      </p:to>
                                    </p:set>
                                    <p:animEffect transition="in" filter="fade">
                                      <p:cBhvr>
                                        <p:cTn id="149" dur="2000"/>
                                        <p:tgtEl>
                                          <p:spTgt spid="137"/>
                                        </p:tgtEl>
                                      </p:cBhvr>
                                    </p:animEffect>
                                    <p:anim calcmode="lin" valueType="num">
                                      <p:cBhvr>
                                        <p:cTn id="150" dur="2000" fill="hold"/>
                                        <p:tgtEl>
                                          <p:spTgt spid="137"/>
                                        </p:tgtEl>
                                        <p:attrNameLst>
                                          <p:attrName>ppt_w</p:attrName>
                                        </p:attrNameLst>
                                      </p:cBhvr>
                                      <p:tavLst>
                                        <p:tav tm="0" fmla="#ppt_w*sin(2.5*pi*$)">
                                          <p:val>
                                            <p:fltVal val="0"/>
                                          </p:val>
                                        </p:tav>
                                        <p:tav tm="100000">
                                          <p:val>
                                            <p:fltVal val="1"/>
                                          </p:val>
                                        </p:tav>
                                      </p:tavLst>
                                    </p:anim>
                                    <p:anim calcmode="lin" valueType="num">
                                      <p:cBhvr>
                                        <p:cTn id="151" dur="2000" fill="hold"/>
                                        <p:tgtEl>
                                          <p:spTgt spid="137"/>
                                        </p:tgtEl>
                                        <p:attrNameLst>
                                          <p:attrName>ppt_h</p:attrName>
                                        </p:attrNameLst>
                                      </p:cBhvr>
                                      <p:tavLst>
                                        <p:tav tm="0">
                                          <p:val>
                                            <p:strVal val="#ppt_h"/>
                                          </p:val>
                                        </p:tav>
                                        <p:tav tm="100000">
                                          <p:val>
                                            <p:strVal val="#ppt_h"/>
                                          </p:val>
                                        </p:tav>
                                      </p:tavLst>
                                    </p:anim>
                                  </p:childTnLst>
                                </p:cTn>
                              </p:par>
                            </p:childTnLst>
                          </p:cTn>
                        </p:par>
                        <p:par>
                          <p:cTn id="152" fill="hold">
                            <p:stCondLst>
                              <p:cond delay="15500"/>
                            </p:stCondLst>
                            <p:childTnLst>
                              <p:par>
                                <p:cTn id="153" presetID="21" presetClass="entr" presetSubtype="1" fill="hold" grpId="0" nodeType="afterEffect">
                                  <p:stCondLst>
                                    <p:cond delay="0"/>
                                  </p:stCondLst>
                                  <p:childTnLst>
                                    <p:set>
                                      <p:cBhvr>
                                        <p:cTn id="154" dur="1" fill="hold">
                                          <p:stCondLst>
                                            <p:cond delay="0"/>
                                          </p:stCondLst>
                                        </p:cTn>
                                        <p:tgtEl>
                                          <p:spTgt spid="136"/>
                                        </p:tgtEl>
                                        <p:attrNameLst>
                                          <p:attrName>style.visibility</p:attrName>
                                        </p:attrNameLst>
                                      </p:cBhvr>
                                      <p:to>
                                        <p:strVal val="visible"/>
                                      </p:to>
                                    </p:set>
                                    <p:animEffect transition="in" filter="wheel(1)">
                                      <p:cBhvr>
                                        <p:cTn id="155" dur="2000"/>
                                        <p:tgtEl>
                                          <p:spTgt spid="136"/>
                                        </p:tgtEl>
                                      </p:cBhvr>
                                    </p:animEffect>
                                  </p:childTnLst>
                                </p:cTn>
                              </p:par>
                              <p:par>
                                <p:cTn id="156" presetID="2" presetClass="entr" presetSubtype="4" fill="hold" nodeType="withEffect">
                                  <p:stCondLst>
                                    <p:cond delay="500"/>
                                  </p:stCondLst>
                                  <p:childTnLst>
                                    <p:set>
                                      <p:cBhvr>
                                        <p:cTn id="157" dur="1" fill="hold">
                                          <p:stCondLst>
                                            <p:cond delay="0"/>
                                          </p:stCondLst>
                                        </p:cTn>
                                        <p:tgtEl>
                                          <p:spTgt spid="139"/>
                                        </p:tgtEl>
                                        <p:attrNameLst>
                                          <p:attrName>style.visibility</p:attrName>
                                        </p:attrNameLst>
                                      </p:cBhvr>
                                      <p:to>
                                        <p:strVal val="visible"/>
                                      </p:to>
                                    </p:set>
                                    <p:anim calcmode="lin" valueType="num">
                                      <p:cBhvr additive="base">
                                        <p:cTn id="158" dur="500" fill="hold"/>
                                        <p:tgtEl>
                                          <p:spTgt spid="139"/>
                                        </p:tgtEl>
                                        <p:attrNameLst>
                                          <p:attrName>ppt_x</p:attrName>
                                        </p:attrNameLst>
                                      </p:cBhvr>
                                      <p:tavLst>
                                        <p:tav tm="0">
                                          <p:val>
                                            <p:strVal val="#ppt_x"/>
                                          </p:val>
                                        </p:tav>
                                        <p:tav tm="100000">
                                          <p:val>
                                            <p:strVal val="#ppt_x"/>
                                          </p:val>
                                        </p:tav>
                                      </p:tavLst>
                                    </p:anim>
                                    <p:anim calcmode="lin" valueType="num">
                                      <p:cBhvr additive="base">
                                        <p:cTn id="159"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83" grpId="0" animBg="1"/>
      <p:bldP spid="84" grpId="0" animBg="1"/>
      <p:bldP spid="85" grpId="0" animBg="1"/>
      <p:bldP spid="86" grpId="0" animBg="1"/>
      <p:bldP spid="87" grpId="0" animBg="1"/>
      <p:bldP spid="88" grpId="0" animBg="1"/>
      <p:bldP spid="89" grpId="0" animBg="1"/>
      <p:bldP spid="90" grpId="0" animBg="1"/>
      <p:bldP spid="91" grpId="0" animBg="1"/>
      <p:bldP spid="92" grpId="0" animBg="1"/>
      <p:bldP spid="93" grpId="0" animBg="1"/>
      <p:bldP spid="94" grpId="0" animBg="1"/>
      <p:bldP spid="95" grpId="0" animBg="1"/>
      <p:bldP spid="96" grpId="0" animBg="1"/>
      <p:bldP spid="97" grpId="0" animBg="1"/>
      <p:bldP spid="101" grpId="0" animBg="1"/>
      <p:bldP spid="102"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0" name="Rectangle 19"/>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rPr>
                <a:t>Break Time</a:t>
              </a:r>
            </a:p>
            <a:p>
              <a:pPr algn="ctr"/>
              <a:r>
                <a:rPr lang="en-US" sz="2400" b="1" dirty="0">
                  <a:solidFill>
                    <a:schemeClr val="bg1"/>
                  </a:solidFill>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5C9AD3"/>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4546B"/>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645688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a:extLst>
              <a:ext uri="{FF2B5EF4-FFF2-40B4-BE49-F238E27FC236}">
                <a16:creationId xmlns:a16="http://schemas.microsoft.com/office/drawing/2014/main" id="{FC7E8CF1-E99A-43AB-BFAA-35EB962B81D2}"/>
              </a:ext>
            </a:extLst>
          </p:cNvPr>
          <p:cNvSpPr/>
          <p:nvPr/>
        </p:nvSpPr>
        <p:spPr>
          <a:xfrm>
            <a:off x="1386277" y="1893346"/>
            <a:ext cx="9242278" cy="4238513"/>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TextBox 1">
            <a:extLst>
              <a:ext uri="{FF2B5EF4-FFF2-40B4-BE49-F238E27FC236}">
                <a16:creationId xmlns:a16="http://schemas.microsoft.com/office/drawing/2014/main" id="{593D6B84-A011-4012-8A41-F1E44773011B}"/>
              </a:ext>
            </a:extLst>
          </p:cNvPr>
          <p:cNvSpPr txBox="1"/>
          <p:nvPr/>
        </p:nvSpPr>
        <p:spPr>
          <a:xfrm>
            <a:off x="2116379"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sp>
        <p:nvSpPr>
          <p:cNvPr id="9" name="TextBox 8">
            <a:extLst>
              <a:ext uri="{FF2B5EF4-FFF2-40B4-BE49-F238E27FC236}">
                <a16:creationId xmlns:a16="http://schemas.microsoft.com/office/drawing/2014/main" id="{286E1290-BD0C-410D-B9F3-3459CDA7AC7C}"/>
              </a:ext>
            </a:extLst>
          </p:cNvPr>
          <p:cNvSpPr txBox="1"/>
          <p:nvPr/>
        </p:nvSpPr>
        <p:spPr>
          <a:xfrm>
            <a:off x="6644640" y="3168423"/>
            <a:ext cx="3614570" cy="1561710"/>
          </a:xfrm>
          <a:prstGeom prst="rect">
            <a:avLst/>
          </a:prstGeom>
          <a:noFill/>
        </p:spPr>
        <p:txBody>
          <a:bodyPr wrap="square" rtlCol="0">
            <a:spAutoFit/>
          </a:bodyPr>
          <a:lstStyle/>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a:p>
            <a:pPr marL="285750" indent="-285750">
              <a:lnSpc>
                <a:spcPct val="150000"/>
              </a:lnSpc>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a:t>
            </a:r>
            <a:endParaRPr lang="en-US" sz="1300" dirty="0"/>
          </a:p>
        </p:txBody>
      </p:sp>
      <p:cxnSp>
        <p:nvCxnSpPr>
          <p:cNvPr id="13" name="Straight Connector 12">
            <a:extLst>
              <a:ext uri="{FF2B5EF4-FFF2-40B4-BE49-F238E27FC236}">
                <a16:creationId xmlns:a16="http://schemas.microsoft.com/office/drawing/2014/main" id="{2B47D822-FF30-48D1-B838-26D738750F17}"/>
              </a:ext>
            </a:extLst>
          </p:cNvPr>
          <p:cNvCxnSpPr>
            <a:stCxn id="4" idx="0"/>
            <a:endCxn id="4" idx="2"/>
          </p:cNvCxnSpPr>
          <p:nvPr/>
        </p:nvCxnSpPr>
        <p:spPr>
          <a:xfrm>
            <a:off x="6007416" y="1893346"/>
            <a:ext cx="0" cy="4238513"/>
          </a:xfrm>
          <a:prstGeom prst="line">
            <a:avLst/>
          </a:prstGeom>
          <a:ln>
            <a:solidFill>
              <a:schemeClr val="bg1">
                <a:alpha val="50000"/>
              </a:schemeClr>
            </a:solidFill>
          </a:ln>
        </p:spPr>
        <p:style>
          <a:lnRef idx="1">
            <a:schemeClr val="accent1"/>
          </a:lnRef>
          <a:fillRef idx="0">
            <a:schemeClr val="accent1"/>
          </a:fillRef>
          <a:effectRef idx="0">
            <a:schemeClr val="accent1"/>
          </a:effectRef>
          <a:fontRef idx="minor">
            <a:schemeClr val="tx1"/>
          </a:fontRef>
        </p:style>
      </p:cxnSp>
      <p:sp>
        <p:nvSpPr>
          <p:cNvPr id="8" name="Oval 7">
            <a:extLst>
              <a:ext uri="{FF2B5EF4-FFF2-40B4-BE49-F238E27FC236}">
                <a16:creationId xmlns:a16="http://schemas.microsoft.com/office/drawing/2014/main" id="{15FD12E3-19C2-4B1F-9D9A-42B490B0E6B4}"/>
              </a:ext>
            </a:extLst>
          </p:cNvPr>
          <p:cNvSpPr>
            <a:spLocks noChangeAspect="1"/>
          </p:cNvSpPr>
          <p:nvPr/>
        </p:nvSpPr>
        <p:spPr>
          <a:xfrm>
            <a:off x="5450538" y="3318746"/>
            <a:ext cx="1097280" cy="1097279"/>
          </a:xfrm>
          <a:prstGeom prst="ellipse">
            <a:avLst/>
          </a:prstGeom>
          <a:solidFill>
            <a:srgbClr val="44546B"/>
          </a:solid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latin typeface="Lato" panose="020F0502020204030203"/>
              </a:rPr>
              <a:t>VS</a:t>
            </a:r>
          </a:p>
        </p:txBody>
      </p:sp>
      <p:grpSp>
        <p:nvGrpSpPr>
          <p:cNvPr id="19" name="Group 18">
            <a:extLst>
              <a:ext uri="{FF2B5EF4-FFF2-40B4-BE49-F238E27FC236}">
                <a16:creationId xmlns:a16="http://schemas.microsoft.com/office/drawing/2014/main" id="{4B30553A-D9AD-4735-91E2-0C94208BE60F}"/>
              </a:ext>
            </a:extLst>
          </p:cNvPr>
          <p:cNvGrpSpPr/>
          <p:nvPr/>
        </p:nvGrpSpPr>
        <p:grpSpPr>
          <a:xfrm>
            <a:off x="1258822" y="1904103"/>
            <a:ext cx="1949085" cy="1710466"/>
            <a:chOff x="1258822" y="1904103"/>
            <a:chExt cx="1949085" cy="1710466"/>
          </a:xfrm>
        </p:grpSpPr>
        <p:sp>
          <p:nvSpPr>
            <p:cNvPr id="11" name="Freeform: Shape 10">
              <a:extLst>
                <a:ext uri="{FF2B5EF4-FFF2-40B4-BE49-F238E27FC236}">
                  <a16:creationId xmlns:a16="http://schemas.microsoft.com/office/drawing/2014/main" id="{11E31F2A-A07C-460A-A6A9-AA5DCE181E51}"/>
                </a:ext>
              </a:extLst>
            </p:cNvPr>
            <p:cNvSpPr/>
            <p:nvPr/>
          </p:nvSpPr>
          <p:spPr>
            <a:xfrm>
              <a:off x="1386277" y="1904103"/>
              <a:ext cx="1821630" cy="1710466"/>
            </a:xfrm>
            <a:custGeom>
              <a:avLst/>
              <a:gdLst>
                <a:gd name="connsiteX0" fmla="*/ 1355625 w 1821630"/>
                <a:gd name="connsiteY0" fmla="*/ 0 h 1710466"/>
                <a:gd name="connsiteX1" fmla="*/ 1821630 w 1821630"/>
                <a:gd name="connsiteY1" fmla="*/ 0 h 1710466"/>
                <a:gd name="connsiteX2" fmla="*/ 0 w 1821630"/>
                <a:gd name="connsiteY2" fmla="*/ 1710466 h 1710466"/>
                <a:gd name="connsiteX3" fmla="*/ 0 w 1821630"/>
                <a:gd name="connsiteY3" fmla="*/ 1272899 h 1710466"/>
              </a:gdLst>
              <a:ahLst/>
              <a:cxnLst>
                <a:cxn ang="0">
                  <a:pos x="connsiteX0" y="connsiteY0"/>
                </a:cxn>
                <a:cxn ang="0">
                  <a:pos x="connsiteX1" y="connsiteY1"/>
                </a:cxn>
                <a:cxn ang="0">
                  <a:pos x="connsiteX2" y="connsiteY2"/>
                </a:cxn>
                <a:cxn ang="0">
                  <a:pos x="connsiteX3" y="connsiteY3"/>
                </a:cxn>
              </a:cxnLst>
              <a:rect l="l" t="t" r="r" b="b"/>
              <a:pathLst>
                <a:path w="1821630" h="1710466">
                  <a:moveTo>
                    <a:pt x="1355625" y="0"/>
                  </a:moveTo>
                  <a:lnTo>
                    <a:pt x="1821630" y="0"/>
                  </a:lnTo>
                  <a:lnTo>
                    <a:pt x="0" y="1710466"/>
                  </a:lnTo>
                  <a:lnTo>
                    <a:pt x="0" y="1272899"/>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14" name="TextBox 13">
              <a:extLst>
                <a:ext uri="{FF2B5EF4-FFF2-40B4-BE49-F238E27FC236}">
                  <a16:creationId xmlns:a16="http://schemas.microsoft.com/office/drawing/2014/main" id="{69CE452B-58D5-42A5-930D-34E2F69C55C6}"/>
                </a:ext>
              </a:extLst>
            </p:cNvPr>
            <p:cNvSpPr txBox="1"/>
            <p:nvPr/>
          </p:nvSpPr>
          <p:spPr>
            <a:xfrm rot="19007746">
              <a:off x="1258822" y="2570110"/>
              <a:ext cx="1715115" cy="292388"/>
            </a:xfrm>
            <a:prstGeom prst="rect">
              <a:avLst/>
            </a:prstGeom>
            <a:noFill/>
          </p:spPr>
          <p:txBody>
            <a:bodyPr wrap="square" rtlCol="0">
              <a:spAutoFit/>
            </a:bodyPr>
            <a:lstStyle/>
            <a:p>
              <a:pPr algn="ctr"/>
              <a:r>
                <a:rPr lang="en-US" sz="1300" dirty="0">
                  <a:solidFill>
                    <a:schemeClr val="bg1"/>
                  </a:solidFill>
                  <a:latin typeface="Candara" panose="020E0502030303020204" pitchFamily="34" charset="0"/>
                </a:rPr>
                <a:t>RECOMMENDED</a:t>
              </a:r>
            </a:p>
          </p:txBody>
        </p:sp>
      </p:grpSp>
      <p:sp>
        <p:nvSpPr>
          <p:cNvPr id="15" name="TextBox 14">
            <a:extLst>
              <a:ext uri="{FF2B5EF4-FFF2-40B4-BE49-F238E27FC236}">
                <a16:creationId xmlns:a16="http://schemas.microsoft.com/office/drawing/2014/main" id="{7E64F240-9CC7-44C5-A5B6-47826930DDB8}"/>
              </a:ext>
            </a:extLst>
          </p:cNvPr>
          <p:cNvSpPr txBox="1"/>
          <p:nvPr/>
        </p:nvSpPr>
        <p:spPr>
          <a:xfrm>
            <a:off x="3118021" y="2060427"/>
            <a:ext cx="1645920" cy="1231106"/>
          </a:xfrm>
          <a:prstGeom prst="rect">
            <a:avLst/>
          </a:prstGeom>
          <a:noFill/>
        </p:spPr>
        <p:txBody>
          <a:bodyPr wrap="square" rtlCol="0">
            <a:spAutoFit/>
          </a:bodyPr>
          <a:lstStyle/>
          <a:p>
            <a:pPr algn="ctr"/>
            <a:r>
              <a:rPr lang="en-US" sz="2400" dirty="0">
                <a:solidFill>
                  <a:srgbClr val="FE4A1E"/>
                </a:solidFill>
                <a:latin typeface="Candara" panose="020E0502030303020204" pitchFamily="34" charset="0"/>
              </a:rPr>
              <a:t>Package #1</a:t>
            </a:r>
          </a:p>
          <a:p>
            <a:pPr algn="ctr"/>
            <a:r>
              <a:rPr lang="en-US" sz="3200" dirty="0">
                <a:solidFill>
                  <a:srgbClr val="FE4A1E"/>
                </a:solidFill>
                <a:latin typeface="Candara" panose="020E0502030303020204" pitchFamily="34" charset="0"/>
              </a:rPr>
              <a:t>$241</a:t>
            </a:r>
          </a:p>
          <a:p>
            <a:endParaRPr lang="en-US"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3511F846-E4A5-4776-81E6-07B54F39D350}"/>
              </a:ext>
            </a:extLst>
          </p:cNvPr>
          <p:cNvSpPr txBox="1"/>
          <p:nvPr/>
        </p:nvSpPr>
        <p:spPr>
          <a:xfrm>
            <a:off x="7628965" y="2060427"/>
            <a:ext cx="1645920" cy="1231106"/>
          </a:xfrm>
          <a:prstGeom prst="rect">
            <a:avLst/>
          </a:prstGeom>
          <a:noFill/>
        </p:spPr>
        <p:txBody>
          <a:bodyPr wrap="square" rtlCol="0">
            <a:spAutoFit/>
          </a:bodyPr>
          <a:lstStyle/>
          <a:p>
            <a:pPr algn="ctr"/>
            <a:r>
              <a:rPr lang="en-US" sz="2400" dirty="0">
                <a:solidFill>
                  <a:srgbClr val="5C9AD3"/>
                </a:solidFill>
                <a:latin typeface="Candara" panose="020E0502030303020204" pitchFamily="34" charset="0"/>
              </a:rPr>
              <a:t>Package #2</a:t>
            </a:r>
          </a:p>
          <a:p>
            <a:pPr algn="ctr"/>
            <a:r>
              <a:rPr lang="en-US" sz="3200" dirty="0">
                <a:solidFill>
                  <a:srgbClr val="5C9AD3"/>
                </a:solidFill>
                <a:latin typeface="Candara" panose="020E0502030303020204" pitchFamily="34" charset="0"/>
              </a:rPr>
              <a:t>$196</a:t>
            </a:r>
          </a:p>
          <a:p>
            <a:endParaRPr lang="en-US"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9ED2A0F0-034B-4699-A20D-B0B626865802}"/>
              </a:ext>
            </a:extLst>
          </p:cNvPr>
          <p:cNvSpPr txBox="1"/>
          <p:nvPr/>
        </p:nvSpPr>
        <p:spPr>
          <a:xfrm>
            <a:off x="1490821"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18" name="TextBox 17">
            <a:extLst>
              <a:ext uri="{FF2B5EF4-FFF2-40B4-BE49-F238E27FC236}">
                <a16:creationId xmlns:a16="http://schemas.microsoft.com/office/drawing/2014/main" id="{CB35E149-5900-46C5-A8C3-B4FD05ADCDA1}"/>
              </a:ext>
            </a:extLst>
          </p:cNvPr>
          <p:cNvSpPr txBox="1"/>
          <p:nvPr/>
        </p:nvSpPr>
        <p:spPr>
          <a:xfrm>
            <a:off x="6145650" y="5116195"/>
            <a:ext cx="4378362" cy="731520"/>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257202117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8"/>
                                        </p:tgtEl>
                                        <p:attrNameLst>
                                          <p:attrName>style.visibility</p:attrName>
                                        </p:attrNameLst>
                                      </p:cBhvr>
                                      <p:to>
                                        <p:strVal val="visible"/>
                                      </p:to>
                                    </p:set>
                                    <p:anim calcmode="lin" valueType="num">
                                      <p:cBhvr additive="base">
                                        <p:cTn id="23" dur="500" fill="hold"/>
                                        <p:tgtEl>
                                          <p:spTgt spid="8"/>
                                        </p:tgtEl>
                                        <p:attrNameLst>
                                          <p:attrName>ppt_x</p:attrName>
                                        </p:attrNameLst>
                                      </p:cBhvr>
                                      <p:tavLst>
                                        <p:tav tm="0">
                                          <p:val>
                                            <p:strVal val="#ppt_x"/>
                                          </p:val>
                                        </p:tav>
                                        <p:tav tm="100000">
                                          <p:val>
                                            <p:strVal val="#ppt_x"/>
                                          </p:val>
                                        </p:tav>
                                      </p:tavLst>
                                    </p:anim>
                                    <p:anim calcmode="lin" valueType="num">
                                      <p:cBhvr additive="base">
                                        <p:cTn id="24" dur="500" fill="hold"/>
                                        <p:tgtEl>
                                          <p:spTgt spid="8"/>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additive="base">
                                        <p:cTn id="27" dur="500" fill="hold"/>
                                        <p:tgtEl>
                                          <p:spTgt spid="13"/>
                                        </p:tgtEl>
                                        <p:attrNameLst>
                                          <p:attrName>ppt_x</p:attrName>
                                        </p:attrNameLst>
                                      </p:cBhvr>
                                      <p:tavLst>
                                        <p:tav tm="0">
                                          <p:val>
                                            <p:strVal val="#ppt_x"/>
                                          </p:val>
                                        </p:tav>
                                        <p:tav tm="100000">
                                          <p:val>
                                            <p:strVal val="#ppt_x"/>
                                          </p:val>
                                        </p:tav>
                                      </p:tavLst>
                                    </p:anim>
                                    <p:anim calcmode="lin" valueType="num">
                                      <p:cBhvr additive="base">
                                        <p:cTn id="28" dur="500" fill="hold"/>
                                        <p:tgtEl>
                                          <p:spTgt spid="13"/>
                                        </p:tgtEl>
                                        <p:attrNameLst>
                                          <p:attrName>ppt_y</p:attrName>
                                        </p:attrNameLst>
                                      </p:cBhvr>
                                      <p:tavLst>
                                        <p:tav tm="0">
                                          <p:val>
                                            <p:strVal val="1+#ppt_h/2"/>
                                          </p:val>
                                        </p:tav>
                                        <p:tav tm="100000">
                                          <p:val>
                                            <p:strVal val="#ppt_y"/>
                                          </p:val>
                                        </p:tav>
                                      </p:tavLst>
                                    </p:anim>
                                  </p:childTnLst>
                                </p:cTn>
                              </p:par>
                            </p:childTnLst>
                          </p:cTn>
                        </p:par>
                        <p:par>
                          <p:cTn id="29" fill="hold">
                            <p:stCondLst>
                              <p:cond delay="2500"/>
                            </p:stCondLst>
                            <p:childTnLst>
                              <p:par>
                                <p:cTn id="30" presetID="42" presetClass="entr" presetSubtype="0" fill="hold" grpId="0" nodeType="afterEffect">
                                  <p:stCondLst>
                                    <p:cond delay="0"/>
                                  </p:stCondLst>
                                  <p:childTnLst>
                                    <p:set>
                                      <p:cBhvr>
                                        <p:cTn id="31" dur="1" fill="hold">
                                          <p:stCondLst>
                                            <p:cond delay="0"/>
                                          </p:stCondLst>
                                        </p:cTn>
                                        <p:tgtEl>
                                          <p:spTgt spid="16"/>
                                        </p:tgtEl>
                                        <p:attrNameLst>
                                          <p:attrName>style.visibility</p:attrName>
                                        </p:attrNameLst>
                                      </p:cBhvr>
                                      <p:to>
                                        <p:strVal val="visible"/>
                                      </p:to>
                                    </p:set>
                                    <p:animEffect transition="in" filter="fade">
                                      <p:cBhvr>
                                        <p:cTn id="32" dur="1000"/>
                                        <p:tgtEl>
                                          <p:spTgt spid="16"/>
                                        </p:tgtEl>
                                      </p:cBhvr>
                                    </p:animEffect>
                                    <p:anim calcmode="lin" valueType="num">
                                      <p:cBhvr>
                                        <p:cTn id="33" dur="1000" fill="hold"/>
                                        <p:tgtEl>
                                          <p:spTgt spid="16"/>
                                        </p:tgtEl>
                                        <p:attrNameLst>
                                          <p:attrName>ppt_x</p:attrName>
                                        </p:attrNameLst>
                                      </p:cBhvr>
                                      <p:tavLst>
                                        <p:tav tm="0">
                                          <p:val>
                                            <p:strVal val="#ppt_x"/>
                                          </p:val>
                                        </p:tav>
                                        <p:tav tm="100000">
                                          <p:val>
                                            <p:strVal val="#ppt_x"/>
                                          </p:val>
                                        </p:tav>
                                      </p:tavLst>
                                    </p:anim>
                                    <p:anim calcmode="lin" valueType="num">
                                      <p:cBhvr>
                                        <p:cTn id="34" dur="1000" fill="hold"/>
                                        <p:tgtEl>
                                          <p:spTgt spid="16"/>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1" fill="hold" grpId="0" nodeType="afterEffect">
                                  <p:stCondLst>
                                    <p:cond delay="0"/>
                                  </p:stCondLst>
                                  <p:childTnLst>
                                    <p:set>
                                      <p:cBhvr>
                                        <p:cTn id="37" dur="1" fill="hold">
                                          <p:stCondLst>
                                            <p:cond delay="0"/>
                                          </p:stCondLst>
                                        </p:cTn>
                                        <p:tgtEl>
                                          <p:spTgt spid="2"/>
                                        </p:tgtEl>
                                        <p:attrNameLst>
                                          <p:attrName>style.visibility</p:attrName>
                                        </p:attrNameLst>
                                      </p:cBhvr>
                                      <p:to>
                                        <p:strVal val="visible"/>
                                      </p:to>
                                    </p:set>
                                    <p:animEffect transition="in" filter="wipe(up)">
                                      <p:cBhvr>
                                        <p:cTn id="38" dur="1000"/>
                                        <p:tgtEl>
                                          <p:spTgt spid="2"/>
                                        </p:tgtEl>
                                      </p:cBhvr>
                                    </p:animEffect>
                                  </p:childTnLst>
                                </p:cTn>
                              </p:par>
                            </p:childTnLst>
                          </p:cTn>
                        </p:par>
                        <p:par>
                          <p:cTn id="39" fill="hold">
                            <p:stCondLst>
                              <p:cond delay="4500"/>
                            </p:stCondLst>
                            <p:childTnLst>
                              <p:par>
                                <p:cTn id="40" presetID="22" presetClass="entr" presetSubtype="1" fill="hold" grpId="0" nodeType="afterEffect">
                                  <p:stCondLst>
                                    <p:cond delay="0"/>
                                  </p:stCondLst>
                                  <p:childTnLst>
                                    <p:set>
                                      <p:cBhvr>
                                        <p:cTn id="41" dur="1" fill="hold">
                                          <p:stCondLst>
                                            <p:cond delay="0"/>
                                          </p:stCondLst>
                                        </p:cTn>
                                        <p:tgtEl>
                                          <p:spTgt spid="17"/>
                                        </p:tgtEl>
                                        <p:attrNameLst>
                                          <p:attrName>style.visibility</p:attrName>
                                        </p:attrNameLst>
                                      </p:cBhvr>
                                      <p:to>
                                        <p:strVal val="visible"/>
                                      </p:to>
                                    </p:set>
                                    <p:animEffect transition="in" filter="wipe(up)">
                                      <p:cBhvr>
                                        <p:cTn id="42" dur="500"/>
                                        <p:tgtEl>
                                          <p:spTgt spid="17"/>
                                        </p:tgtEl>
                                      </p:cBhvr>
                                    </p:animEffect>
                                  </p:childTnLst>
                                </p:cTn>
                              </p:par>
                            </p:childTnLst>
                          </p:cTn>
                        </p:par>
                        <p:par>
                          <p:cTn id="43" fill="hold">
                            <p:stCondLst>
                              <p:cond delay="5000"/>
                            </p:stCondLst>
                            <p:childTnLst>
                              <p:par>
                                <p:cTn id="44" presetID="22" presetClass="entr" presetSubtype="1" fill="hold" grpId="0" nodeType="afterEffect">
                                  <p:stCondLst>
                                    <p:cond delay="0"/>
                                  </p:stCondLst>
                                  <p:childTnLst>
                                    <p:set>
                                      <p:cBhvr>
                                        <p:cTn id="45" dur="1" fill="hold">
                                          <p:stCondLst>
                                            <p:cond delay="0"/>
                                          </p:stCondLst>
                                        </p:cTn>
                                        <p:tgtEl>
                                          <p:spTgt spid="9"/>
                                        </p:tgtEl>
                                        <p:attrNameLst>
                                          <p:attrName>style.visibility</p:attrName>
                                        </p:attrNameLst>
                                      </p:cBhvr>
                                      <p:to>
                                        <p:strVal val="visible"/>
                                      </p:to>
                                    </p:set>
                                    <p:animEffect transition="in" filter="wipe(up)">
                                      <p:cBhvr>
                                        <p:cTn id="46" dur="1000"/>
                                        <p:tgtEl>
                                          <p:spTgt spid="9"/>
                                        </p:tgtEl>
                                      </p:cBhvr>
                                    </p:animEffect>
                                  </p:childTnLst>
                                </p:cTn>
                              </p:par>
                            </p:childTnLst>
                          </p:cTn>
                        </p:par>
                        <p:par>
                          <p:cTn id="47" fill="hold">
                            <p:stCondLst>
                              <p:cond delay="6000"/>
                            </p:stCondLst>
                            <p:childTnLst>
                              <p:par>
                                <p:cTn id="48" presetID="22" presetClass="entr" presetSubtype="1" fill="hold" grpId="0" nodeType="afterEffect">
                                  <p:stCondLst>
                                    <p:cond delay="0"/>
                                  </p:stCondLst>
                                  <p:childTnLst>
                                    <p:set>
                                      <p:cBhvr>
                                        <p:cTn id="49" dur="1" fill="hold">
                                          <p:stCondLst>
                                            <p:cond delay="0"/>
                                          </p:stCondLst>
                                        </p:cTn>
                                        <p:tgtEl>
                                          <p:spTgt spid="18"/>
                                        </p:tgtEl>
                                        <p:attrNameLst>
                                          <p:attrName>style.visibility</p:attrName>
                                        </p:attrNameLst>
                                      </p:cBhvr>
                                      <p:to>
                                        <p:strVal val="visible"/>
                                      </p:to>
                                    </p:set>
                                    <p:animEffect transition="in" filter="wipe(up)">
                                      <p:cBhvr>
                                        <p:cTn id="50" dur="500"/>
                                        <p:tgtEl>
                                          <p:spTgt spid="18"/>
                                        </p:tgtEl>
                                      </p:cBhvr>
                                    </p:animEffect>
                                  </p:childTnLst>
                                </p:cTn>
                              </p:par>
                            </p:childTnLst>
                          </p:cTn>
                        </p:par>
                        <p:par>
                          <p:cTn id="51" fill="hold">
                            <p:stCondLst>
                              <p:cond delay="6500"/>
                            </p:stCondLst>
                            <p:childTnLst>
                              <p:par>
                                <p:cTn id="52" presetID="47" presetClass="entr" presetSubtype="0" fill="hold" nodeType="afterEffect">
                                  <p:stCondLst>
                                    <p:cond delay="0"/>
                                  </p:stCondLst>
                                  <p:childTnLst>
                                    <p:set>
                                      <p:cBhvr>
                                        <p:cTn id="53" dur="1" fill="hold">
                                          <p:stCondLst>
                                            <p:cond delay="0"/>
                                          </p:stCondLst>
                                        </p:cTn>
                                        <p:tgtEl>
                                          <p:spTgt spid="19"/>
                                        </p:tgtEl>
                                        <p:attrNameLst>
                                          <p:attrName>style.visibility</p:attrName>
                                        </p:attrNameLst>
                                      </p:cBhvr>
                                      <p:to>
                                        <p:strVal val="visible"/>
                                      </p:to>
                                    </p:set>
                                    <p:animEffect transition="in" filter="fade">
                                      <p:cBhvr>
                                        <p:cTn id="54" dur="1000"/>
                                        <p:tgtEl>
                                          <p:spTgt spid="19"/>
                                        </p:tgtEl>
                                      </p:cBhvr>
                                    </p:animEffect>
                                    <p:anim calcmode="lin" valueType="num">
                                      <p:cBhvr>
                                        <p:cTn id="55" dur="1000" fill="hold"/>
                                        <p:tgtEl>
                                          <p:spTgt spid="19"/>
                                        </p:tgtEl>
                                        <p:attrNameLst>
                                          <p:attrName>ppt_x</p:attrName>
                                        </p:attrNameLst>
                                      </p:cBhvr>
                                      <p:tavLst>
                                        <p:tav tm="0">
                                          <p:val>
                                            <p:strVal val="#ppt_x"/>
                                          </p:val>
                                        </p:tav>
                                        <p:tav tm="100000">
                                          <p:val>
                                            <p:strVal val="#ppt_x"/>
                                          </p:val>
                                        </p:tav>
                                      </p:tavLst>
                                    </p:anim>
                                    <p:anim calcmode="lin" valueType="num">
                                      <p:cBhvr>
                                        <p:cTn id="56" dur="1000" fill="hold"/>
                                        <p:tgtEl>
                                          <p:spTgt spid="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animBg="1"/>
      <p:bldP spid="7" grpId="0"/>
      <p:bldP spid="2" grpId="0"/>
      <p:bldP spid="9" grpId="0"/>
      <p:bldP spid="8" grpId="0" animBg="1"/>
      <p:bldP spid="15" grpId="0"/>
      <p:bldP spid="16" grpId="0"/>
      <p:bldP spid="17" grpId="0"/>
      <p:bldP spid="1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pic>
        <p:nvPicPr>
          <p:cNvPr id="5" name="Picture 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5080"/>
            <a:ext cx="12192000" cy="6847840"/>
          </a:xfrm>
          <a:prstGeom prst="rect">
            <a:avLst/>
          </a:prstGeom>
        </p:spPr>
      </p:pic>
      <p:sp>
        <p:nvSpPr>
          <p:cNvPr id="6" name="Rectangle 5"/>
          <p:cNvSpPr/>
          <p:nvPr/>
        </p:nvSpPr>
        <p:spPr>
          <a:xfrm>
            <a:off x="0" y="1"/>
            <a:ext cx="121920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E4A1E"/>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spTree>
    <p:extLst>
      <p:ext uri="{BB962C8B-B14F-4D97-AF65-F5344CB8AC3E}">
        <p14:creationId xmlns:p14="http://schemas.microsoft.com/office/powerpoint/2010/main" val="2885042363"/>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0000" b="-10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0" name="Rectangle 39">
            <a:extLst>
              <a:ext uri="{FF2B5EF4-FFF2-40B4-BE49-F238E27FC236}">
                <a16:creationId xmlns:a16="http://schemas.microsoft.com/office/drawing/2014/main" id="{EBD8CFB2-EDB5-45CD-A3AA-640A1E6136A9}"/>
              </a:ext>
            </a:extLst>
          </p:cNvPr>
          <p:cNvSpPr/>
          <p:nvPr/>
        </p:nvSpPr>
        <p:spPr>
          <a:xfrm>
            <a:off x="21800" y="0"/>
            <a:ext cx="8132781" cy="6858000"/>
          </a:xfrm>
          <a:prstGeom prst="rect">
            <a:avLst/>
          </a:pr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C3B1393B-0EF3-4725-901E-06B71C467BB1}"/>
              </a:ext>
            </a:extLst>
          </p:cNvPr>
          <p:cNvSpPr/>
          <p:nvPr/>
        </p:nvSpPr>
        <p:spPr>
          <a:xfrm>
            <a:off x="8132781" y="0"/>
            <a:ext cx="4059219"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F4408829-BED1-4383-B096-414F55205A58}"/>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6" name="Freeform: Shape 25">
            <a:extLst>
              <a:ext uri="{FF2B5EF4-FFF2-40B4-BE49-F238E27FC236}">
                <a16:creationId xmlns:a16="http://schemas.microsoft.com/office/drawing/2014/main" id="{B8F643EA-CED0-4BA4-858F-16635B43E892}"/>
              </a:ext>
            </a:extLst>
          </p:cNvPr>
          <p:cNvSpPr/>
          <p:nvPr/>
        </p:nvSpPr>
        <p:spPr>
          <a:xfrm rot="18909426">
            <a:off x="9339995" y="3124872"/>
            <a:ext cx="1443012" cy="1429444"/>
          </a:xfrm>
          <a:custGeom>
            <a:avLst/>
            <a:gdLst>
              <a:gd name="connsiteX0" fmla="*/ 1005841 w 1443012"/>
              <a:gd name="connsiteY0" fmla="*/ 433591 h 1429444"/>
              <a:gd name="connsiteX1" fmla="*/ 1433892 w 1443012"/>
              <a:gd name="connsiteY1" fmla="*/ 1334683 h 1429444"/>
              <a:gd name="connsiteX2" fmla="*/ 1438267 w 1443012"/>
              <a:gd name="connsiteY2" fmla="*/ 1421322 h 1429444"/>
              <a:gd name="connsiteX3" fmla="*/ 1443012 w 1443012"/>
              <a:gd name="connsiteY3" fmla="*/ 1421714 h 1429444"/>
              <a:gd name="connsiteX4" fmla="*/ 1442284 w 1443012"/>
              <a:gd name="connsiteY4" fmla="*/ 1429444 h 1429444"/>
              <a:gd name="connsiteX5" fmla="*/ 696928 w 1443012"/>
              <a:gd name="connsiteY5" fmla="*/ 1429444 h 1429444"/>
              <a:gd name="connsiteX6" fmla="*/ 698024 w 1443012"/>
              <a:gd name="connsiteY6" fmla="*/ 1417676 h 1429444"/>
              <a:gd name="connsiteX7" fmla="*/ 495828 w 1443012"/>
              <a:gd name="connsiteY7" fmla="*/ 933295 h 1429444"/>
              <a:gd name="connsiteX8" fmla="*/ 10345 w 1443012"/>
              <a:gd name="connsiteY8" fmla="*/ 733759 h 1429444"/>
              <a:gd name="connsiteX9" fmla="*/ 1932 w 1443012"/>
              <a:gd name="connsiteY9" fmla="*/ 734589 h 1429444"/>
              <a:gd name="connsiteX10" fmla="*/ 0 w 1443012"/>
              <a:gd name="connsiteY10" fmla="*/ 19 h 1429444"/>
              <a:gd name="connsiteX11" fmla="*/ 7282 w 1443012"/>
              <a:gd name="connsiteY11" fmla="*/ 0 h 1429444"/>
              <a:gd name="connsiteX12" fmla="*/ 7814 w 1443012"/>
              <a:gd name="connsiteY12" fmla="*/ 6230 h 1429444"/>
              <a:gd name="connsiteX13" fmla="*/ 102415 w 1443012"/>
              <a:gd name="connsiteY13" fmla="*/ 10487 h 1429444"/>
              <a:gd name="connsiteX14" fmla="*/ 1005841 w 1443012"/>
              <a:gd name="connsiteY14" fmla="*/ 433591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43012" h="1429444">
                <a:moveTo>
                  <a:pt x="1005841" y="433591"/>
                </a:moveTo>
                <a:cubicBezTo>
                  <a:pt x="1258727" y="685094"/>
                  <a:pt x="1401465" y="1005453"/>
                  <a:pt x="1433892" y="1334683"/>
                </a:cubicBezTo>
                <a:lnTo>
                  <a:pt x="1438267" y="1421322"/>
                </a:lnTo>
                <a:lnTo>
                  <a:pt x="1443012" y="1421714"/>
                </a:lnTo>
                <a:lnTo>
                  <a:pt x="1442284" y="1429444"/>
                </a:lnTo>
                <a:lnTo>
                  <a:pt x="696928" y="1429444"/>
                </a:lnTo>
                <a:lnTo>
                  <a:pt x="698024" y="1417676"/>
                </a:lnTo>
                <a:cubicBezTo>
                  <a:pt x="697542" y="1242166"/>
                  <a:pt x="630106" y="1066839"/>
                  <a:pt x="495828" y="933295"/>
                </a:cubicBezTo>
                <a:cubicBezTo>
                  <a:pt x="361551" y="799752"/>
                  <a:pt x="185856" y="733279"/>
                  <a:pt x="10345" y="733759"/>
                </a:cubicBezTo>
                <a:lnTo>
                  <a:pt x="1932" y="734589"/>
                </a:lnTo>
                <a:lnTo>
                  <a:pt x="0" y="19"/>
                </a:lnTo>
                <a:lnTo>
                  <a:pt x="7282" y="0"/>
                </a:lnTo>
                <a:lnTo>
                  <a:pt x="7814" y="6230"/>
                </a:lnTo>
                <a:lnTo>
                  <a:pt x="102415" y="10487"/>
                </a:lnTo>
                <a:cubicBezTo>
                  <a:pt x="431819" y="41109"/>
                  <a:pt x="752955" y="182088"/>
                  <a:pt x="1005841" y="433591"/>
                </a:cubicBezTo>
                <a:close/>
              </a:path>
            </a:pathLst>
          </a:cu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Freeform: Shape 27">
            <a:extLst>
              <a:ext uri="{FF2B5EF4-FFF2-40B4-BE49-F238E27FC236}">
                <a16:creationId xmlns:a16="http://schemas.microsoft.com/office/drawing/2014/main" id="{04AD471A-5889-4DE6-89DD-D18A786FD9BD}"/>
              </a:ext>
            </a:extLst>
          </p:cNvPr>
          <p:cNvSpPr/>
          <p:nvPr/>
        </p:nvSpPr>
        <p:spPr>
          <a:xfrm rot="2700000">
            <a:off x="10345123" y="4121981"/>
            <a:ext cx="1443012" cy="1429444"/>
          </a:xfrm>
          <a:custGeom>
            <a:avLst/>
            <a:gdLst>
              <a:gd name="connsiteX0" fmla="*/ 0 w 1443012"/>
              <a:gd name="connsiteY0" fmla="*/ 19 h 1429444"/>
              <a:gd name="connsiteX1" fmla="*/ 7282 w 1443012"/>
              <a:gd name="connsiteY1" fmla="*/ 0 h 1429444"/>
              <a:gd name="connsiteX2" fmla="*/ 7814 w 1443012"/>
              <a:gd name="connsiteY2" fmla="*/ 6230 h 1429444"/>
              <a:gd name="connsiteX3" fmla="*/ 102415 w 1443012"/>
              <a:gd name="connsiteY3" fmla="*/ 10487 h 1429444"/>
              <a:gd name="connsiteX4" fmla="*/ 1005841 w 1443012"/>
              <a:gd name="connsiteY4" fmla="*/ 433591 h 1429444"/>
              <a:gd name="connsiteX5" fmla="*/ 1433892 w 1443012"/>
              <a:gd name="connsiteY5" fmla="*/ 1334683 h 1429444"/>
              <a:gd name="connsiteX6" fmla="*/ 1438267 w 1443012"/>
              <a:gd name="connsiteY6" fmla="*/ 1421322 h 1429444"/>
              <a:gd name="connsiteX7" fmla="*/ 1443012 w 1443012"/>
              <a:gd name="connsiteY7" fmla="*/ 1421714 h 1429444"/>
              <a:gd name="connsiteX8" fmla="*/ 1442284 w 1443012"/>
              <a:gd name="connsiteY8" fmla="*/ 1429444 h 1429444"/>
              <a:gd name="connsiteX9" fmla="*/ 694191 w 1443012"/>
              <a:gd name="connsiteY9" fmla="*/ 1429444 h 1429444"/>
              <a:gd name="connsiteX10" fmla="*/ 681844 w 1443012"/>
              <a:gd name="connsiteY10" fmla="*/ 1300620 h 1429444"/>
              <a:gd name="connsiteX11" fmla="*/ 493532 w 1443012"/>
              <a:gd name="connsiteY11" fmla="*/ 946669 h 1429444"/>
              <a:gd name="connsiteX12" fmla="*/ 8598 w 1443012"/>
              <a:gd name="connsiteY12" fmla="*/ 745803 h 1429444"/>
              <a:gd name="connsiteX13" fmla="*/ 1963 w 1443012"/>
              <a:gd name="connsiteY13" fmla="*/ 746439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0" y="19"/>
                </a:move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lnTo>
                  <a:pt x="1442284" y="1429444"/>
                </a:lnTo>
                <a:lnTo>
                  <a:pt x="694191" y="1429444"/>
                </a:lnTo>
                <a:lnTo>
                  <a:pt x="681844" y="1300620"/>
                </a:lnTo>
                <a:cubicBezTo>
                  <a:pt x="656735" y="1170936"/>
                  <a:pt x="593965" y="1047102"/>
                  <a:pt x="493532" y="946669"/>
                </a:cubicBezTo>
                <a:cubicBezTo>
                  <a:pt x="359621" y="812758"/>
                  <a:pt x="184109" y="745803"/>
                  <a:pt x="8598" y="745803"/>
                </a:cubicBezTo>
                <a:lnTo>
                  <a:pt x="1963" y="746439"/>
                </a:lnTo>
                <a:close/>
              </a:path>
            </a:pathLst>
          </a:custGeom>
          <a:solidFill>
            <a:srgbClr val="7A7A7A"/>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4" name="Freeform: Shape 23">
            <a:extLst>
              <a:ext uri="{FF2B5EF4-FFF2-40B4-BE49-F238E27FC236}">
                <a16:creationId xmlns:a16="http://schemas.microsoft.com/office/drawing/2014/main" id="{BA500B42-047A-4835-ACEE-6F8CA4E9CBF8}"/>
              </a:ext>
            </a:extLst>
          </p:cNvPr>
          <p:cNvSpPr/>
          <p:nvPr/>
        </p:nvSpPr>
        <p:spPr>
          <a:xfrm rot="13500000">
            <a:off x="8329415" y="4141002"/>
            <a:ext cx="1443012" cy="1429444"/>
          </a:xfrm>
          <a:custGeom>
            <a:avLst/>
            <a:gdLst>
              <a:gd name="connsiteX0" fmla="*/ 1442284 w 1443012"/>
              <a:gd name="connsiteY0" fmla="*/ 1429444 h 1429444"/>
              <a:gd name="connsiteX1" fmla="*/ 707656 w 1443012"/>
              <a:gd name="connsiteY1" fmla="*/ 1429444 h 1429444"/>
              <a:gd name="connsiteX2" fmla="*/ 695789 w 1443012"/>
              <a:gd name="connsiteY2" fmla="*/ 1305630 h 1429444"/>
              <a:gd name="connsiteX3" fmla="*/ 507477 w 1443012"/>
              <a:gd name="connsiteY3" fmla="*/ 951680 h 1429444"/>
              <a:gd name="connsiteX4" fmla="*/ 22543 w 1443012"/>
              <a:gd name="connsiteY4" fmla="*/ 750813 h 1429444"/>
              <a:gd name="connsiteX5" fmla="*/ 1979 w 1443012"/>
              <a:gd name="connsiteY5" fmla="*/ 752785 h 1429444"/>
              <a:gd name="connsiteX6" fmla="*/ 0 w 1443012"/>
              <a:gd name="connsiteY6" fmla="*/ 19 h 1429444"/>
              <a:gd name="connsiteX7" fmla="*/ 7282 w 1443012"/>
              <a:gd name="connsiteY7" fmla="*/ 0 h 1429444"/>
              <a:gd name="connsiteX8" fmla="*/ 7814 w 1443012"/>
              <a:gd name="connsiteY8" fmla="*/ 6230 h 1429444"/>
              <a:gd name="connsiteX9" fmla="*/ 102415 w 1443012"/>
              <a:gd name="connsiteY9" fmla="*/ 10487 h 1429444"/>
              <a:gd name="connsiteX10" fmla="*/ 1005841 w 1443012"/>
              <a:gd name="connsiteY10" fmla="*/ 433591 h 1429444"/>
              <a:gd name="connsiteX11" fmla="*/ 1433892 w 1443012"/>
              <a:gd name="connsiteY11" fmla="*/ 1334683 h 1429444"/>
              <a:gd name="connsiteX12" fmla="*/ 1438267 w 1443012"/>
              <a:gd name="connsiteY12" fmla="*/ 1421322 h 1429444"/>
              <a:gd name="connsiteX13" fmla="*/ 1443012 w 1443012"/>
              <a:gd name="connsiteY13" fmla="*/ 1421714 h 14294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43012" h="1429444">
                <a:moveTo>
                  <a:pt x="1442284" y="1429444"/>
                </a:moveTo>
                <a:lnTo>
                  <a:pt x="707656" y="1429444"/>
                </a:lnTo>
                <a:lnTo>
                  <a:pt x="695789" y="1305630"/>
                </a:lnTo>
                <a:cubicBezTo>
                  <a:pt x="670681" y="1175946"/>
                  <a:pt x="607910" y="1052113"/>
                  <a:pt x="507477" y="951680"/>
                </a:cubicBezTo>
                <a:cubicBezTo>
                  <a:pt x="373566" y="817769"/>
                  <a:pt x="198055" y="750814"/>
                  <a:pt x="22543" y="750813"/>
                </a:cubicBezTo>
                <a:lnTo>
                  <a:pt x="1979" y="752785"/>
                </a:lnTo>
                <a:lnTo>
                  <a:pt x="0" y="19"/>
                </a:lnTo>
                <a:lnTo>
                  <a:pt x="7282" y="0"/>
                </a:lnTo>
                <a:lnTo>
                  <a:pt x="7814" y="6230"/>
                </a:lnTo>
                <a:lnTo>
                  <a:pt x="102415" y="10487"/>
                </a:lnTo>
                <a:cubicBezTo>
                  <a:pt x="431819" y="41109"/>
                  <a:pt x="752955" y="182088"/>
                  <a:pt x="1005841" y="433591"/>
                </a:cubicBezTo>
                <a:cubicBezTo>
                  <a:pt x="1258727" y="685094"/>
                  <a:pt x="1401465" y="1005453"/>
                  <a:pt x="1433892" y="1334683"/>
                </a:cubicBezTo>
                <a:lnTo>
                  <a:pt x="1438267" y="1421322"/>
                </a:lnTo>
                <a:lnTo>
                  <a:pt x="1443012" y="1421714"/>
                </a:lnTo>
                <a:close/>
              </a:path>
            </a:pathLst>
          </a:custGeom>
          <a:solidFill>
            <a:srgbClr val="5C9AD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0" name="Freeform: Shape 29">
            <a:extLst>
              <a:ext uri="{FF2B5EF4-FFF2-40B4-BE49-F238E27FC236}">
                <a16:creationId xmlns:a16="http://schemas.microsoft.com/office/drawing/2014/main" id="{51B8888B-559A-4768-8617-B380FAF2EB79}"/>
              </a:ext>
            </a:extLst>
          </p:cNvPr>
          <p:cNvSpPr>
            <a:spLocks noChangeAspect="1"/>
          </p:cNvSpPr>
          <p:nvPr/>
        </p:nvSpPr>
        <p:spPr>
          <a:xfrm rot="8100000">
            <a:off x="9190319" y="5027564"/>
            <a:ext cx="1737360" cy="1721025"/>
          </a:xfrm>
          <a:custGeom>
            <a:avLst/>
            <a:gdLst>
              <a:gd name="connsiteX0" fmla="*/ 2448 w 1737360"/>
              <a:gd name="connsiteY0" fmla="*/ 930740 h 1721025"/>
              <a:gd name="connsiteX1" fmla="*/ 0 w 1737360"/>
              <a:gd name="connsiteY1" fmla="*/ 23 h 1721025"/>
              <a:gd name="connsiteX2" fmla="*/ 8767 w 1737360"/>
              <a:gd name="connsiteY2" fmla="*/ 0 h 1721025"/>
              <a:gd name="connsiteX3" fmla="*/ 9408 w 1737360"/>
              <a:gd name="connsiteY3" fmla="*/ 7501 h 1721025"/>
              <a:gd name="connsiteX4" fmla="*/ 123306 w 1737360"/>
              <a:gd name="connsiteY4" fmla="*/ 12626 h 1721025"/>
              <a:gd name="connsiteX5" fmla="*/ 1211014 w 1737360"/>
              <a:gd name="connsiteY5" fmla="*/ 522036 h 1721025"/>
              <a:gd name="connsiteX6" fmla="*/ 1726379 w 1737360"/>
              <a:gd name="connsiteY6" fmla="*/ 1606934 h 1721025"/>
              <a:gd name="connsiteX7" fmla="*/ 1731647 w 1737360"/>
              <a:gd name="connsiteY7" fmla="*/ 1711247 h 1721025"/>
              <a:gd name="connsiteX8" fmla="*/ 1737360 w 1737360"/>
              <a:gd name="connsiteY8" fmla="*/ 1711718 h 1721025"/>
              <a:gd name="connsiteX9" fmla="*/ 1736484 w 1737360"/>
              <a:gd name="connsiteY9" fmla="*/ 1721025 h 1721025"/>
              <a:gd name="connsiteX10" fmla="*/ 804242 w 1737360"/>
              <a:gd name="connsiteY10" fmla="*/ 1721025 h 1721025"/>
              <a:gd name="connsiteX11" fmla="*/ 815425 w 1737360"/>
              <a:gd name="connsiteY11" fmla="*/ 1604351 h 1721025"/>
              <a:gd name="connsiteX12" fmla="*/ 614559 w 1737360"/>
              <a:gd name="connsiteY12" fmla="*/ 1119418 h 1721025"/>
              <a:gd name="connsiteX13" fmla="*/ 129625 w 1737360"/>
              <a:gd name="connsiteY13" fmla="*/ 918551 h 17210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37360" h="1721025">
                <a:moveTo>
                  <a:pt x="2448" y="930740"/>
                </a:moveTo>
                <a:lnTo>
                  <a:pt x="0" y="23"/>
                </a:lnTo>
                <a:lnTo>
                  <a:pt x="8767" y="0"/>
                </a:lnTo>
                <a:lnTo>
                  <a:pt x="9408" y="7501"/>
                </a:lnTo>
                <a:lnTo>
                  <a:pt x="123306" y="12626"/>
                </a:lnTo>
                <a:cubicBezTo>
                  <a:pt x="519902" y="49495"/>
                  <a:pt x="906544" y="219230"/>
                  <a:pt x="1211014" y="522036"/>
                </a:cubicBezTo>
                <a:cubicBezTo>
                  <a:pt x="1515484" y="824841"/>
                  <a:pt x="1687338" y="1210547"/>
                  <a:pt x="1726379" y="1606934"/>
                </a:cubicBezTo>
                <a:lnTo>
                  <a:pt x="1731647" y="1711247"/>
                </a:lnTo>
                <a:lnTo>
                  <a:pt x="1737360" y="1711718"/>
                </a:lnTo>
                <a:lnTo>
                  <a:pt x="1736484" y="1721025"/>
                </a:lnTo>
                <a:lnTo>
                  <a:pt x="804242" y="1721025"/>
                </a:lnTo>
                <a:lnTo>
                  <a:pt x="815425" y="1604351"/>
                </a:lnTo>
                <a:cubicBezTo>
                  <a:pt x="815425" y="1428839"/>
                  <a:pt x="748469" y="1253328"/>
                  <a:pt x="614559" y="1119418"/>
                </a:cubicBezTo>
                <a:cubicBezTo>
                  <a:pt x="480648" y="985506"/>
                  <a:pt x="305136" y="918551"/>
                  <a:pt x="129625" y="918551"/>
                </a:cubicBezTo>
                <a:close/>
              </a:path>
            </a:pathLst>
          </a:cu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31" name="Oval 30">
            <a:extLst>
              <a:ext uri="{FF2B5EF4-FFF2-40B4-BE49-F238E27FC236}">
                <a16:creationId xmlns:a16="http://schemas.microsoft.com/office/drawing/2014/main" id="{42E07206-B95C-49D6-AA7E-4336BC01F5AD}"/>
              </a:ext>
            </a:extLst>
          </p:cNvPr>
          <p:cNvSpPr>
            <a:spLocks noChangeAspect="1"/>
          </p:cNvSpPr>
          <p:nvPr/>
        </p:nvSpPr>
        <p:spPr>
          <a:xfrm>
            <a:off x="9369816" y="4153712"/>
            <a:ext cx="1371600" cy="1371600"/>
          </a:xfrm>
          <a:prstGeom prst="ellipse">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0AA734BE-C1FC-4C51-9631-966BE5F80D76}"/>
              </a:ext>
            </a:extLst>
          </p:cNvPr>
          <p:cNvSpPr txBox="1">
            <a:spLocks noChangeArrowheads="1"/>
          </p:cNvSpPr>
          <p:nvPr/>
        </p:nvSpPr>
        <p:spPr bwMode="auto">
          <a:xfrm>
            <a:off x="515305" y="5470301"/>
            <a:ext cx="6979742" cy="1366528"/>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7" name="Text Box 10">
            <a:extLst>
              <a:ext uri="{FF2B5EF4-FFF2-40B4-BE49-F238E27FC236}">
                <a16:creationId xmlns:a16="http://schemas.microsoft.com/office/drawing/2014/main" id="{91350AF1-78DD-466A-8506-59ACF4FF6280}"/>
              </a:ext>
            </a:extLst>
          </p:cNvPr>
          <p:cNvSpPr txBox="1">
            <a:spLocks noChangeArrowheads="1"/>
          </p:cNvSpPr>
          <p:nvPr/>
        </p:nvSpPr>
        <p:spPr bwMode="auto">
          <a:xfrm>
            <a:off x="529450" y="4274476"/>
            <a:ext cx="6979742" cy="109728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8" name="Text Box 10">
            <a:extLst>
              <a:ext uri="{FF2B5EF4-FFF2-40B4-BE49-F238E27FC236}">
                <a16:creationId xmlns:a16="http://schemas.microsoft.com/office/drawing/2014/main" id="{8D68C8F0-068E-4319-8BA2-8AD31B4F9F75}"/>
              </a:ext>
            </a:extLst>
          </p:cNvPr>
          <p:cNvSpPr txBox="1">
            <a:spLocks noChangeArrowheads="1"/>
          </p:cNvSpPr>
          <p:nvPr/>
        </p:nvSpPr>
        <p:spPr bwMode="auto">
          <a:xfrm>
            <a:off x="529450" y="2991431"/>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39" name="Text Box 10">
            <a:extLst>
              <a:ext uri="{FF2B5EF4-FFF2-40B4-BE49-F238E27FC236}">
                <a16:creationId xmlns:a16="http://schemas.microsoft.com/office/drawing/2014/main" id="{51A1AB68-4A77-42E6-8090-337F899CD241}"/>
              </a:ext>
            </a:extLst>
          </p:cNvPr>
          <p:cNvSpPr txBox="1">
            <a:spLocks noChangeArrowheads="1"/>
          </p:cNvSpPr>
          <p:nvPr/>
        </p:nvSpPr>
        <p:spPr bwMode="auto">
          <a:xfrm>
            <a:off x="515305" y="1795606"/>
            <a:ext cx="6979742" cy="1188720"/>
          </a:xfrm>
          <a:prstGeom prst="rect">
            <a:avLst/>
          </a:prstGeom>
          <a:noFill/>
          <a:ln w="9525">
            <a:noFill/>
            <a:miter lim="800000"/>
            <a:headEnd/>
            <a:tailEnd/>
          </a:ln>
        </p:spPr>
        <p:txBody>
          <a:bodyPr wrap="square" lIns="60960" tIns="30480" rIns="60960" bIns="30480">
            <a:spAutoFit/>
          </a:bodyPr>
          <a:lstStyle/>
          <a:p>
            <a:pPr marL="285750" indent="-285750">
              <a:buFont typeface="Wingdings" panose="05000000000000000000" pitchFamily="2" charset="2"/>
              <a:buChar char="Ø"/>
            </a:pPr>
            <a:r>
              <a:rPr lang="en-US" sz="1600"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41" name="TextBox 40">
            <a:extLst>
              <a:ext uri="{FF2B5EF4-FFF2-40B4-BE49-F238E27FC236}">
                <a16:creationId xmlns:a16="http://schemas.microsoft.com/office/drawing/2014/main" id="{4E876A31-8CF5-4284-BAE6-11678FF9D26D}"/>
              </a:ext>
            </a:extLst>
          </p:cNvPr>
          <p:cNvSpPr txBox="1"/>
          <p:nvPr/>
        </p:nvSpPr>
        <p:spPr>
          <a:xfrm>
            <a:off x="9691084" y="56531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$341</a:t>
            </a:r>
          </a:p>
        </p:txBody>
      </p:sp>
      <p:sp>
        <p:nvSpPr>
          <p:cNvPr id="42" name="TextBox 41">
            <a:extLst>
              <a:ext uri="{FF2B5EF4-FFF2-40B4-BE49-F238E27FC236}">
                <a16:creationId xmlns:a16="http://schemas.microsoft.com/office/drawing/2014/main" id="{79022D71-6AE7-4BC1-A3DE-20CEE8CAA859}"/>
              </a:ext>
            </a:extLst>
          </p:cNvPr>
          <p:cNvSpPr txBox="1"/>
          <p:nvPr/>
        </p:nvSpPr>
        <p:spPr>
          <a:xfrm>
            <a:off x="9620756" y="3546802"/>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$217</a:t>
            </a:r>
          </a:p>
        </p:txBody>
      </p:sp>
      <p:sp>
        <p:nvSpPr>
          <p:cNvPr id="43" name="TextBox 42">
            <a:extLst>
              <a:ext uri="{FF2B5EF4-FFF2-40B4-BE49-F238E27FC236}">
                <a16:creationId xmlns:a16="http://schemas.microsoft.com/office/drawing/2014/main" id="{04DA7A68-8309-4A38-8C7A-049C382A0FA0}"/>
              </a:ext>
            </a:extLst>
          </p:cNvPr>
          <p:cNvSpPr txBox="1"/>
          <p:nvPr/>
        </p:nvSpPr>
        <p:spPr>
          <a:xfrm>
            <a:off x="8664288" y="4556958"/>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$176</a:t>
            </a:r>
          </a:p>
        </p:txBody>
      </p:sp>
      <p:sp>
        <p:nvSpPr>
          <p:cNvPr id="44" name="TextBox 43">
            <a:extLst>
              <a:ext uri="{FF2B5EF4-FFF2-40B4-BE49-F238E27FC236}">
                <a16:creationId xmlns:a16="http://schemas.microsoft.com/office/drawing/2014/main" id="{0ACED3D7-A6A8-4CB5-B376-6301F429C2EA}"/>
              </a:ext>
            </a:extLst>
          </p:cNvPr>
          <p:cNvSpPr txBox="1"/>
          <p:nvPr/>
        </p:nvSpPr>
        <p:spPr>
          <a:xfrm>
            <a:off x="10719024" y="4536027"/>
            <a:ext cx="860612"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$159</a:t>
            </a:r>
          </a:p>
        </p:txBody>
      </p:sp>
    </p:spTree>
    <p:extLst>
      <p:ext uri="{BB962C8B-B14F-4D97-AF65-F5344CB8AC3E}">
        <p14:creationId xmlns:p14="http://schemas.microsoft.com/office/powerpoint/2010/main" val="18691927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right)">
                                      <p:cBhvr>
                                        <p:cTn id="11" dur="500"/>
                                        <p:tgtEl>
                                          <p:spTgt spid="2"/>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40"/>
                                        </p:tgtEl>
                                        <p:attrNameLst>
                                          <p:attrName>style.visibility</p:attrName>
                                        </p:attrNameLst>
                                      </p:cBhvr>
                                      <p:to>
                                        <p:strVal val="visible"/>
                                      </p:to>
                                    </p:set>
                                    <p:animEffect transition="in" filter="wipe(left)">
                                      <p:cBhvr>
                                        <p:cTn id="14" dur="500"/>
                                        <p:tgtEl>
                                          <p:spTgt spid="40"/>
                                        </p:tgtEl>
                                      </p:cBhvr>
                                    </p:animEffect>
                                  </p:childTnLst>
                                </p:cTn>
                              </p:par>
                              <p:par>
                                <p:cTn id="15" presetID="9" presetClass="entr" presetSubtype="0" fill="hold" grpId="0" nodeType="withEffect">
                                  <p:stCondLst>
                                    <p:cond delay="0"/>
                                  </p:stCondLst>
                                  <p:childTnLst>
                                    <p:set>
                                      <p:cBhvr>
                                        <p:cTn id="16" dur="1" fill="hold">
                                          <p:stCondLst>
                                            <p:cond delay="0"/>
                                          </p:stCondLst>
                                        </p:cTn>
                                        <p:tgtEl>
                                          <p:spTgt spid="31"/>
                                        </p:tgtEl>
                                        <p:attrNameLst>
                                          <p:attrName>style.visibility</p:attrName>
                                        </p:attrNameLst>
                                      </p:cBhvr>
                                      <p:to>
                                        <p:strVal val="visible"/>
                                      </p:to>
                                    </p:set>
                                    <p:animEffect transition="in" filter="dissolve">
                                      <p:cBhvr>
                                        <p:cTn id="17" dur="500"/>
                                        <p:tgtEl>
                                          <p:spTgt spid="31"/>
                                        </p:tgtEl>
                                      </p:cBhvr>
                                    </p:animEffect>
                                  </p:childTnLst>
                                </p:cTn>
                              </p:par>
                            </p:childTnLst>
                          </p:cTn>
                        </p:par>
                        <p:par>
                          <p:cTn id="18" fill="hold">
                            <p:stCondLst>
                              <p:cond delay="1000"/>
                            </p:stCondLst>
                            <p:childTnLst>
                              <p:par>
                                <p:cTn id="19" presetID="16" presetClass="entr" presetSubtype="37" fill="hold" grpId="0" nodeType="afterEffect">
                                  <p:stCondLst>
                                    <p:cond delay="0"/>
                                  </p:stCondLst>
                                  <p:childTnLst>
                                    <p:set>
                                      <p:cBhvr>
                                        <p:cTn id="20" dur="1" fill="hold">
                                          <p:stCondLst>
                                            <p:cond delay="0"/>
                                          </p:stCondLst>
                                        </p:cTn>
                                        <p:tgtEl>
                                          <p:spTgt spid="30"/>
                                        </p:tgtEl>
                                        <p:attrNameLst>
                                          <p:attrName>style.visibility</p:attrName>
                                        </p:attrNameLst>
                                      </p:cBhvr>
                                      <p:to>
                                        <p:strVal val="visible"/>
                                      </p:to>
                                    </p:set>
                                    <p:animEffect transition="in" filter="barn(outVertical)">
                                      <p:cBhvr>
                                        <p:cTn id="21" dur="500"/>
                                        <p:tgtEl>
                                          <p:spTgt spid="30"/>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1"/>
                                        </p:tgtEl>
                                        <p:attrNameLst>
                                          <p:attrName>style.visibility</p:attrName>
                                        </p:attrNameLst>
                                      </p:cBhvr>
                                      <p:to>
                                        <p:strVal val="visible"/>
                                      </p:to>
                                    </p:set>
                                    <p:anim calcmode="lin" valueType="num">
                                      <p:cBhvr>
                                        <p:cTn id="24" dur="500" fill="hold"/>
                                        <p:tgtEl>
                                          <p:spTgt spid="41"/>
                                        </p:tgtEl>
                                        <p:attrNameLst>
                                          <p:attrName>ppt_w</p:attrName>
                                        </p:attrNameLst>
                                      </p:cBhvr>
                                      <p:tavLst>
                                        <p:tav tm="0">
                                          <p:val>
                                            <p:fltVal val="0"/>
                                          </p:val>
                                        </p:tav>
                                        <p:tav tm="100000">
                                          <p:val>
                                            <p:strVal val="#ppt_w"/>
                                          </p:val>
                                        </p:tav>
                                      </p:tavLst>
                                    </p:anim>
                                    <p:anim calcmode="lin" valueType="num">
                                      <p:cBhvr>
                                        <p:cTn id="25" dur="500" fill="hold"/>
                                        <p:tgtEl>
                                          <p:spTgt spid="41"/>
                                        </p:tgtEl>
                                        <p:attrNameLst>
                                          <p:attrName>ppt_h</p:attrName>
                                        </p:attrNameLst>
                                      </p:cBhvr>
                                      <p:tavLst>
                                        <p:tav tm="0">
                                          <p:val>
                                            <p:fltVal val="0"/>
                                          </p:val>
                                        </p:tav>
                                        <p:tav tm="100000">
                                          <p:val>
                                            <p:strVal val="#ppt_h"/>
                                          </p:val>
                                        </p:tav>
                                      </p:tavLst>
                                    </p:anim>
                                    <p:animEffect transition="in" filter="fade">
                                      <p:cBhvr>
                                        <p:cTn id="26" dur="500"/>
                                        <p:tgtEl>
                                          <p:spTgt spid="41"/>
                                        </p:tgtEl>
                                      </p:cBhvr>
                                    </p:animEffect>
                                  </p:childTnLst>
                                </p:cTn>
                              </p:par>
                            </p:childTnLst>
                          </p:cTn>
                        </p:par>
                        <p:par>
                          <p:cTn id="27" fill="hold">
                            <p:stCondLst>
                              <p:cond delay="1500"/>
                            </p:stCondLst>
                            <p:childTnLst>
                              <p:par>
                                <p:cTn id="28" presetID="42" presetClass="entr" presetSubtype="0" fill="hold" grpId="0" nodeType="afterEffect">
                                  <p:stCondLst>
                                    <p:cond delay="0"/>
                                  </p:stCondLst>
                                  <p:childTnLst>
                                    <p:set>
                                      <p:cBhvr>
                                        <p:cTn id="29" dur="1" fill="hold">
                                          <p:stCondLst>
                                            <p:cond delay="0"/>
                                          </p:stCondLst>
                                        </p:cTn>
                                        <p:tgtEl>
                                          <p:spTgt spid="39"/>
                                        </p:tgtEl>
                                        <p:attrNameLst>
                                          <p:attrName>style.visibility</p:attrName>
                                        </p:attrNameLst>
                                      </p:cBhvr>
                                      <p:to>
                                        <p:strVal val="visible"/>
                                      </p:to>
                                    </p:set>
                                    <p:animEffect transition="in" filter="fade">
                                      <p:cBhvr>
                                        <p:cTn id="30" dur="1000"/>
                                        <p:tgtEl>
                                          <p:spTgt spid="39"/>
                                        </p:tgtEl>
                                      </p:cBhvr>
                                    </p:animEffect>
                                    <p:anim calcmode="lin" valueType="num">
                                      <p:cBhvr>
                                        <p:cTn id="31" dur="1000" fill="hold"/>
                                        <p:tgtEl>
                                          <p:spTgt spid="39"/>
                                        </p:tgtEl>
                                        <p:attrNameLst>
                                          <p:attrName>ppt_x</p:attrName>
                                        </p:attrNameLst>
                                      </p:cBhvr>
                                      <p:tavLst>
                                        <p:tav tm="0">
                                          <p:val>
                                            <p:strVal val="#ppt_x"/>
                                          </p:val>
                                        </p:tav>
                                        <p:tav tm="100000">
                                          <p:val>
                                            <p:strVal val="#ppt_x"/>
                                          </p:val>
                                        </p:tav>
                                      </p:tavLst>
                                    </p:anim>
                                    <p:anim calcmode="lin" valueType="num">
                                      <p:cBhvr>
                                        <p:cTn id="32" dur="1000" fill="hold"/>
                                        <p:tgtEl>
                                          <p:spTgt spid="39"/>
                                        </p:tgtEl>
                                        <p:attrNameLst>
                                          <p:attrName>ppt_y</p:attrName>
                                        </p:attrNameLst>
                                      </p:cBhvr>
                                      <p:tavLst>
                                        <p:tav tm="0">
                                          <p:val>
                                            <p:strVal val="#ppt_y+.1"/>
                                          </p:val>
                                        </p:tav>
                                        <p:tav tm="100000">
                                          <p:val>
                                            <p:strVal val="#ppt_y"/>
                                          </p:val>
                                        </p:tav>
                                      </p:tavLst>
                                    </p:anim>
                                  </p:childTnLst>
                                </p:cTn>
                              </p:par>
                            </p:childTnLst>
                          </p:cTn>
                        </p:par>
                        <p:par>
                          <p:cTn id="33" fill="hold">
                            <p:stCondLst>
                              <p:cond delay="2500"/>
                            </p:stCondLst>
                            <p:childTnLst>
                              <p:par>
                                <p:cTn id="34" presetID="16" presetClass="entr" presetSubtype="42" fill="hold" grpId="0" nodeType="afterEffect">
                                  <p:stCondLst>
                                    <p:cond delay="0"/>
                                  </p:stCondLst>
                                  <p:childTnLst>
                                    <p:set>
                                      <p:cBhvr>
                                        <p:cTn id="35" dur="1" fill="hold">
                                          <p:stCondLst>
                                            <p:cond delay="0"/>
                                          </p:stCondLst>
                                        </p:cTn>
                                        <p:tgtEl>
                                          <p:spTgt spid="24"/>
                                        </p:tgtEl>
                                        <p:attrNameLst>
                                          <p:attrName>style.visibility</p:attrName>
                                        </p:attrNameLst>
                                      </p:cBhvr>
                                      <p:to>
                                        <p:strVal val="visible"/>
                                      </p:to>
                                    </p:set>
                                    <p:animEffect transition="in" filter="barn(outHorizontal)">
                                      <p:cBhvr>
                                        <p:cTn id="36" dur="500"/>
                                        <p:tgtEl>
                                          <p:spTgt spid="24"/>
                                        </p:tgtEl>
                                      </p:cBhvr>
                                    </p:animEffect>
                                  </p:childTnLst>
                                </p:cTn>
                              </p:par>
                              <p:par>
                                <p:cTn id="37" presetID="53" presetClass="entr" presetSubtype="16"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 calcmode="lin" valueType="num">
                                      <p:cBhvr>
                                        <p:cTn id="39" dur="500" fill="hold"/>
                                        <p:tgtEl>
                                          <p:spTgt spid="43"/>
                                        </p:tgtEl>
                                        <p:attrNameLst>
                                          <p:attrName>ppt_w</p:attrName>
                                        </p:attrNameLst>
                                      </p:cBhvr>
                                      <p:tavLst>
                                        <p:tav tm="0">
                                          <p:val>
                                            <p:fltVal val="0"/>
                                          </p:val>
                                        </p:tav>
                                        <p:tav tm="100000">
                                          <p:val>
                                            <p:strVal val="#ppt_w"/>
                                          </p:val>
                                        </p:tav>
                                      </p:tavLst>
                                    </p:anim>
                                    <p:anim calcmode="lin" valueType="num">
                                      <p:cBhvr>
                                        <p:cTn id="40" dur="500" fill="hold"/>
                                        <p:tgtEl>
                                          <p:spTgt spid="43"/>
                                        </p:tgtEl>
                                        <p:attrNameLst>
                                          <p:attrName>ppt_h</p:attrName>
                                        </p:attrNameLst>
                                      </p:cBhvr>
                                      <p:tavLst>
                                        <p:tav tm="0">
                                          <p:val>
                                            <p:fltVal val="0"/>
                                          </p:val>
                                        </p:tav>
                                        <p:tav tm="100000">
                                          <p:val>
                                            <p:strVal val="#ppt_h"/>
                                          </p:val>
                                        </p:tav>
                                      </p:tavLst>
                                    </p:anim>
                                    <p:animEffect transition="in" filter="fade">
                                      <p:cBhvr>
                                        <p:cTn id="41" dur="500"/>
                                        <p:tgtEl>
                                          <p:spTgt spid="43"/>
                                        </p:tgtEl>
                                      </p:cBhvr>
                                    </p:animEffect>
                                  </p:childTnLst>
                                </p:cTn>
                              </p:par>
                            </p:childTnLst>
                          </p:cTn>
                        </p:par>
                        <p:par>
                          <p:cTn id="42" fill="hold">
                            <p:stCondLst>
                              <p:cond delay="3000"/>
                            </p:stCondLst>
                            <p:childTnLst>
                              <p:par>
                                <p:cTn id="43" presetID="42" presetClass="entr" presetSubtype="0" fill="hold" grpId="0" nodeType="afterEffect">
                                  <p:stCondLst>
                                    <p:cond delay="0"/>
                                  </p:stCondLst>
                                  <p:childTnLst>
                                    <p:set>
                                      <p:cBhvr>
                                        <p:cTn id="44" dur="1" fill="hold">
                                          <p:stCondLst>
                                            <p:cond delay="0"/>
                                          </p:stCondLst>
                                        </p:cTn>
                                        <p:tgtEl>
                                          <p:spTgt spid="38"/>
                                        </p:tgtEl>
                                        <p:attrNameLst>
                                          <p:attrName>style.visibility</p:attrName>
                                        </p:attrNameLst>
                                      </p:cBhvr>
                                      <p:to>
                                        <p:strVal val="visible"/>
                                      </p:to>
                                    </p:set>
                                    <p:animEffect transition="in" filter="fade">
                                      <p:cBhvr>
                                        <p:cTn id="45" dur="1000"/>
                                        <p:tgtEl>
                                          <p:spTgt spid="38"/>
                                        </p:tgtEl>
                                      </p:cBhvr>
                                    </p:animEffect>
                                    <p:anim calcmode="lin" valueType="num">
                                      <p:cBhvr>
                                        <p:cTn id="46" dur="1000" fill="hold"/>
                                        <p:tgtEl>
                                          <p:spTgt spid="38"/>
                                        </p:tgtEl>
                                        <p:attrNameLst>
                                          <p:attrName>ppt_x</p:attrName>
                                        </p:attrNameLst>
                                      </p:cBhvr>
                                      <p:tavLst>
                                        <p:tav tm="0">
                                          <p:val>
                                            <p:strVal val="#ppt_x"/>
                                          </p:val>
                                        </p:tav>
                                        <p:tav tm="100000">
                                          <p:val>
                                            <p:strVal val="#ppt_x"/>
                                          </p:val>
                                        </p:tav>
                                      </p:tavLst>
                                    </p:anim>
                                    <p:anim calcmode="lin" valueType="num">
                                      <p:cBhvr>
                                        <p:cTn id="47" dur="1000" fill="hold"/>
                                        <p:tgtEl>
                                          <p:spTgt spid="38"/>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16" presetClass="entr" presetSubtype="37" fill="hold" grpId="0"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barn(outVertical)">
                                      <p:cBhvr>
                                        <p:cTn id="51" dur="500"/>
                                        <p:tgtEl>
                                          <p:spTgt spid="26"/>
                                        </p:tgtEl>
                                      </p:cBhvr>
                                    </p:animEffect>
                                  </p:childTnLst>
                                </p:cTn>
                              </p:par>
                              <p:par>
                                <p:cTn id="52" presetID="53" presetClass="entr" presetSubtype="16" fill="hold" grpId="0" nodeType="withEffect">
                                  <p:stCondLst>
                                    <p:cond delay="0"/>
                                  </p:stCondLst>
                                  <p:childTnLst>
                                    <p:set>
                                      <p:cBhvr>
                                        <p:cTn id="53" dur="1" fill="hold">
                                          <p:stCondLst>
                                            <p:cond delay="0"/>
                                          </p:stCondLst>
                                        </p:cTn>
                                        <p:tgtEl>
                                          <p:spTgt spid="42"/>
                                        </p:tgtEl>
                                        <p:attrNameLst>
                                          <p:attrName>style.visibility</p:attrName>
                                        </p:attrNameLst>
                                      </p:cBhvr>
                                      <p:to>
                                        <p:strVal val="visible"/>
                                      </p:to>
                                    </p:set>
                                    <p:anim calcmode="lin" valueType="num">
                                      <p:cBhvr>
                                        <p:cTn id="54" dur="500" fill="hold"/>
                                        <p:tgtEl>
                                          <p:spTgt spid="42"/>
                                        </p:tgtEl>
                                        <p:attrNameLst>
                                          <p:attrName>ppt_w</p:attrName>
                                        </p:attrNameLst>
                                      </p:cBhvr>
                                      <p:tavLst>
                                        <p:tav tm="0">
                                          <p:val>
                                            <p:fltVal val="0"/>
                                          </p:val>
                                        </p:tav>
                                        <p:tav tm="100000">
                                          <p:val>
                                            <p:strVal val="#ppt_w"/>
                                          </p:val>
                                        </p:tav>
                                      </p:tavLst>
                                    </p:anim>
                                    <p:anim calcmode="lin" valueType="num">
                                      <p:cBhvr>
                                        <p:cTn id="55" dur="500" fill="hold"/>
                                        <p:tgtEl>
                                          <p:spTgt spid="42"/>
                                        </p:tgtEl>
                                        <p:attrNameLst>
                                          <p:attrName>ppt_h</p:attrName>
                                        </p:attrNameLst>
                                      </p:cBhvr>
                                      <p:tavLst>
                                        <p:tav tm="0">
                                          <p:val>
                                            <p:fltVal val="0"/>
                                          </p:val>
                                        </p:tav>
                                        <p:tav tm="100000">
                                          <p:val>
                                            <p:strVal val="#ppt_h"/>
                                          </p:val>
                                        </p:tav>
                                      </p:tavLst>
                                    </p:anim>
                                    <p:animEffect transition="in" filter="fade">
                                      <p:cBhvr>
                                        <p:cTn id="56" dur="500"/>
                                        <p:tgtEl>
                                          <p:spTgt spid="42"/>
                                        </p:tgtEl>
                                      </p:cBhvr>
                                    </p:animEffect>
                                  </p:childTnLst>
                                </p:cTn>
                              </p:par>
                            </p:childTnLst>
                          </p:cTn>
                        </p:par>
                        <p:par>
                          <p:cTn id="57" fill="hold">
                            <p:stCondLst>
                              <p:cond delay="4500"/>
                            </p:stCondLst>
                            <p:childTnLst>
                              <p:par>
                                <p:cTn id="58" presetID="42" presetClass="entr" presetSubtype="0" fill="hold" grpId="0" nodeType="afterEffect">
                                  <p:stCondLst>
                                    <p:cond delay="0"/>
                                  </p:stCondLst>
                                  <p:childTnLst>
                                    <p:set>
                                      <p:cBhvr>
                                        <p:cTn id="59" dur="1" fill="hold">
                                          <p:stCondLst>
                                            <p:cond delay="0"/>
                                          </p:stCondLst>
                                        </p:cTn>
                                        <p:tgtEl>
                                          <p:spTgt spid="37"/>
                                        </p:tgtEl>
                                        <p:attrNameLst>
                                          <p:attrName>style.visibility</p:attrName>
                                        </p:attrNameLst>
                                      </p:cBhvr>
                                      <p:to>
                                        <p:strVal val="visible"/>
                                      </p:to>
                                    </p:set>
                                    <p:animEffect transition="in" filter="fade">
                                      <p:cBhvr>
                                        <p:cTn id="60" dur="1000"/>
                                        <p:tgtEl>
                                          <p:spTgt spid="37"/>
                                        </p:tgtEl>
                                      </p:cBhvr>
                                    </p:animEffect>
                                    <p:anim calcmode="lin" valueType="num">
                                      <p:cBhvr>
                                        <p:cTn id="61" dur="1000" fill="hold"/>
                                        <p:tgtEl>
                                          <p:spTgt spid="37"/>
                                        </p:tgtEl>
                                        <p:attrNameLst>
                                          <p:attrName>ppt_x</p:attrName>
                                        </p:attrNameLst>
                                      </p:cBhvr>
                                      <p:tavLst>
                                        <p:tav tm="0">
                                          <p:val>
                                            <p:strVal val="#ppt_x"/>
                                          </p:val>
                                        </p:tav>
                                        <p:tav tm="100000">
                                          <p:val>
                                            <p:strVal val="#ppt_x"/>
                                          </p:val>
                                        </p:tav>
                                      </p:tavLst>
                                    </p:anim>
                                    <p:anim calcmode="lin" valueType="num">
                                      <p:cBhvr>
                                        <p:cTn id="62" dur="1000" fill="hold"/>
                                        <p:tgtEl>
                                          <p:spTgt spid="37"/>
                                        </p:tgtEl>
                                        <p:attrNameLst>
                                          <p:attrName>ppt_y</p:attrName>
                                        </p:attrNameLst>
                                      </p:cBhvr>
                                      <p:tavLst>
                                        <p:tav tm="0">
                                          <p:val>
                                            <p:strVal val="#ppt_y+.1"/>
                                          </p:val>
                                        </p:tav>
                                        <p:tav tm="100000">
                                          <p:val>
                                            <p:strVal val="#ppt_y"/>
                                          </p:val>
                                        </p:tav>
                                      </p:tavLst>
                                    </p:anim>
                                  </p:childTnLst>
                                </p:cTn>
                              </p:par>
                            </p:childTnLst>
                          </p:cTn>
                        </p:par>
                        <p:par>
                          <p:cTn id="63" fill="hold">
                            <p:stCondLst>
                              <p:cond delay="5500"/>
                            </p:stCondLst>
                            <p:childTnLst>
                              <p:par>
                                <p:cTn id="64" presetID="16" presetClass="entr" presetSubtype="42"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Effect transition="in" filter="barn(outHorizontal)">
                                      <p:cBhvr>
                                        <p:cTn id="66" dur="500"/>
                                        <p:tgtEl>
                                          <p:spTgt spid="28"/>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44"/>
                                        </p:tgtEl>
                                        <p:attrNameLst>
                                          <p:attrName>style.visibility</p:attrName>
                                        </p:attrNameLst>
                                      </p:cBhvr>
                                      <p:to>
                                        <p:strVal val="visible"/>
                                      </p:to>
                                    </p:set>
                                    <p:anim calcmode="lin" valueType="num">
                                      <p:cBhvr>
                                        <p:cTn id="69" dur="500" fill="hold"/>
                                        <p:tgtEl>
                                          <p:spTgt spid="44"/>
                                        </p:tgtEl>
                                        <p:attrNameLst>
                                          <p:attrName>ppt_w</p:attrName>
                                        </p:attrNameLst>
                                      </p:cBhvr>
                                      <p:tavLst>
                                        <p:tav tm="0">
                                          <p:val>
                                            <p:fltVal val="0"/>
                                          </p:val>
                                        </p:tav>
                                        <p:tav tm="100000">
                                          <p:val>
                                            <p:strVal val="#ppt_w"/>
                                          </p:val>
                                        </p:tav>
                                      </p:tavLst>
                                    </p:anim>
                                    <p:anim calcmode="lin" valueType="num">
                                      <p:cBhvr>
                                        <p:cTn id="70" dur="500" fill="hold"/>
                                        <p:tgtEl>
                                          <p:spTgt spid="44"/>
                                        </p:tgtEl>
                                        <p:attrNameLst>
                                          <p:attrName>ppt_h</p:attrName>
                                        </p:attrNameLst>
                                      </p:cBhvr>
                                      <p:tavLst>
                                        <p:tav tm="0">
                                          <p:val>
                                            <p:fltVal val="0"/>
                                          </p:val>
                                        </p:tav>
                                        <p:tav tm="100000">
                                          <p:val>
                                            <p:strVal val="#ppt_h"/>
                                          </p:val>
                                        </p:tav>
                                      </p:tavLst>
                                    </p:anim>
                                    <p:animEffect transition="in" filter="fade">
                                      <p:cBhvr>
                                        <p:cTn id="71" dur="500"/>
                                        <p:tgtEl>
                                          <p:spTgt spid="44"/>
                                        </p:tgtEl>
                                      </p:cBhvr>
                                    </p:animEffect>
                                  </p:childTnLst>
                                </p:cTn>
                              </p:par>
                            </p:childTnLst>
                          </p:cTn>
                        </p:par>
                        <p:par>
                          <p:cTn id="72" fill="hold">
                            <p:stCondLst>
                              <p:cond delay="6000"/>
                            </p:stCondLst>
                            <p:childTnLst>
                              <p:par>
                                <p:cTn id="73" presetID="42"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0" grpId="0" animBg="1"/>
      <p:bldP spid="2" grpId="0" animBg="1"/>
      <p:bldP spid="8" grpId="0"/>
      <p:bldP spid="26" grpId="0" animBg="1"/>
      <p:bldP spid="28" grpId="0" animBg="1"/>
      <p:bldP spid="24" grpId="0" animBg="1"/>
      <p:bldP spid="30" grpId="0" animBg="1"/>
      <p:bldP spid="31" grpId="0" animBg="1"/>
      <p:bldP spid="35" grpId="0"/>
      <p:bldP spid="37" grpId="0"/>
      <p:bldP spid="38" grpId="0"/>
      <p:bldP spid="39" grpId="0"/>
      <p:bldP spid="41" grpId="0"/>
      <p:bldP spid="42" grpId="0"/>
      <p:bldP spid="43" grpId="0"/>
      <p:bldP spid="44"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4" name="Freeform: Shape 13">
            <a:extLst>
              <a:ext uri="{FF2B5EF4-FFF2-40B4-BE49-F238E27FC236}">
                <a16:creationId xmlns:a16="http://schemas.microsoft.com/office/drawing/2014/main" id="{416E9A45-DA77-466C-B28F-D633DE9B8507}"/>
              </a:ext>
            </a:extLst>
          </p:cNvPr>
          <p:cNvSpPr>
            <a:spLocks noChangeAspect="1"/>
          </p:cNvSpPr>
          <p:nvPr/>
        </p:nvSpPr>
        <p:spPr>
          <a:xfrm rot="2700000">
            <a:off x="8695025" y="551115"/>
            <a:ext cx="5725152" cy="5760720"/>
          </a:xfrm>
          <a:custGeom>
            <a:avLst/>
            <a:gdLst>
              <a:gd name="connsiteX0" fmla="*/ 1 w 5725152"/>
              <a:gd name="connsiteY0" fmla="*/ 879390 h 5728356"/>
              <a:gd name="connsiteX1" fmla="*/ 879391 w 5725152"/>
              <a:gd name="connsiteY1" fmla="*/ 0 h 5728356"/>
              <a:gd name="connsiteX2" fmla="*/ 5725152 w 5725152"/>
              <a:gd name="connsiteY2" fmla="*/ 4845761 h 5728356"/>
              <a:gd name="connsiteX3" fmla="*/ 4842557 w 5725152"/>
              <a:gd name="connsiteY3" fmla="*/ 5728356 h 5728356"/>
              <a:gd name="connsiteX4" fmla="*/ 0 w 5725152"/>
              <a:gd name="connsiteY4" fmla="*/ 5728356 h 5728356"/>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725152" h="5728356">
                <a:moveTo>
                  <a:pt x="1" y="879390"/>
                </a:moveTo>
                <a:lnTo>
                  <a:pt x="879391" y="0"/>
                </a:lnTo>
                <a:lnTo>
                  <a:pt x="5725152" y="4845761"/>
                </a:lnTo>
                <a:lnTo>
                  <a:pt x="4842557" y="5728356"/>
                </a:lnTo>
                <a:lnTo>
                  <a:pt x="0" y="5728356"/>
                </a:lnTo>
                <a:close/>
              </a:path>
            </a:pathLst>
          </a:custGeom>
          <a:blipFill dpi="0" rotWithShape="0">
            <a:blip r:embed="rId3"/>
            <a:srcRect/>
            <a:stretch>
              <a:fillRect/>
            </a:stretch>
          </a:blip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41E95037-5C49-4F64-AABF-95102E7B7E38}"/>
              </a:ext>
            </a:extLst>
          </p:cNvPr>
          <p:cNvSpPr/>
          <p:nvPr/>
        </p:nvSpPr>
        <p:spPr>
          <a:xfrm rot="2700000">
            <a:off x="9756645" y="1008758"/>
            <a:ext cx="4868585" cy="4865577"/>
          </a:xfrm>
          <a:custGeom>
            <a:avLst/>
            <a:gdLst>
              <a:gd name="connsiteX0" fmla="*/ 0 w 4868585"/>
              <a:gd name="connsiteY0" fmla="*/ 0 h 4865577"/>
              <a:gd name="connsiteX1" fmla="*/ 2436925 w 4868585"/>
              <a:gd name="connsiteY1" fmla="*/ 2433917 h 4865577"/>
              <a:gd name="connsiteX2" fmla="*/ 4868585 w 4868585"/>
              <a:gd name="connsiteY2" fmla="*/ 4865577 h 4865577"/>
              <a:gd name="connsiteX3" fmla="*/ 0 w 4868585"/>
              <a:gd name="connsiteY3" fmla="*/ 4865577 h 4865577"/>
            </a:gdLst>
            <a:ahLst/>
            <a:cxnLst>
              <a:cxn ang="0">
                <a:pos x="connsiteX0" y="connsiteY0"/>
              </a:cxn>
              <a:cxn ang="0">
                <a:pos x="connsiteX1" y="connsiteY1"/>
              </a:cxn>
              <a:cxn ang="0">
                <a:pos x="connsiteX2" y="connsiteY2"/>
              </a:cxn>
              <a:cxn ang="0">
                <a:pos x="connsiteX3" y="connsiteY3"/>
              </a:cxn>
            </a:cxnLst>
            <a:rect l="l" t="t" r="r" b="b"/>
            <a:pathLst>
              <a:path w="4868585" h="4865577">
                <a:moveTo>
                  <a:pt x="0" y="0"/>
                </a:moveTo>
                <a:lnTo>
                  <a:pt x="2436925" y="2433917"/>
                </a:lnTo>
                <a:lnTo>
                  <a:pt x="4868585" y="4865577"/>
                </a:lnTo>
                <a:lnTo>
                  <a:pt x="0" y="4865577"/>
                </a:ln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8" name="Freeform: Shape 17">
            <a:extLst>
              <a:ext uri="{FF2B5EF4-FFF2-40B4-BE49-F238E27FC236}">
                <a16:creationId xmlns:a16="http://schemas.microsoft.com/office/drawing/2014/main" id="{29F38654-775E-4C20-A32B-A588396D31B5}"/>
              </a:ext>
            </a:extLst>
          </p:cNvPr>
          <p:cNvSpPr>
            <a:spLocks noChangeAspect="1"/>
          </p:cNvSpPr>
          <p:nvPr/>
        </p:nvSpPr>
        <p:spPr>
          <a:xfrm rot="2700000">
            <a:off x="9557218" y="916603"/>
            <a:ext cx="5027815" cy="5038079"/>
          </a:xfrm>
          <a:custGeom>
            <a:avLst/>
            <a:gdLst>
              <a:gd name="connsiteX0" fmla="*/ 0 w 5027815"/>
              <a:gd name="connsiteY0" fmla="*/ 174216 h 5038079"/>
              <a:gd name="connsiteX1" fmla="*/ 174216 w 5027815"/>
              <a:gd name="connsiteY1" fmla="*/ 0 h 5038079"/>
              <a:gd name="connsiteX2" fmla="*/ 5027815 w 5027815"/>
              <a:gd name="connsiteY2" fmla="*/ 4847607 h 5038079"/>
              <a:gd name="connsiteX3" fmla="*/ 5022109 w 5027815"/>
              <a:gd name="connsiteY3" fmla="*/ 4853314 h 5038079"/>
              <a:gd name="connsiteX4" fmla="*/ 168509 w 5027815"/>
              <a:gd name="connsiteY4" fmla="*/ 5707 h 5038079"/>
              <a:gd name="connsiteX5" fmla="*/ 168510 w 5027815"/>
              <a:gd name="connsiteY5" fmla="*/ 4871283 h 5038079"/>
              <a:gd name="connsiteX6" fmla="*/ 5004140 w 5027815"/>
              <a:gd name="connsiteY6" fmla="*/ 4871283 h 5038079"/>
              <a:gd name="connsiteX7" fmla="*/ 4837343 w 5027815"/>
              <a:gd name="connsiteY7" fmla="*/ 5038079 h 5038079"/>
              <a:gd name="connsiteX8" fmla="*/ 0 w 5027815"/>
              <a:gd name="connsiteY8" fmla="*/ 5038079 h 50380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5027815" h="5038079">
                <a:moveTo>
                  <a:pt x="0" y="174216"/>
                </a:moveTo>
                <a:lnTo>
                  <a:pt x="174216" y="0"/>
                </a:lnTo>
                <a:lnTo>
                  <a:pt x="5027815" y="4847607"/>
                </a:lnTo>
                <a:lnTo>
                  <a:pt x="5022109" y="4853314"/>
                </a:lnTo>
                <a:lnTo>
                  <a:pt x="168509" y="5707"/>
                </a:lnTo>
                <a:lnTo>
                  <a:pt x="168510" y="4871283"/>
                </a:lnTo>
                <a:lnTo>
                  <a:pt x="5004140" y="4871283"/>
                </a:lnTo>
                <a:lnTo>
                  <a:pt x="4837343" y="5038079"/>
                </a:lnTo>
                <a:lnTo>
                  <a:pt x="0" y="5038079"/>
                </a:lnTo>
                <a:close/>
              </a:path>
            </a:pathLst>
          </a:custGeom>
          <a:solidFill>
            <a:srgbClr val="939393"/>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6" name="Group 25">
            <a:extLst>
              <a:ext uri="{FF2B5EF4-FFF2-40B4-BE49-F238E27FC236}">
                <a16:creationId xmlns:a16="http://schemas.microsoft.com/office/drawing/2014/main" id="{25329E34-C10E-4831-AAEE-07B85EA5E91F}"/>
              </a:ext>
            </a:extLst>
          </p:cNvPr>
          <p:cNvGrpSpPr>
            <a:grpSpLocks noChangeAspect="1"/>
          </p:cNvGrpSpPr>
          <p:nvPr/>
        </p:nvGrpSpPr>
        <p:grpSpPr>
          <a:xfrm>
            <a:off x="728734" y="5472633"/>
            <a:ext cx="600418" cy="457200"/>
            <a:chOff x="3694113" y="3481388"/>
            <a:chExt cx="173038" cy="131763"/>
          </a:xfrm>
          <a:solidFill>
            <a:schemeClr val="bg1"/>
          </a:solidFill>
        </p:grpSpPr>
        <p:sp>
          <p:nvSpPr>
            <p:cNvPr id="27" name="Freeform 38">
              <a:extLst>
                <a:ext uri="{FF2B5EF4-FFF2-40B4-BE49-F238E27FC236}">
                  <a16:creationId xmlns:a16="http://schemas.microsoft.com/office/drawing/2014/main" id="{E850750F-6BED-468F-9826-2F0BCE9A5193}"/>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39">
              <a:extLst>
                <a:ext uri="{FF2B5EF4-FFF2-40B4-BE49-F238E27FC236}">
                  <a16:creationId xmlns:a16="http://schemas.microsoft.com/office/drawing/2014/main" id="{4C9310ED-C837-4162-8CBD-9CF511CDB998}"/>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40">
              <a:extLst>
                <a:ext uri="{FF2B5EF4-FFF2-40B4-BE49-F238E27FC236}">
                  <a16:creationId xmlns:a16="http://schemas.microsoft.com/office/drawing/2014/main" id="{85917E63-E18C-4C34-8D01-57D3D415534C}"/>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41">
              <a:extLst>
                <a:ext uri="{FF2B5EF4-FFF2-40B4-BE49-F238E27FC236}">
                  <a16:creationId xmlns:a16="http://schemas.microsoft.com/office/drawing/2014/main" id="{8B22A1AF-AC18-40D1-899D-42011923571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85">
            <a:extLst>
              <a:ext uri="{FF2B5EF4-FFF2-40B4-BE49-F238E27FC236}">
                <a16:creationId xmlns:a16="http://schemas.microsoft.com/office/drawing/2014/main" id="{5C7154C0-D462-4EBD-A054-26B41CABA59D}"/>
              </a:ext>
            </a:extLst>
          </p:cNvPr>
          <p:cNvGrpSpPr>
            <a:grpSpLocks noChangeAspect="1"/>
          </p:cNvGrpSpPr>
          <p:nvPr/>
        </p:nvGrpSpPr>
        <p:grpSpPr>
          <a:xfrm>
            <a:off x="821434" y="4180675"/>
            <a:ext cx="427265" cy="457200"/>
            <a:chOff x="3911601" y="3687763"/>
            <a:chExt cx="249238" cy="266700"/>
          </a:xfrm>
          <a:solidFill>
            <a:schemeClr val="bg1"/>
          </a:solidFill>
        </p:grpSpPr>
        <p:sp>
          <p:nvSpPr>
            <p:cNvPr id="33" name="Freeform 33">
              <a:extLst>
                <a:ext uri="{FF2B5EF4-FFF2-40B4-BE49-F238E27FC236}">
                  <a16:creationId xmlns:a16="http://schemas.microsoft.com/office/drawing/2014/main" id="{82FEC981-014D-44DF-A0DF-8FE92967B934}"/>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34">
              <a:extLst>
                <a:ext uri="{FF2B5EF4-FFF2-40B4-BE49-F238E27FC236}">
                  <a16:creationId xmlns:a16="http://schemas.microsoft.com/office/drawing/2014/main" id="{8FD2E933-5F56-4A3C-84B8-CDCF84A21BB6}"/>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35">
              <a:extLst>
                <a:ext uri="{FF2B5EF4-FFF2-40B4-BE49-F238E27FC236}">
                  <a16:creationId xmlns:a16="http://schemas.microsoft.com/office/drawing/2014/main" id="{E7CB56C0-0E58-4C52-A868-25EFE94D01B6}"/>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36">
              <a:extLst>
                <a:ext uri="{FF2B5EF4-FFF2-40B4-BE49-F238E27FC236}">
                  <a16:creationId xmlns:a16="http://schemas.microsoft.com/office/drawing/2014/main" id="{063A5DEB-D5AD-41EE-A7DC-1AEFAD30409F}"/>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 name="Group 83">
            <a:extLst>
              <a:ext uri="{FF2B5EF4-FFF2-40B4-BE49-F238E27FC236}">
                <a16:creationId xmlns:a16="http://schemas.microsoft.com/office/drawing/2014/main" id="{F550646F-427A-4E74-8269-D3B6DB94408F}"/>
              </a:ext>
            </a:extLst>
          </p:cNvPr>
          <p:cNvGrpSpPr>
            <a:grpSpLocks noChangeAspect="1"/>
          </p:cNvGrpSpPr>
          <p:nvPr/>
        </p:nvGrpSpPr>
        <p:grpSpPr>
          <a:xfrm>
            <a:off x="921351" y="1660808"/>
            <a:ext cx="310896" cy="507091"/>
            <a:chOff x="3916363" y="1987550"/>
            <a:chExt cx="163513" cy="266700"/>
          </a:xfrm>
          <a:solidFill>
            <a:srgbClr val="FFFFFF"/>
          </a:solidFill>
        </p:grpSpPr>
        <p:sp>
          <p:nvSpPr>
            <p:cNvPr id="38" name="Freeform 39">
              <a:extLst>
                <a:ext uri="{FF2B5EF4-FFF2-40B4-BE49-F238E27FC236}">
                  <a16:creationId xmlns:a16="http://schemas.microsoft.com/office/drawing/2014/main" id="{5C0B67F5-1A20-417D-91B8-76142FDE4568}"/>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0">
              <a:extLst>
                <a:ext uri="{FF2B5EF4-FFF2-40B4-BE49-F238E27FC236}">
                  <a16:creationId xmlns:a16="http://schemas.microsoft.com/office/drawing/2014/main" id="{89EE9120-5FB4-4C1B-B7CA-F1899BCB76B0}"/>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41">
              <a:extLst>
                <a:ext uri="{FF2B5EF4-FFF2-40B4-BE49-F238E27FC236}">
                  <a16:creationId xmlns:a16="http://schemas.microsoft.com/office/drawing/2014/main" id="{9F57B079-B994-4C9D-BDB1-9800AEF7B0B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42">
              <a:extLst>
                <a:ext uri="{FF2B5EF4-FFF2-40B4-BE49-F238E27FC236}">
                  <a16:creationId xmlns:a16="http://schemas.microsoft.com/office/drawing/2014/main" id="{683953CF-2328-466D-B202-EB9CD4CAC507}"/>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42" name="Picture 41">
            <a:extLst>
              <a:ext uri="{FF2B5EF4-FFF2-40B4-BE49-F238E27FC236}">
                <a16:creationId xmlns:a16="http://schemas.microsoft.com/office/drawing/2014/main" id="{D0501AEF-260B-4056-B79F-763E53B47CF6}"/>
              </a:ext>
            </a:extLst>
          </p:cNvPr>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835040" y="2909320"/>
            <a:ext cx="457200" cy="457200"/>
          </a:xfrm>
          <a:prstGeom prst="rect">
            <a:avLst/>
          </a:prstGeom>
          <a:noFill/>
        </p:spPr>
      </p:pic>
      <p:sp>
        <p:nvSpPr>
          <p:cNvPr id="43" name="Text Box 10">
            <a:extLst>
              <a:ext uri="{FF2B5EF4-FFF2-40B4-BE49-F238E27FC236}">
                <a16:creationId xmlns:a16="http://schemas.microsoft.com/office/drawing/2014/main" id="{0614367C-20EC-4049-B3F1-E48FBD28D07A}"/>
              </a:ext>
            </a:extLst>
          </p:cNvPr>
          <p:cNvSpPr txBox="1">
            <a:spLocks noChangeArrowheads="1"/>
          </p:cNvSpPr>
          <p:nvPr/>
        </p:nvSpPr>
        <p:spPr bwMode="auto">
          <a:xfrm>
            <a:off x="1529100" y="547022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4" name="Text Box 10">
            <a:extLst>
              <a:ext uri="{FF2B5EF4-FFF2-40B4-BE49-F238E27FC236}">
                <a16:creationId xmlns:a16="http://schemas.microsoft.com/office/drawing/2014/main" id="{7E9BB9AE-4672-4124-9A74-B8F486A16C8C}"/>
              </a:ext>
            </a:extLst>
          </p:cNvPr>
          <p:cNvSpPr txBox="1">
            <a:spLocks noChangeArrowheads="1"/>
          </p:cNvSpPr>
          <p:nvPr/>
        </p:nvSpPr>
        <p:spPr bwMode="auto">
          <a:xfrm>
            <a:off x="1529100" y="4180675"/>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5" name="Text Box 10">
            <a:extLst>
              <a:ext uri="{FF2B5EF4-FFF2-40B4-BE49-F238E27FC236}">
                <a16:creationId xmlns:a16="http://schemas.microsoft.com/office/drawing/2014/main" id="{4003706E-C72B-42B3-81FB-2F49E1177559}"/>
              </a:ext>
            </a:extLst>
          </p:cNvPr>
          <p:cNvSpPr txBox="1">
            <a:spLocks noChangeArrowheads="1"/>
          </p:cNvSpPr>
          <p:nvPr/>
        </p:nvSpPr>
        <p:spPr bwMode="auto">
          <a:xfrm>
            <a:off x="1529100" y="289112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46" name="Text Box 10">
            <a:extLst>
              <a:ext uri="{FF2B5EF4-FFF2-40B4-BE49-F238E27FC236}">
                <a16:creationId xmlns:a16="http://schemas.microsoft.com/office/drawing/2014/main" id="{57FFA631-5AD5-4183-8FEC-4C954933BB6E}"/>
              </a:ext>
            </a:extLst>
          </p:cNvPr>
          <p:cNvSpPr txBox="1">
            <a:spLocks noChangeArrowheads="1"/>
          </p:cNvSpPr>
          <p:nvPr/>
        </p:nvSpPr>
        <p:spPr bwMode="auto">
          <a:xfrm>
            <a:off x="1529100" y="1598554"/>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1973497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2"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1+#ppt_w/2"/>
                                          </p:val>
                                        </p:tav>
                                        <p:tav tm="100000">
                                          <p:val>
                                            <p:strVal val="#ppt_x"/>
                                          </p:val>
                                        </p:tav>
                                      </p:tavLst>
                                    </p:anim>
                                    <p:anim calcmode="lin" valueType="num">
                                      <p:cBhvr additive="base">
                                        <p:cTn id="12" dur="500" fill="hold"/>
                                        <p:tgtEl>
                                          <p:spTgt spid="1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250"/>
                                  </p:stCondLst>
                                  <p:childTnLst>
                                    <p:set>
                                      <p:cBhvr>
                                        <p:cTn id="14" dur="1" fill="hold">
                                          <p:stCondLst>
                                            <p:cond delay="0"/>
                                          </p:stCondLst>
                                        </p:cTn>
                                        <p:tgtEl>
                                          <p:spTgt spid="18"/>
                                        </p:tgtEl>
                                        <p:attrNameLst>
                                          <p:attrName>style.visibility</p:attrName>
                                        </p:attrNameLst>
                                      </p:cBhvr>
                                      <p:to>
                                        <p:strVal val="visible"/>
                                      </p:to>
                                    </p:set>
                                    <p:anim calcmode="lin" valueType="num">
                                      <p:cBhvr additive="base">
                                        <p:cTn id="15" dur="500" fill="hold"/>
                                        <p:tgtEl>
                                          <p:spTgt spid="18"/>
                                        </p:tgtEl>
                                        <p:attrNameLst>
                                          <p:attrName>ppt_x</p:attrName>
                                        </p:attrNameLst>
                                      </p:cBhvr>
                                      <p:tavLst>
                                        <p:tav tm="0">
                                          <p:val>
                                            <p:strVal val="1+#ppt_w/2"/>
                                          </p:val>
                                        </p:tav>
                                        <p:tav tm="100000">
                                          <p:val>
                                            <p:strVal val="#ppt_x"/>
                                          </p:val>
                                        </p:tav>
                                      </p:tavLst>
                                    </p:anim>
                                    <p:anim calcmode="lin" valueType="num">
                                      <p:cBhvr additive="base">
                                        <p:cTn id="16" dur="500" fill="hold"/>
                                        <p:tgtEl>
                                          <p:spTgt spid="18"/>
                                        </p:tgtEl>
                                        <p:attrNameLst>
                                          <p:attrName>ppt_y</p:attrName>
                                        </p:attrNameLst>
                                      </p:cBhvr>
                                      <p:tavLst>
                                        <p:tav tm="0">
                                          <p:val>
                                            <p:strVal val="#ppt_y"/>
                                          </p:val>
                                        </p:tav>
                                        <p:tav tm="100000">
                                          <p:val>
                                            <p:strVal val="#ppt_y"/>
                                          </p:val>
                                        </p:tav>
                                      </p:tavLst>
                                    </p:anim>
                                  </p:childTnLst>
                                </p:cTn>
                              </p:par>
                              <p:par>
                                <p:cTn id="17" presetID="2" presetClass="entr" presetSubtype="2" fill="hold" grpId="0" nodeType="withEffect">
                                  <p:stCondLst>
                                    <p:cond delay="500"/>
                                  </p:stCondLst>
                                  <p:childTnLst>
                                    <p:set>
                                      <p:cBhvr>
                                        <p:cTn id="18" dur="1" fill="hold">
                                          <p:stCondLst>
                                            <p:cond delay="0"/>
                                          </p:stCondLst>
                                        </p:cTn>
                                        <p:tgtEl>
                                          <p:spTgt spid="20"/>
                                        </p:tgtEl>
                                        <p:attrNameLst>
                                          <p:attrName>style.visibility</p:attrName>
                                        </p:attrNameLst>
                                      </p:cBhvr>
                                      <p:to>
                                        <p:strVal val="visible"/>
                                      </p:to>
                                    </p:set>
                                    <p:anim calcmode="lin" valueType="num">
                                      <p:cBhvr additive="base">
                                        <p:cTn id="19" dur="500" fill="hold"/>
                                        <p:tgtEl>
                                          <p:spTgt spid="20"/>
                                        </p:tgtEl>
                                        <p:attrNameLst>
                                          <p:attrName>ppt_x</p:attrName>
                                        </p:attrNameLst>
                                      </p:cBhvr>
                                      <p:tavLst>
                                        <p:tav tm="0">
                                          <p:val>
                                            <p:strVal val="1+#ppt_w/2"/>
                                          </p:val>
                                        </p:tav>
                                        <p:tav tm="100000">
                                          <p:val>
                                            <p:strVal val="#ppt_x"/>
                                          </p:val>
                                        </p:tav>
                                      </p:tavLst>
                                    </p:anim>
                                    <p:anim calcmode="lin" valueType="num">
                                      <p:cBhvr additive="base">
                                        <p:cTn id="20" dur="500" fill="hold"/>
                                        <p:tgtEl>
                                          <p:spTgt spid="20"/>
                                        </p:tgtEl>
                                        <p:attrNameLst>
                                          <p:attrName>ppt_y</p:attrName>
                                        </p:attrNameLst>
                                      </p:cBhvr>
                                      <p:tavLst>
                                        <p:tav tm="0">
                                          <p:val>
                                            <p:strVal val="#ppt_y"/>
                                          </p:val>
                                        </p:tav>
                                        <p:tav tm="100000">
                                          <p:val>
                                            <p:strVal val="#ppt_y"/>
                                          </p:val>
                                        </p:tav>
                                      </p:tavLst>
                                    </p:anim>
                                  </p:childTnLst>
                                </p:cTn>
                              </p:par>
                            </p:childTnLst>
                          </p:cTn>
                        </p:par>
                        <p:par>
                          <p:cTn id="21" fill="hold">
                            <p:stCondLst>
                              <p:cond delay="1500"/>
                            </p:stCondLst>
                            <p:childTnLst>
                              <p:par>
                                <p:cTn id="22" presetID="53" presetClass="entr" presetSubtype="16" fill="hold"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fade">
                                      <p:cBhvr>
                                        <p:cTn id="30" dur="1000"/>
                                        <p:tgtEl>
                                          <p:spTgt spid="46"/>
                                        </p:tgtEl>
                                      </p:cBhvr>
                                    </p:animEffect>
                                    <p:anim calcmode="lin" valueType="num">
                                      <p:cBhvr>
                                        <p:cTn id="31" dur="1000" fill="hold"/>
                                        <p:tgtEl>
                                          <p:spTgt spid="46"/>
                                        </p:tgtEl>
                                        <p:attrNameLst>
                                          <p:attrName>ppt_x</p:attrName>
                                        </p:attrNameLst>
                                      </p:cBhvr>
                                      <p:tavLst>
                                        <p:tav tm="0">
                                          <p:val>
                                            <p:strVal val="#ppt_x"/>
                                          </p:val>
                                        </p:tav>
                                        <p:tav tm="100000">
                                          <p:val>
                                            <p:strVal val="#ppt_x"/>
                                          </p:val>
                                        </p:tav>
                                      </p:tavLst>
                                    </p:anim>
                                    <p:anim calcmode="lin" valueType="num">
                                      <p:cBhvr>
                                        <p:cTn id="32" dur="1000" fill="hold"/>
                                        <p:tgtEl>
                                          <p:spTgt spid="46"/>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53" presetClass="entr" presetSubtype="16" fill="hold" nodeType="afterEffect">
                                  <p:stCondLst>
                                    <p:cond delay="0"/>
                                  </p:stCondLst>
                                  <p:childTnLst>
                                    <p:set>
                                      <p:cBhvr>
                                        <p:cTn id="35" dur="1" fill="hold">
                                          <p:stCondLst>
                                            <p:cond delay="0"/>
                                          </p:stCondLst>
                                        </p:cTn>
                                        <p:tgtEl>
                                          <p:spTgt spid="42"/>
                                        </p:tgtEl>
                                        <p:attrNameLst>
                                          <p:attrName>style.visibility</p:attrName>
                                        </p:attrNameLst>
                                      </p:cBhvr>
                                      <p:to>
                                        <p:strVal val="visible"/>
                                      </p:to>
                                    </p:set>
                                    <p:anim calcmode="lin" valueType="num">
                                      <p:cBhvr>
                                        <p:cTn id="36" dur="500" fill="hold"/>
                                        <p:tgtEl>
                                          <p:spTgt spid="42"/>
                                        </p:tgtEl>
                                        <p:attrNameLst>
                                          <p:attrName>ppt_w</p:attrName>
                                        </p:attrNameLst>
                                      </p:cBhvr>
                                      <p:tavLst>
                                        <p:tav tm="0">
                                          <p:val>
                                            <p:fltVal val="0"/>
                                          </p:val>
                                        </p:tav>
                                        <p:tav tm="100000">
                                          <p:val>
                                            <p:strVal val="#ppt_w"/>
                                          </p:val>
                                        </p:tav>
                                      </p:tavLst>
                                    </p:anim>
                                    <p:anim calcmode="lin" valueType="num">
                                      <p:cBhvr>
                                        <p:cTn id="37" dur="500" fill="hold"/>
                                        <p:tgtEl>
                                          <p:spTgt spid="42"/>
                                        </p:tgtEl>
                                        <p:attrNameLst>
                                          <p:attrName>ppt_h</p:attrName>
                                        </p:attrNameLst>
                                      </p:cBhvr>
                                      <p:tavLst>
                                        <p:tav tm="0">
                                          <p:val>
                                            <p:fltVal val="0"/>
                                          </p:val>
                                        </p:tav>
                                        <p:tav tm="100000">
                                          <p:val>
                                            <p:strVal val="#ppt_h"/>
                                          </p:val>
                                        </p:tav>
                                      </p:tavLst>
                                    </p:anim>
                                    <p:animEffect transition="in" filter="fade">
                                      <p:cBhvr>
                                        <p:cTn id="38" dur="500"/>
                                        <p:tgtEl>
                                          <p:spTgt spid="42"/>
                                        </p:tgtEl>
                                      </p:cBhvr>
                                    </p:animEffect>
                                  </p:childTnLst>
                                </p:cTn>
                              </p:par>
                            </p:childTnLst>
                          </p:cTn>
                        </p:par>
                        <p:par>
                          <p:cTn id="39" fill="hold">
                            <p:stCondLst>
                              <p:cond delay="3500"/>
                            </p:stCondLst>
                            <p:childTnLst>
                              <p:par>
                                <p:cTn id="40" presetID="42" presetClass="entr" presetSubtype="0"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fade">
                                      <p:cBhvr>
                                        <p:cTn id="42" dur="1000"/>
                                        <p:tgtEl>
                                          <p:spTgt spid="45"/>
                                        </p:tgtEl>
                                      </p:cBhvr>
                                    </p:animEffect>
                                    <p:anim calcmode="lin" valueType="num">
                                      <p:cBhvr>
                                        <p:cTn id="43" dur="1000" fill="hold"/>
                                        <p:tgtEl>
                                          <p:spTgt spid="45"/>
                                        </p:tgtEl>
                                        <p:attrNameLst>
                                          <p:attrName>ppt_x</p:attrName>
                                        </p:attrNameLst>
                                      </p:cBhvr>
                                      <p:tavLst>
                                        <p:tav tm="0">
                                          <p:val>
                                            <p:strVal val="#ppt_x"/>
                                          </p:val>
                                        </p:tav>
                                        <p:tav tm="100000">
                                          <p:val>
                                            <p:strVal val="#ppt_x"/>
                                          </p:val>
                                        </p:tav>
                                      </p:tavLst>
                                    </p:anim>
                                    <p:anim calcmode="lin" valueType="num">
                                      <p:cBhvr>
                                        <p:cTn id="44" dur="1000" fill="hold"/>
                                        <p:tgtEl>
                                          <p:spTgt spid="45"/>
                                        </p:tgtEl>
                                        <p:attrNameLst>
                                          <p:attrName>ppt_y</p:attrName>
                                        </p:attrNameLst>
                                      </p:cBhvr>
                                      <p:tavLst>
                                        <p:tav tm="0">
                                          <p:val>
                                            <p:strVal val="#ppt_y+.1"/>
                                          </p:val>
                                        </p:tav>
                                        <p:tav tm="100000">
                                          <p:val>
                                            <p:strVal val="#ppt_y"/>
                                          </p:val>
                                        </p:tav>
                                      </p:tavLst>
                                    </p:anim>
                                  </p:childTnLst>
                                </p:cTn>
                              </p:par>
                            </p:childTnLst>
                          </p:cTn>
                        </p:par>
                        <p:par>
                          <p:cTn id="45" fill="hold">
                            <p:stCondLst>
                              <p:cond delay="4500"/>
                            </p:stCondLst>
                            <p:childTnLst>
                              <p:par>
                                <p:cTn id="46" presetID="53" presetClass="entr" presetSubtype="16" fill="hold" nodeType="afterEffect">
                                  <p:stCondLst>
                                    <p:cond delay="0"/>
                                  </p:stCondLst>
                                  <p:childTnLst>
                                    <p:set>
                                      <p:cBhvr>
                                        <p:cTn id="47" dur="1" fill="hold">
                                          <p:stCondLst>
                                            <p:cond delay="0"/>
                                          </p:stCondLst>
                                        </p:cTn>
                                        <p:tgtEl>
                                          <p:spTgt spid="32"/>
                                        </p:tgtEl>
                                        <p:attrNameLst>
                                          <p:attrName>style.visibility</p:attrName>
                                        </p:attrNameLst>
                                      </p:cBhvr>
                                      <p:to>
                                        <p:strVal val="visible"/>
                                      </p:to>
                                    </p:set>
                                    <p:anim calcmode="lin" valueType="num">
                                      <p:cBhvr>
                                        <p:cTn id="48" dur="500" fill="hold"/>
                                        <p:tgtEl>
                                          <p:spTgt spid="32"/>
                                        </p:tgtEl>
                                        <p:attrNameLst>
                                          <p:attrName>ppt_w</p:attrName>
                                        </p:attrNameLst>
                                      </p:cBhvr>
                                      <p:tavLst>
                                        <p:tav tm="0">
                                          <p:val>
                                            <p:fltVal val="0"/>
                                          </p:val>
                                        </p:tav>
                                        <p:tav tm="100000">
                                          <p:val>
                                            <p:strVal val="#ppt_w"/>
                                          </p:val>
                                        </p:tav>
                                      </p:tavLst>
                                    </p:anim>
                                    <p:anim calcmode="lin" valueType="num">
                                      <p:cBhvr>
                                        <p:cTn id="49" dur="500" fill="hold"/>
                                        <p:tgtEl>
                                          <p:spTgt spid="32"/>
                                        </p:tgtEl>
                                        <p:attrNameLst>
                                          <p:attrName>ppt_h</p:attrName>
                                        </p:attrNameLst>
                                      </p:cBhvr>
                                      <p:tavLst>
                                        <p:tav tm="0">
                                          <p:val>
                                            <p:fltVal val="0"/>
                                          </p:val>
                                        </p:tav>
                                        <p:tav tm="100000">
                                          <p:val>
                                            <p:strVal val="#ppt_h"/>
                                          </p:val>
                                        </p:tav>
                                      </p:tavLst>
                                    </p:anim>
                                    <p:animEffect transition="in" filter="fade">
                                      <p:cBhvr>
                                        <p:cTn id="50" dur="500"/>
                                        <p:tgtEl>
                                          <p:spTgt spid="32"/>
                                        </p:tgtEl>
                                      </p:cBhvr>
                                    </p:animEffect>
                                  </p:childTnLst>
                                </p:cTn>
                              </p:par>
                            </p:childTnLst>
                          </p:cTn>
                        </p:par>
                        <p:par>
                          <p:cTn id="51" fill="hold">
                            <p:stCondLst>
                              <p:cond delay="5000"/>
                            </p:stCondLst>
                            <p:childTnLst>
                              <p:par>
                                <p:cTn id="52" presetID="42" presetClass="entr" presetSubtype="0" fill="hold" grpId="0" nodeType="afterEffect">
                                  <p:stCondLst>
                                    <p:cond delay="0"/>
                                  </p:stCondLst>
                                  <p:childTnLst>
                                    <p:set>
                                      <p:cBhvr>
                                        <p:cTn id="53" dur="1" fill="hold">
                                          <p:stCondLst>
                                            <p:cond delay="0"/>
                                          </p:stCondLst>
                                        </p:cTn>
                                        <p:tgtEl>
                                          <p:spTgt spid="44"/>
                                        </p:tgtEl>
                                        <p:attrNameLst>
                                          <p:attrName>style.visibility</p:attrName>
                                        </p:attrNameLst>
                                      </p:cBhvr>
                                      <p:to>
                                        <p:strVal val="visible"/>
                                      </p:to>
                                    </p:set>
                                    <p:animEffect transition="in" filter="fade">
                                      <p:cBhvr>
                                        <p:cTn id="54" dur="1000"/>
                                        <p:tgtEl>
                                          <p:spTgt spid="44"/>
                                        </p:tgtEl>
                                      </p:cBhvr>
                                    </p:animEffect>
                                    <p:anim calcmode="lin" valueType="num">
                                      <p:cBhvr>
                                        <p:cTn id="55" dur="1000" fill="hold"/>
                                        <p:tgtEl>
                                          <p:spTgt spid="44"/>
                                        </p:tgtEl>
                                        <p:attrNameLst>
                                          <p:attrName>ppt_x</p:attrName>
                                        </p:attrNameLst>
                                      </p:cBhvr>
                                      <p:tavLst>
                                        <p:tav tm="0">
                                          <p:val>
                                            <p:strVal val="#ppt_x"/>
                                          </p:val>
                                        </p:tav>
                                        <p:tav tm="100000">
                                          <p:val>
                                            <p:strVal val="#ppt_x"/>
                                          </p:val>
                                        </p:tav>
                                      </p:tavLst>
                                    </p:anim>
                                    <p:anim calcmode="lin" valueType="num">
                                      <p:cBhvr>
                                        <p:cTn id="56" dur="1000" fill="hold"/>
                                        <p:tgtEl>
                                          <p:spTgt spid="44"/>
                                        </p:tgtEl>
                                        <p:attrNameLst>
                                          <p:attrName>ppt_y</p:attrName>
                                        </p:attrNameLst>
                                      </p:cBhvr>
                                      <p:tavLst>
                                        <p:tav tm="0">
                                          <p:val>
                                            <p:strVal val="#ppt_y+.1"/>
                                          </p:val>
                                        </p:tav>
                                        <p:tav tm="100000">
                                          <p:val>
                                            <p:strVal val="#ppt_y"/>
                                          </p:val>
                                        </p:tav>
                                      </p:tavLst>
                                    </p:anim>
                                  </p:childTnLst>
                                </p:cTn>
                              </p:par>
                            </p:childTnLst>
                          </p:cTn>
                        </p:par>
                        <p:par>
                          <p:cTn id="57" fill="hold">
                            <p:stCondLst>
                              <p:cond delay="6000"/>
                            </p:stCondLst>
                            <p:childTnLst>
                              <p:par>
                                <p:cTn id="58" presetID="53" presetClass="entr" presetSubtype="16" fill="hold" nodeType="afterEffect">
                                  <p:stCondLst>
                                    <p:cond delay="0"/>
                                  </p:stCondLst>
                                  <p:childTnLst>
                                    <p:set>
                                      <p:cBhvr>
                                        <p:cTn id="59" dur="1" fill="hold">
                                          <p:stCondLst>
                                            <p:cond delay="0"/>
                                          </p:stCondLst>
                                        </p:cTn>
                                        <p:tgtEl>
                                          <p:spTgt spid="26"/>
                                        </p:tgtEl>
                                        <p:attrNameLst>
                                          <p:attrName>style.visibility</p:attrName>
                                        </p:attrNameLst>
                                      </p:cBhvr>
                                      <p:to>
                                        <p:strVal val="visible"/>
                                      </p:to>
                                    </p:set>
                                    <p:anim calcmode="lin" valueType="num">
                                      <p:cBhvr>
                                        <p:cTn id="60" dur="500" fill="hold"/>
                                        <p:tgtEl>
                                          <p:spTgt spid="26"/>
                                        </p:tgtEl>
                                        <p:attrNameLst>
                                          <p:attrName>ppt_w</p:attrName>
                                        </p:attrNameLst>
                                      </p:cBhvr>
                                      <p:tavLst>
                                        <p:tav tm="0">
                                          <p:val>
                                            <p:fltVal val="0"/>
                                          </p:val>
                                        </p:tav>
                                        <p:tav tm="100000">
                                          <p:val>
                                            <p:strVal val="#ppt_w"/>
                                          </p:val>
                                        </p:tav>
                                      </p:tavLst>
                                    </p:anim>
                                    <p:anim calcmode="lin" valueType="num">
                                      <p:cBhvr>
                                        <p:cTn id="61" dur="500" fill="hold"/>
                                        <p:tgtEl>
                                          <p:spTgt spid="26"/>
                                        </p:tgtEl>
                                        <p:attrNameLst>
                                          <p:attrName>ppt_h</p:attrName>
                                        </p:attrNameLst>
                                      </p:cBhvr>
                                      <p:tavLst>
                                        <p:tav tm="0">
                                          <p:val>
                                            <p:fltVal val="0"/>
                                          </p:val>
                                        </p:tav>
                                        <p:tav tm="100000">
                                          <p:val>
                                            <p:strVal val="#ppt_h"/>
                                          </p:val>
                                        </p:tav>
                                      </p:tavLst>
                                    </p:anim>
                                    <p:animEffect transition="in" filter="fade">
                                      <p:cBhvr>
                                        <p:cTn id="62" dur="500"/>
                                        <p:tgtEl>
                                          <p:spTgt spid="26"/>
                                        </p:tgtEl>
                                      </p:cBhvr>
                                    </p:animEffect>
                                  </p:childTnLst>
                                </p:cTn>
                              </p:par>
                            </p:childTnLst>
                          </p:cTn>
                        </p:par>
                        <p:par>
                          <p:cTn id="63" fill="hold">
                            <p:stCondLst>
                              <p:cond delay="6500"/>
                            </p:stCondLst>
                            <p:childTnLst>
                              <p:par>
                                <p:cTn id="64" presetID="42" presetClass="entr" presetSubtype="0" fill="hold" grpId="0" nodeType="afterEffect">
                                  <p:stCondLst>
                                    <p:cond delay="0"/>
                                  </p:stCondLst>
                                  <p:childTnLst>
                                    <p:set>
                                      <p:cBhvr>
                                        <p:cTn id="65" dur="1" fill="hold">
                                          <p:stCondLst>
                                            <p:cond delay="0"/>
                                          </p:stCondLst>
                                        </p:cTn>
                                        <p:tgtEl>
                                          <p:spTgt spid="43"/>
                                        </p:tgtEl>
                                        <p:attrNameLst>
                                          <p:attrName>style.visibility</p:attrName>
                                        </p:attrNameLst>
                                      </p:cBhvr>
                                      <p:to>
                                        <p:strVal val="visible"/>
                                      </p:to>
                                    </p:set>
                                    <p:animEffect transition="in" filter="fade">
                                      <p:cBhvr>
                                        <p:cTn id="66" dur="1000"/>
                                        <p:tgtEl>
                                          <p:spTgt spid="43"/>
                                        </p:tgtEl>
                                      </p:cBhvr>
                                    </p:animEffect>
                                    <p:anim calcmode="lin" valueType="num">
                                      <p:cBhvr>
                                        <p:cTn id="67" dur="1000" fill="hold"/>
                                        <p:tgtEl>
                                          <p:spTgt spid="43"/>
                                        </p:tgtEl>
                                        <p:attrNameLst>
                                          <p:attrName>ppt_x</p:attrName>
                                        </p:attrNameLst>
                                      </p:cBhvr>
                                      <p:tavLst>
                                        <p:tav tm="0">
                                          <p:val>
                                            <p:strVal val="#ppt_x"/>
                                          </p:val>
                                        </p:tav>
                                        <p:tav tm="100000">
                                          <p:val>
                                            <p:strVal val="#ppt_x"/>
                                          </p:val>
                                        </p:tav>
                                      </p:tavLst>
                                    </p:anim>
                                    <p:anim calcmode="lin" valueType="num">
                                      <p:cBhvr>
                                        <p:cTn id="68" dur="1000" fill="hold"/>
                                        <p:tgtEl>
                                          <p:spTgt spid="4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20" grpId="0" animBg="1"/>
      <p:bldP spid="7" grpId="0"/>
      <p:bldP spid="18" grpId="0" animBg="1"/>
      <p:bldP spid="43" grpId="0"/>
      <p:bldP spid="44" grpId="0"/>
      <p:bldP spid="45" grpId="0"/>
      <p:bldP spid="46"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3962400" cy="6858000"/>
          </a:xfrm>
          <a:prstGeom prst="rect">
            <a:avLst/>
          </a:prstGeom>
          <a:solidFill>
            <a:schemeClr val="tx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4" name="Freeform: Shape 13"/>
          <p:cNvSpPr>
            <a:spLocks noChangeAspect="1"/>
          </p:cNvSpPr>
          <p:nvPr/>
        </p:nvSpPr>
        <p:spPr>
          <a:xfrm>
            <a:off x="7372959" y="2382170"/>
            <a:ext cx="1645920" cy="1266555"/>
          </a:xfrm>
          <a:custGeom>
            <a:avLst/>
            <a:gdLst>
              <a:gd name="connsiteX0" fmla="*/ 822960 w 1645920"/>
              <a:gd name="connsiteY0" fmla="*/ 0 h 1266555"/>
              <a:gd name="connsiteX1" fmla="*/ 1645920 w 1645920"/>
              <a:gd name="connsiteY1" fmla="*/ 822960 h 1266555"/>
              <a:gd name="connsiteX2" fmla="*/ 1581248 w 1645920"/>
              <a:gd name="connsiteY2" fmla="*/ 1143293 h 1266555"/>
              <a:gd name="connsiteX3" fmla="*/ 1514344 w 1645920"/>
              <a:gd name="connsiteY3" fmla="*/ 1266555 h 1266555"/>
              <a:gd name="connsiteX4" fmla="*/ 1218290 w 1645920"/>
              <a:gd name="connsiteY4" fmla="*/ 1048715 h 1266555"/>
              <a:gd name="connsiteX5" fmla="*/ 1244231 w 1645920"/>
              <a:gd name="connsiteY5" fmla="*/ 1000923 h 1266555"/>
              <a:gd name="connsiteX6" fmla="*/ 1280160 w 1645920"/>
              <a:gd name="connsiteY6" fmla="*/ 822960 h 1266555"/>
              <a:gd name="connsiteX7" fmla="*/ 822960 w 1645920"/>
              <a:gd name="connsiteY7" fmla="*/ 365760 h 1266555"/>
              <a:gd name="connsiteX8" fmla="*/ 365760 w 1645920"/>
              <a:gd name="connsiteY8" fmla="*/ 822960 h 1266555"/>
              <a:gd name="connsiteX9" fmla="*/ 401689 w 1645920"/>
              <a:gd name="connsiteY9" fmla="*/ 1000923 h 1266555"/>
              <a:gd name="connsiteX10" fmla="*/ 409632 w 1645920"/>
              <a:gd name="connsiteY10" fmla="*/ 1015558 h 1266555"/>
              <a:gd name="connsiteX11" fmla="*/ 113579 w 1645920"/>
              <a:gd name="connsiteY11" fmla="*/ 1233397 h 1266555"/>
              <a:gd name="connsiteX12" fmla="*/ 64673 w 1645920"/>
              <a:gd name="connsiteY12" fmla="*/ 1143293 h 1266555"/>
              <a:gd name="connsiteX13" fmla="*/ 0 w 1645920"/>
              <a:gd name="connsiteY13" fmla="*/ 822960 h 1266555"/>
              <a:gd name="connsiteX14" fmla="*/ 822960 w 1645920"/>
              <a:gd name="connsiteY14" fmla="*/ 0 h 12665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645920" h="1266555">
                <a:moveTo>
                  <a:pt x="822960" y="0"/>
                </a:moveTo>
                <a:cubicBezTo>
                  <a:pt x="1277468" y="0"/>
                  <a:pt x="1645920" y="368452"/>
                  <a:pt x="1645920" y="822960"/>
                </a:cubicBezTo>
                <a:cubicBezTo>
                  <a:pt x="1645920" y="936587"/>
                  <a:pt x="1622892" y="1044836"/>
                  <a:pt x="1581248" y="1143293"/>
                </a:cubicBezTo>
                <a:lnTo>
                  <a:pt x="1514344" y="1266555"/>
                </a:lnTo>
                <a:lnTo>
                  <a:pt x="1218290" y="1048715"/>
                </a:lnTo>
                <a:lnTo>
                  <a:pt x="1244231" y="1000923"/>
                </a:lnTo>
                <a:cubicBezTo>
                  <a:pt x="1267367" y="946225"/>
                  <a:pt x="1280160" y="886086"/>
                  <a:pt x="1280160" y="822960"/>
                </a:cubicBezTo>
                <a:cubicBezTo>
                  <a:pt x="1280160" y="570455"/>
                  <a:pt x="1075465" y="365760"/>
                  <a:pt x="822960" y="365760"/>
                </a:cubicBezTo>
                <a:cubicBezTo>
                  <a:pt x="570455" y="365760"/>
                  <a:pt x="365760" y="570455"/>
                  <a:pt x="365760" y="822960"/>
                </a:cubicBezTo>
                <a:cubicBezTo>
                  <a:pt x="365760" y="886086"/>
                  <a:pt x="378554" y="946225"/>
                  <a:pt x="401689" y="1000923"/>
                </a:cubicBezTo>
                <a:lnTo>
                  <a:pt x="409632" y="1015558"/>
                </a:lnTo>
                <a:lnTo>
                  <a:pt x="113579" y="1233397"/>
                </a:lnTo>
                <a:lnTo>
                  <a:pt x="64673" y="1143293"/>
                </a:lnTo>
                <a:cubicBezTo>
                  <a:pt x="23029" y="1044836"/>
                  <a:pt x="0" y="936587"/>
                  <a:pt x="0" y="822960"/>
                </a:cubicBezTo>
                <a:cubicBezTo>
                  <a:pt x="0" y="368452"/>
                  <a:pt x="368452" y="0"/>
                  <a:pt x="822960" y="0"/>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6" name="Freeform: Shape 15"/>
          <p:cNvSpPr>
            <a:spLocks noChangeAspect="1"/>
          </p:cNvSpPr>
          <p:nvPr/>
        </p:nvSpPr>
        <p:spPr>
          <a:xfrm>
            <a:off x="8679045" y="3215639"/>
            <a:ext cx="1436899" cy="1645920"/>
          </a:xfrm>
          <a:custGeom>
            <a:avLst/>
            <a:gdLst>
              <a:gd name="connsiteX0" fmla="*/ 613939 w 1436899"/>
              <a:gd name="connsiteY0" fmla="*/ 0 h 1645920"/>
              <a:gd name="connsiteX1" fmla="*/ 1436899 w 1436899"/>
              <a:gd name="connsiteY1" fmla="*/ 822960 h 1645920"/>
              <a:gd name="connsiteX2" fmla="*/ 613939 w 1436899"/>
              <a:gd name="connsiteY2" fmla="*/ 1645920 h 1645920"/>
              <a:gd name="connsiteX3" fmla="*/ 369216 w 1436899"/>
              <a:gd name="connsiteY3" fmla="*/ 1608922 h 1645920"/>
              <a:gd name="connsiteX4" fmla="*/ 336936 w 1436899"/>
              <a:gd name="connsiteY4" fmla="*/ 1597107 h 1645920"/>
              <a:gd name="connsiteX5" fmla="*/ 448865 w 1436899"/>
              <a:gd name="connsiteY5" fmla="*/ 1248232 h 1645920"/>
              <a:gd name="connsiteX6" fmla="*/ 521797 w 1436899"/>
              <a:gd name="connsiteY6" fmla="*/ 1270872 h 1645920"/>
              <a:gd name="connsiteX7" fmla="*/ 613939 w 1436899"/>
              <a:gd name="connsiteY7" fmla="*/ 1280160 h 1645920"/>
              <a:gd name="connsiteX8" fmla="*/ 1071139 w 1436899"/>
              <a:gd name="connsiteY8" fmla="*/ 822960 h 1645920"/>
              <a:gd name="connsiteX9" fmla="*/ 613939 w 1436899"/>
              <a:gd name="connsiteY9" fmla="*/ 365760 h 1645920"/>
              <a:gd name="connsiteX10" fmla="*/ 358314 w 1436899"/>
              <a:gd name="connsiteY10" fmla="*/ 443843 h 1645920"/>
              <a:gd name="connsiteX11" fmla="*/ 294469 w 1436899"/>
              <a:gd name="connsiteY11" fmla="*/ 496519 h 1645920"/>
              <a:gd name="connsiteX12" fmla="*/ 0 w 1436899"/>
              <a:gd name="connsiteY12" fmla="*/ 279846 h 1645920"/>
              <a:gd name="connsiteX13" fmla="*/ 32019 w 1436899"/>
              <a:gd name="connsiteY13" fmla="*/ 241040 h 1645920"/>
              <a:gd name="connsiteX14" fmla="*/ 613939 w 1436899"/>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6899" h="1645920">
                <a:moveTo>
                  <a:pt x="613939" y="0"/>
                </a:moveTo>
                <a:cubicBezTo>
                  <a:pt x="1068447" y="0"/>
                  <a:pt x="1436899" y="368452"/>
                  <a:pt x="1436899" y="822960"/>
                </a:cubicBezTo>
                <a:cubicBezTo>
                  <a:pt x="1436899" y="1277468"/>
                  <a:pt x="1068447" y="1645920"/>
                  <a:pt x="613939" y="1645920"/>
                </a:cubicBezTo>
                <a:cubicBezTo>
                  <a:pt x="528719" y="1645920"/>
                  <a:pt x="446524" y="1632967"/>
                  <a:pt x="369216" y="1608922"/>
                </a:cubicBezTo>
                <a:lnTo>
                  <a:pt x="336936" y="1597107"/>
                </a:lnTo>
                <a:lnTo>
                  <a:pt x="448865" y="1248232"/>
                </a:lnTo>
                <a:lnTo>
                  <a:pt x="521797" y="1270872"/>
                </a:lnTo>
                <a:cubicBezTo>
                  <a:pt x="551560" y="1276962"/>
                  <a:pt x="582376" y="1280160"/>
                  <a:pt x="613939" y="1280160"/>
                </a:cubicBezTo>
                <a:cubicBezTo>
                  <a:pt x="866444" y="1280160"/>
                  <a:pt x="1071139" y="1075465"/>
                  <a:pt x="1071139" y="822960"/>
                </a:cubicBezTo>
                <a:cubicBezTo>
                  <a:pt x="1071139" y="570455"/>
                  <a:pt x="866444" y="365760"/>
                  <a:pt x="613939" y="365760"/>
                </a:cubicBezTo>
                <a:cubicBezTo>
                  <a:pt x="519250" y="365760"/>
                  <a:pt x="431284" y="394545"/>
                  <a:pt x="358314" y="443843"/>
                </a:cubicBezTo>
                <a:lnTo>
                  <a:pt x="294469" y="496519"/>
                </a:lnTo>
                <a:lnTo>
                  <a:pt x="0" y="279846"/>
                </a:lnTo>
                <a:lnTo>
                  <a:pt x="32019" y="241040"/>
                </a:lnTo>
                <a:cubicBezTo>
                  <a:pt x="180945" y="92113"/>
                  <a:pt x="386685" y="0"/>
                  <a:pt x="613939" y="0"/>
                </a:cubicBezTo>
                <a:close/>
              </a:path>
            </a:pathLst>
          </a:custGeom>
          <a:solidFill>
            <a:srgbClr val="5C9AD3"/>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18" name="Freeform: Shape 17"/>
          <p:cNvSpPr>
            <a:spLocks noChangeAspect="1"/>
          </p:cNvSpPr>
          <p:nvPr/>
        </p:nvSpPr>
        <p:spPr>
          <a:xfrm>
            <a:off x="8048309" y="4544973"/>
            <a:ext cx="1645920" cy="1609096"/>
          </a:xfrm>
          <a:custGeom>
            <a:avLst/>
            <a:gdLst>
              <a:gd name="connsiteX0" fmla="*/ 1053580 w 1645920"/>
              <a:gd name="connsiteY0" fmla="*/ 0 h 1609096"/>
              <a:gd name="connsiteX1" fmla="*/ 1143293 w 1645920"/>
              <a:gd name="connsiteY1" fmla="*/ 27849 h 1609096"/>
              <a:gd name="connsiteX2" fmla="*/ 1645920 w 1645920"/>
              <a:gd name="connsiteY2" fmla="*/ 786136 h 1609096"/>
              <a:gd name="connsiteX3" fmla="*/ 822960 w 1645920"/>
              <a:gd name="connsiteY3" fmla="*/ 1609096 h 1609096"/>
              <a:gd name="connsiteX4" fmla="*/ 0 w 1645920"/>
              <a:gd name="connsiteY4" fmla="*/ 786136 h 1609096"/>
              <a:gd name="connsiteX5" fmla="*/ 1978 w 1645920"/>
              <a:gd name="connsiteY5" fmla="*/ 746980 h 1609096"/>
              <a:gd name="connsiteX6" fmla="*/ 369707 w 1645920"/>
              <a:gd name="connsiteY6" fmla="*/ 746980 h 1609096"/>
              <a:gd name="connsiteX7" fmla="*/ 365760 w 1645920"/>
              <a:gd name="connsiteY7" fmla="*/ 786136 h 1609096"/>
              <a:gd name="connsiteX8" fmla="*/ 822960 w 1645920"/>
              <a:gd name="connsiteY8" fmla="*/ 1243336 h 1609096"/>
              <a:gd name="connsiteX9" fmla="*/ 1280160 w 1645920"/>
              <a:gd name="connsiteY9" fmla="*/ 786136 h 1609096"/>
              <a:gd name="connsiteX10" fmla="*/ 1000923 w 1645920"/>
              <a:gd name="connsiteY10" fmla="*/ 364865 h 1609096"/>
              <a:gd name="connsiteX11" fmla="*/ 942355 w 1645920"/>
              <a:gd name="connsiteY11" fmla="*/ 346685 h 16090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609096">
                <a:moveTo>
                  <a:pt x="1053580" y="0"/>
                </a:moveTo>
                <a:lnTo>
                  <a:pt x="1143293" y="27849"/>
                </a:lnTo>
                <a:cubicBezTo>
                  <a:pt x="1438666" y="152781"/>
                  <a:pt x="1645920" y="445255"/>
                  <a:pt x="1645920" y="786136"/>
                </a:cubicBezTo>
                <a:cubicBezTo>
                  <a:pt x="1645920" y="1240644"/>
                  <a:pt x="1277468" y="1609096"/>
                  <a:pt x="822960" y="1609096"/>
                </a:cubicBezTo>
                <a:cubicBezTo>
                  <a:pt x="368452" y="1609096"/>
                  <a:pt x="0" y="1240644"/>
                  <a:pt x="0" y="786136"/>
                </a:cubicBezTo>
                <a:lnTo>
                  <a:pt x="1978" y="746980"/>
                </a:lnTo>
                <a:lnTo>
                  <a:pt x="369707" y="746980"/>
                </a:lnTo>
                <a:lnTo>
                  <a:pt x="365760" y="786136"/>
                </a:lnTo>
                <a:cubicBezTo>
                  <a:pt x="365760" y="1038641"/>
                  <a:pt x="570455" y="1243336"/>
                  <a:pt x="822960" y="1243336"/>
                </a:cubicBezTo>
                <a:cubicBezTo>
                  <a:pt x="1075465" y="1243336"/>
                  <a:pt x="1280160" y="1038641"/>
                  <a:pt x="1280160" y="786136"/>
                </a:cubicBezTo>
                <a:cubicBezTo>
                  <a:pt x="1280160" y="596758"/>
                  <a:pt x="1165019" y="434272"/>
                  <a:pt x="1000923" y="364865"/>
                </a:cubicBezTo>
                <a:lnTo>
                  <a:pt x="942355" y="346685"/>
                </a:lnTo>
                <a:close/>
              </a:path>
            </a:pathLst>
          </a:custGeom>
          <a:solidFill>
            <a:srgbClr val="44546B"/>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0" name="Freeform: Shape 19"/>
          <p:cNvSpPr>
            <a:spLocks noChangeAspect="1"/>
          </p:cNvSpPr>
          <p:nvPr/>
        </p:nvSpPr>
        <p:spPr>
          <a:xfrm>
            <a:off x="6669057" y="4545157"/>
            <a:ext cx="1645920" cy="1598402"/>
          </a:xfrm>
          <a:custGeom>
            <a:avLst/>
            <a:gdLst>
              <a:gd name="connsiteX0" fmla="*/ 557891 w 1645920"/>
              <a:gd name="connsiteY0" fmla="*/ 0 h 1598402"/>
              <a:gd name="connsiteX1" fmla="*/ 669117 w 1645920"/>
              <a:gd name="connsiteY1" fmla="*/ 346684 h 1598402"/>
              <a:gd name="connsiteX2" fmla="*/ 644997 w 1645920"/>
              <a:gd name="connsiteY2" fmla="*/ 354171 h 1598402"/>
              <a:gd name="connsiteX3" fmla="*/ 365760 w 1645920"/>
              <a:gd name="connsiteY3" fmla="*/ 775442 h 1598402"/>
              <a:gd name="connsiteX4" fmla="*/ 822960 w 1645920"/>
              <a:gd name="connsiteY4" fmla="*/ 1232642 h 1598402"/>
              <a:gd name="connsiteX5" fmla="*/ 1280160 w 1645920"/>
              <a:gd name="connsiteY5" fmla="*/ 775442 h 1598402"/>
              <a:gd name="connsiteX6" fmla="*/ 1277273 w 1645920"/>
              <a:gd name="connsiteY6" fmla="*/ 746796 h 1598402"/>
              <a:gd name="connsiteX7" fmla="*/ 1644474 w 1645920"/>
              <a:gd name="connsiteY7" fmla="*/ 746796 h 1598402"/>
              <a:gd name="connsiteX8" fmla="*/ 1645920 w 1645920"/>
              <a:gd name="connsiteY8" fmla="*/ 775442 h 1598402"/>
              <a:gd name="connsiteX9" fmla="*/ 822960 w 1645920"/>
              <a:gd name="connsiteY9" fmla="*/ 1598402 h 1598402"/>
              <a:gd name="connsiteX10" fmla="*/ 0 w 1645920"/>
              <a:gd name="connsiteY10" fmla="*/ 775442 h 1598402"/>
              <a:gd name="connsiteX11" fmla="*/ 502627 w 1645920"/>
              <a:gd name="connsiteY11" fmla="*/ 17155 h 15984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645920" h="1598402">
                <a:moveTo>
                  <a:pt x="557891" y="0"/>
                </a:moveTo>
                <a:lnTo>
                  <a:pt x="669117" y="346684"/>
                </a:lnTo>
                <a:lnTo>
                  <a:pt x="644997" y="354171"/>
                </a:lnTo>
                <a:cubicBezTo>
                  <a:pt x="480901" y="423578"/>
                  <a:pt x="365760" y="586064"/>
                  <a:pt x="365760" y="775442"/>
                </a:cubicBezTo>
                <a:cubicBezTo>
                  <a:pt x="365760" y="1027947"/>
                  <a:pt x="570455" y="1232642"/>
                  <a:pt x="822960" y="1232642"/>
                </a:cubicBezTo>
                <a:cubicBezTo>
                  <a:pt x="1075465" y="1232642"/>
                  <a:pt x="1280160" y="1027947"/>
                  <a:pt x="1280160" y="775442"/>
                </a:cubicBezTo>
                <a:lnTo>
                  <a:pt x="1277273" y="746796"/>
                </a:lnTo>
                <a:lnTo>
                  <a:pt x="1644474" y="746796"/>
                </a:lnTo>
                <a:lnTo>
                  <a:pt x="1645920" y="775442"/>
                </a:lnTo>
                <a:cubicBezTo>
                  <a:pt x="1645920" y="1229950"/>
                  <a:pt x="1277468" y="1598402"/>
                  <a:pt x="822960" y="1598402"/>
                </a:cubicBezTo>
                <a:cubicBezTo>
                  <a:pt x="368452" y="1598402"/>
                  <a:pt x="0" y="1229950"/>
                  <a:pt x="0" y="775442"/>
                </a:cubicBezTo>
                <a:cubicBezTo>
                  <a:pt x="0" y="434561"/>
                  <a:pt x="207255" y="142087"/>
                  <a:pt x="502627" y="17155"/>
                </a:cubicBezTo>
                <a:close/>
              </a:path>
            </a:pathLst>
          </a:cu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2" name="Freeform: Shape 21"/>
          <p:cNvSpPr>
            <a:spLocks noChangeAspect="1"/>
          </p:cNvSpPr>
          <p:nvPr/>
        </p:nvSpPr>
        <p:spPr>
          <a:xfrm>
            <a:off x="6233532" y="3205129"/>
            <a:ext cx="1434476" cy="1645920"/>
          </a:xfrm>
          <a:custGeom>
            <a:avLst/>
            <a:gdLst>
              <a:gd name="connsiteX0" fmla="*/ 822960 w 1434476"/>
              <a:gd name="connsiteY0" fmla="*/ 0 h 1645920"/>
              <a:gd name="connsiteX1" fmla="*/ 1404881 w 1434476"/>
              <a:gd name="connsiteY1" fmla="*/ 241040 h 1645920"/>
              <a:gd name="connsiteX2" fmla="*/ 1434476 w 1434476"/>
              <a:gd name="connsiteY2" fmla="*/ 276909 h 1645920"/>
              <a:gd name="connsiteX3" fmla="*/ 1139407 w 1434476"/>
              <a:gd name="connsiteY3" fmla="*/ 494025 h 1645920"/>
              <a:gd name="connsiteX4" fmla="*/ 1078585 w 1434476"/>
              <a:gd name="connsiteY4" fmla="*/ 443843 h 1645920"/>
              <a:gd name="connsiteX5" fmla="*/ 822960 w 1434476"/>
              <a:gd name="connsiteY5" fmla="*/ 365760 h 1645920"/>
              <a:gd name="connsiteX6" fmla="*/ 365760 w 1434476"/>
              <a:gd name="connsiteY6" fmla="*/ 822960 h 1645920"/>
              <a:gd name="connsiteX7" fmla="*/ 822960 w 1434476"/>
              <a:gd name="connsiteY7" fmla="*/ 1280160 h 1645920"/>
              <a:gd name="connsiteX8" fmla="*/ 915102 w 1434476"/>
              <a:gd name="connsiteY8" fmla="*/ 1270872 h 1645920"/>
              <a:gd name="connsiteX9" fmla="*/ 966146 w 1434476"/>
              <a:gd name="connsiteY9" fmla="*/ 1255027 h 1645920"/>
              <a:gd name="connsiteX10" fmla="*/ 1078423 w 1434476"/>
              <a:gd name="connsiteY10" fmla="*/ 1604991 h 1645920"/>
              <a:gd name="connsiteX11" fmla="*/ 1067683 w 1434476"/>
              <a:gd name="connsiteY11" fmla="*/ 1608922 h 1645920"/>
              <a:gd name="connsiteX12" fmla="*/ 822960 w 1434476"/>
              <a:gd name="connsiteY12" fmla="*/ 1645920 h 1645920"/>
              <a:gd name="connsiteX13" fmla="*/ 0 w 1434476"/>
              <a:gd name="connsiteY13" fmla="*/ 822960 h 1645920"/>
              <a:gd name="connsiteX14" fmla="*/ 822960 w 1434476"/>
              <a:gd name="connsiteY14" fmla="*/ 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434476" h="1645920">
                <a:moveTo>
                  <a:pt x="822960" y="0"/>
                </a:moveTo>
                <a:cubicBezTo>
                  <a:pt x="1050214" y="0"/>
                  <a:pt x="1255954" y="92113"/>
                  <a:pt x="1404881" y="241040"/>
                </a:cubicBezTo>
                <a:lnTo>
                  <a:pt x="1434476" y="276909"/>
                </a:lnTo>
                <a:lnTo>
                  <a:pt x="1139407" y="494025"/>
                </a:lnTo>
                <a:lnTo>
                  <a:pt x="1078585" y="443843"/>
                </a:lnTo>
                <a:cubicBezTo>
                  <a:pt x="1005616" y="394545"/>
                  <a:pt x="917650" y="365760"/>
                  <a:pt x="822960" y="365760"/>
                </a:cubicBezTo>
                <a:cubicBezTo>
                  <a:pt x="570455" y="365760"/>
                  <a:pt x="365760" y="570455"/>
                  <a:pt x="365760" y="822960"/>
                </a:cubicBezTo>
                <a:cubicBezTo>
                  <a:pt x="365760" y="1075465"/>
                  <a:pt x="570455" y="1280160"/>
                  <a:pt x="822960" y="1280160"/>
                </a:cubicBezTo>
                <a:cubicBezTo>
                  <a:pt x="854523" y="1280160"/>
                  <a:pt x="885340" y="1276962"/>
                  <a:pt x="915102" y="1270872"/>
                </a:cubicBezTo>
                <a:lnTo>
                  <a:pt x="966146" y="1255027"/>
                </a:lnTo>
                <a:lnTo>
                  <a:pt x="1078423" y="1604991"/>
                </a:lnTo>
                <a:lnTo>
                  <a:pt x="1067683" y="1608922"/>
                </a:lnTo>
                <a:cubicBezTo>
                  <a:pt x="990375" y="1632967"/>
                  <a:pt x="908181" y="1645920"/>
                  <a:pt x="822960" y="1645920"/>
                </a:cubicBezTo>
                <a:cubicBezTo>
                  <a:pt x="368452" y="1645920"/>
                  <a:pt x="0" y="1277468"/>
                  <a:pt x="0" y="822960"/>
                </a:cubicBezTo>
                <a:cubicBezTo>
                  <a:pt x="0" y="368452"/>
                  <a:pt x="368452" y="0"/>
                  <a:pt x="822960" y="0"/>
                </a:cubicBezTo>
                <a:close/>
              </a:path>
            </a:pathLst>
          </a:custGeom>
          <a:solidFill>
            <a:srgbClr val="93939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6" name="Freeform: Shape 25"/>
          <p:cNvSpPr>
            <a:spLocks noChangeAspect="1"/>
          </p:cNvSpPr>
          <p:nvPr/>
        </p:nvSpPr>
        <p:spPr>
          <a:xfrm>
            <a:off x="7376214" y="3259447"/>
            <a:ext cx="291794" cy="345989"/>
          </a:xfrm>
          <a:custGeom>
            <a:avLst/>
            <a:gdLst>
              <a:gd name="connsiteX0" fmla="*/ 0 w 291794"/>
              <a:gd name="connsiteY0" fmla="*/ 0 h 345989"/>
              <a:gd name="connsiteX1" fmla="*/ 611 w 291794"/>
              <a:gd name="connsiteY1" fmla="*/ 223 h 345989"/>
              <a:gd name="connsiteX2" fmla="*/ 262199 w 291794"/>
              <a:gd name="connsiteY2" fmla="*/ 176591 h 345989"/>
              <a:gd name="connsiteX3" fmla="*/ 291794 w 291794"/>
              <a:gd name="connsiteY3" fmla="*/ 212460 h 345989"/>
              <a:gd name="connsiteX4" fmla="*/ 110324 w 291794"/>
              <a:gd name="connsiteY4" fmla="*/ 345989 h 345989"/>
              <a:gd name="connsiteX5" fmla="*/ 61418 w 291794"/>
              <a:gd name="connsiteY5" fmla="*/ 255885 h 345989"/>
              <a:gd name="connsiteX6" fmla="*/ 994 w 291794"/>
              <a:gd name="connsiteY6" fmla="*/ 19695 h 3459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91794" h="345989">
                <a:moveTo>
                  <a:pt x="0" y="0"/>
                </a:moveTo>
                <a:lnTo>
                  <a:pt x="611" y="223"/>
                </a:lnTo>
                <a:cubicBezTo>
                  <a:pt x="99069" y="41868"/>
                  <a:pt x="187736" y="102128"/>
                  <a:pt x="262199" y="176591"/>
                </a:cubicBezTo>
                <a:lnTo>
                  <a:pt x="291794" y="212460"/>
                </a:lnTo>
                <a:lnTo>
                  <a:pt x="110324" y="345989"/>
                </a:lnTo>
                <a:lnTo>
                  <a:pt x="61418" y="255885"/>
                </a:lnTo>
                <a:cubicBezTo>
                  <a:pt x="30185" y="182042"/>
                  <a:pt x="9423" y="102692"/>
                  <a:pt x="994" y="19695"/>
                </a:cubicBezTo>
                <a:close/>
              </a:path>
            </a:pathLst>
          </a:custGeom>
          <a:solidFill>
            <a:srgbClr val="FE4A1E"/>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3" name="Pentagon 22"/>
          <p:cNvSpPr/>
          <p:nvPr/>
        </p:nvSpPr>
        <p:spPr>
          <a:xfrm>
            <a:off x="7035244" y="3116795"/>
            <a:ext cx="2258290" cy="2175164"/>
          </a:xfrm>
          <a:prstGeom prst="pentagon">
            <a:avLst/>
          </a:prstGeom>
          <a:solidFill>
            <a:schemeClr val="bg2">
              <a:lumMod val="1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27" name="TextBox 26"/>
          <p:cNvSpPr txBox="1"/>
          <p:nvPr/>
        </p:nvSpPr>
        <p:spPr>
          <a:xfrm>
            <a:off x="672151" y="2626823"/>
            <a:ext cx="2823785" cy="3631763"/>
          </a:xfrm>
          <a:prstGeom prst="rect">
            <a:avLst/>
          </a:prstGeom>
          <a:noFill/>
        </p:spPr>
        <p:txBody>
          <a:bodyPr wrap="square" rtlCol="0">
            <a:spAutoFit/>
          </a:bodyPr>
          <a:lstStyle/>
          <a:p>
            <a:r>
              <a:rPr lang="en-US" sz="2000" b="1" dirty="0">
                <a:solidFill>
                  <a:schemeClr val="bg1"/>
                </a:solidFill>
                <a:latin typeface="Candara" panose="020E0502030303020204" pitchFamily="34" charset="0"/>
              </a:rPr>
              <a:t>5 STEP PROCESS</a:t>
            </a:r>
          </a:p>
          <a:p>
            <a:endParaRPr lang="en-US" sz="10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8" name="TextBox 27"/>
          <p:cNvSpPr txBox="1"/>
          <p:nvPr/>
        </p:nvSpPr>
        <p:spPr>
          <a:xfrm>
            <a:off x="7064697" y="893017"/>
            <a:ext cx="3228696" cy="1431161"/>
          </a:xfrm>
          <a:prstGeom prst="rect">
            <a:avLst/>
          </a:prstGeom>
          <a:noFill/>
        </p:spPr>
        <p:txBody>
          <a:bodyPr wrap="square" rtlCol="0">
            <a:spAutoFit/>
          </a:bodyPr>
          <a:lstStyle/>
          <a:p>
            <a:r>
              <a:rPr lang="en-US" b="1" dirty="0">
                <a:solidFill>
                  <a:srgbClr val="FE4A1E"/>
                </a:solidFill>
                <a:latin typeface="Candara" panose="020E0502030303020204" pitchFamily="34" charset="0"/>
              </a:rPr>
              <a:t>Step 1</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9" name="TextBox 28"/>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
        <p:nvSpPr>
          <p:cNvPr id="30" name="TextBox 29"/>
          <p:cNvSpPr txBox="1"/>
          <p:nvPr/>
        </p:nvSpPr>
        <p:spPr>
          <a:xfrm>
            <a:off x="9694229" y="2046286"/>
            <a:ext cx="2468928" cy="1631216"/>
          </a:xfrm>
          <a:prstGeom prst="rect">
            <a:avLst/>
          </a:prstGeom>
          <a:noFill/>
        </p:spPr>
        <p:txBody>
          <a:bodyPr wrap="square" rtlCol="0">
            <a:spAutoFit/>
          </a:bodyPr>
          <a:lstStyle/>
          <a:p>
            <a:r>
              <a:rPr lang="en-US" b="1" dirty="0">
                <a:solidFill>
                  <a:srgbClr val="5C9AD3"/>
                </a:solidFill>
                <a:latin typeface="Candara" panose="020E0502030303020204" pitchFamily="34" charset="0"/>
              </a:rPr>
              <a:t>Step 2</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1" name="TextBox 30"/>
          <p:cNvSpPr txBox="1"/>
          <p:nvPr/>
        </p:nvSpPr>
        <p:spPr>
          <a:xfrm>
            <a:off x="9694229" y="5089031"/>
            <a:ext cx="2468928" cy="1631216"/>
          </a:xfrm>
          <a:prstGeom prst="rect">
            <a:avLst/>
          </a:prstGeom>
          <a:noFill/>
        </p:spPr>
        <p:txBody>
          <a:bodyPr wrap="square" rtlCol="0">
            <a:spAutoFit/>
          </a:bodyPr>
          <a:lstStyle/>
          <a:p>
            <a:r>
              <a:rPr lang="en-US" b="1" dirty="0">
                <a:solidFill>
                  <a:srgbClr val="44546B"/>
                </a:solidFill>
                <a:latin typeface="Candara" panose="020E0502030303020204" pitchFamily="34" charset="0"/>
              </a:rPr>
              <a:t>Step 3</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2" name="TextBox 31"/>
          <p:cNvSpPr txBox="1"/>
          <p:nvPr/>
        </p:nvSpPr>
        <p:spPr>
          <a:xfrm>
            <a:off x="4506973" y="2046286"/>
            <a:ext cx="2468928" cy="1631216"/>
          </a:xfrm>
          <a:prstGeom prst="rect">
            <a:avLst/>
          </a:prstGeom>
          <a:noFill/>
        </p:spPr>
        <p:txBody>
          <a:bodyPr wrap="square" rtlCol="0">
            <a:spAutoFit/>
          </a:bodyPr>
          <a:lstStyle/>
          <a:p>
            <a:r>
              <a:rPr lang="en-US" b="1" dirty="0">
                <a:solidFill>
                  <a:srgbClr val="939393"/>
                </a:solidFill>
                <a:latin typeface="Candara" panose="020E0502030303020204" pitchFamily="34" charset="0"/>
              </a:rPr>
              <a:t>Step 5</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33" name="TextBox 32"/>
          <p:cNvSpPr txBox="1"/>
          <p:nvPr/>
        </p:nvSpPr>
        <p:spPr>
          <a:xfrm>
            <a:off x="4506973" y="5089031"/>
            <a:ext cx="2468928" cy="1631216"/>
          </a:xfrm>
          <a:prstGeom prst="rect">
            <a:avLst/>
          </a:prstGeom>
          <a:noFill/>
        </p:spPr>
        <p:txBody>
          <a:bodyPr wrap="square" rtlCol="0">
            <a:spAutoFit/>
          </a:bodyPr>
          <a:lstStyle/>
          <a:p>
            <a:r>
              <a:rPr lang="en-US" b="1" dirty="0">
                <a:solidFill>
                  <a:srgbClr val="7A7A7A"/>
                </a:solidFill>
                <a:latin typeface="Candara" panose="020E0502030303020204" pitchFamily="34" charset="0"/>
              </a:rPr>
              <a:t>Step 4</a:t>
            </a:r>
          </a:p>
          <a:p>
            <a:endParaRPr lang="en-US" sz="10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34" name="Group 33"/>
          <p:cNvGrpSpPr>
            <a:grpSpLocks noChangeAspect="1"/>
          </p:cNvGrpSpPr>
          <p:nvPr/>
        </p:nvGrpSpPr>
        <p:grpSpPr>
          <a:xfrm>
            <a:off x="7959270" y="3932220"/>
            <a:ext cx="464991" cy="640080"/>
            <a:chOff x="3291055" y="1604118"/>
            <a:chExt cx="552452" cy="760475"/>
          </a:xfrm>
          <a:solidFill>
            <a:schemeClr val="bg1"/>
          </a:solidFill>
        </p:grpSpPr>
        <p:sp>
          <p:nvSpPr>
            <p:cNvPr id="3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3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42" name="Freeform: Shape 41"/>
          <p:cNvSpPr/>
          <p:nvPr/>
        </p:nvSpPr>
        <p:spPr>
          <a:xfrm>
            <a:off x="6585038" y="357088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3" name="Freeform: Shape 42"/>
          <p:cNvSpPr/>
          <p:nvPr/>
        </p:nvSpPr>
        <p:spPr>
          <a:xfrm>
            <a:off x="7734974" y="2757953"/>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4" name="Freeform: Shape 43"/>
          <p:cNvSpPr/>
          <p:nvPr/>
        </p:nvSpPr>
        <p:spPr>
          <a:xfrm>
            <a:off x="8839850" y="357820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5" name="Freeform: Shape 44"/>
          <p:cNvSpPr/>
          <p:nvPr/>
        </p:nvSpPr>
        <p:spPr>
          <a:xfrm>
            <a:off x="7019403" y="4861559"/>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sp>
        <p:nvSpPr>
          <p:cNvPr id="46" name="Freeform: Shape 45"/>
          <p:cNvSpPr/>
          <p:nvPr/>
        </p:nvSpPr>
        <p:spPr>
          <a:xfrm>
            <a:off x="8415027" y="4884127"/>
            <a:ext cx="914400" cy="914400"/>
          </a:xfrm>
          <a:custGeom>
            <a:avLst/>
            <a:gdLst>
              <a:gd name="connsiteX0" fmla="*/ 457200 w 914400"/>
              <a:gd name="connsiteY0" fmla="*/ 0 h 914400"/>
              <a:gd name="connsiteX1" fmla="*/ 914400 w 914400"/>
              <a:gd name="connsiteY1" fmla="*/ 457200 h 914400"/>
              <a:gd name="connsiteX2" fmla="*/ 457200 w 914400"/>
              <a:gd name="connsiteY2" fmla="*/ 914400 h 914400"/>
              <a:gd name="connsiteX3" fmla="*/ 0 w 914400"/>
              <a:gd name="connsiteY3" fmla="*/ 457200 h 914400"/>
              <a:gd name="connsiteX4" fmla="*/ 457200 w 914400"/>
              <a:gd name="connsiteY4" fmla="*/ 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914400" h="914400">
                <a:moveTo>
                  <a:pt x="457200" y="0"/>
                </a:moveTo>
                <a:cubicBezTo>
                  <a:pt x="709705" y="0"/>
                  <a:pt x="914400" y="204695"/>
                  <a:pt x="914400" y="457200"/>
                </a:cubicBezTo>
                <a:cubicBezTo>
                  <a:pt x="914400" y="709705"/>
                  <a:pt x="709705" y="914400"/>
                  <a:pt x="457200" y="914400"/>
                </a:cubicBezTo>
                <a:cubicBezTo>
                  <a:pt x="204695" y="914400"/>
                  <a:pt x="0" y="709705"/>
                  <a:pt x="0" y="457200"/>
                </a:cubicBezTo>
                <a:cubicBezTo>
                  <a:pt x="0" y="204695"/>
                  <a:pt x="204695" y="0"/>
                  <a:pt x="457200" y="0"/>
                </a:cubicBezTo>
                <a:close/>
              </a:path>
            </a:pathLst>
          </a:custGeom>
          <a:solidFill>
            <a:schemeClr val="bg2">
              <a:lumMod val="10000"/>
            </a:schemeClr>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latin typeface="Candara" panose="020E0502030303020204" pitchFamily="34" charset="0"/>
            </a:endParaRPr>
          </a:p>
        </p:txBody>
      </p:sp>
      <p:grpSp>
        <p:nvGrpSpPr>
          <p:cNvPr id="47" name="Group 23"/>
          <p:cNvGrpSpPr/>
          <p:nvPr/>
        </p:nvGrpSpPr>
        <p:grpSpPr>
          <a:xfrm>
            <a:off x="6851319" y="3802613"/>
            <a:ext cx="378292" cy="434818"/>
            <a:chOff x="7948613" y="2360612"/>
            <a:chExt cx="276225" cy="317500"/>
          </a:xfrm>
          <a:solidFill>
            <a:schemeClr val="accent5"/>
          </a:solidFill>
        </p:grpSpPr>
        <p:sp>
          <p:nvSpPr>
            <p:cNvPr id="48"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49"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grpSp>
      <p:sp>
        <p:nvSpPr>
          <p:cNvPr id="50" name="Freeform 370"/>
          <p:cNvSpPr>
            <a:spLocks noEditPoints="1"/>
          </p:cNvSpPr>
          <p:nvPr/>
        </p:nvSpPr>
        <p:spPr bwMode="auto">
          <a:xfrm>
            <a:off x="7275456" y="5134878"/>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1" name="Freeform 364"/>
          <p:cNvSpPr>
            <a:spLocks noEditPoints="1"/>
          </p:cNvSpPr>
          <p:nvPr/>
        </p:nvSpPr>
        <p:spPr bwMode="auto">
          <a:xfrm>
            <a:off x="9125646" y="3860615"/>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2" name="Freeform 381"/>
          <p:cNvSpPr>
            <a:spLocks noEditPoints="1"/>
          </p:cNvSpPr>
          <p:nvPr/>
        </p:nvSpPr>
        <p:spPr bwMode="auto">
          <a:xfrm>
            <a:off x="8732553" y="5158294"/>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
        <p:nvSpPr>
          <p:cNvPr id="53" name="Freeform 374"/>
          <p:cNvSpPr>
            <a:spLocks noEditPoints="1"/>
          </p:cNvSpPr>
          <p:nvPr/>
        </p:nvSpPr>
        <p:spPr bwMode="auto">
          <a:xfrm>
            <a:off x="8004971" y="2945252"/>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latin typeface="Candara" panose="020E0502030303020204" pitchFamily="34" charset="0"/>
            </a:endParaRPr>
          </a:p>
        </p:txBody>
      </p:sp>
    </p:spTree>
    <p:extLst>
      <p:ext uri="{BB962C8B-B14F-4D97-AF65-F5344CB8AC3E}">
        <p14:creationId xmlns:p14="http://schemas.microsoft.com/office/powerpoint/2010/main" val="14426459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wipe(left)">
                                      <p:cBhvr>
                                        <p:cTn id="7" dur="500"/>
                                        <p:tgtEl>
                                          <p:spTgt spid="2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wipe(left)">
                                      <p:cBhvr>
                                        <p:cTn id="11" dur="500"/>
                                        <p:tgtEl>
                                          <p:spTgt spid="6"/>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27"/>
                                        </p:tgtEl>
                                        <p:attrNameLst>
                                          <p:attrName>style.visibility</p:attrName>
                                        </p:attrNameLst>
                                      </p:cBhvr>
                                      <p:to>
                                        <p:strVal val="visible"/>
                                      </p:to>
                                    </p:set>
                                    <p:animEffect transition="in" filter="fade">
                                      <p:cBhvr>
                                        <p:cTn id="15" dur="1000"/>
                                        <p:tgtEl>
                                          <p:spTgt spid="27"/>
                                        </p:tgtEl>
                                      </p:cBhvr>
                                    </p:animEffect>
                                    <p:anim calcmode="lin" valueType="num">
                                      <p:cBhvr>
                                        <p:cTn id="16" dur="1000" fill="hold"/>
                                        <p:tgtEl>
                                          <p:spTgt spid="27"/>
                                        </p:tgtEl>
                                        <p:attrNameLst>
                                          <p:attrName>ppt_x</p:attrName>
                                        </p:attrNameLst>
                                      </p:cBhvr>
                                      <p:tavLst>
                                        <p:tav tm="0">
                                          <p:val>
                                            <p:strVal val="#ppt_x"/>
                                          </p:val>
                                        </p:tav>
                                        <p:tav tm="100000">
                                          <p:val>
                                            <p:strVal val="#ppt_x"/>
                                          </p:val>
                                        </p:tav>
                                      </p:tavLst>
                                    </p:anim>
                                    <p:anim calcmode="lin" valueType="num">
                                      <p:cBhvr>
                                        <p:cTn id="17" dur="1000" fill="hold"/>
                                        <p:tgtEl>
                                          <p:spTgt spid="27"/>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53" presetClass="entr" presetSubtype="16" fill="hold" grpId="0" nodeType="afterEffect">
                                  <p:stCondLst>
                                    <p:cond delay="0"/>
                                  </p:stCondLst>
                                  <p:childTnLst>
                                    <p:set>
                                      <p:cBhvr>
                                        <p:cTn id="20" dur="1" fill="hold">
                                          <p:stCondLst>
                                            <p:cond delay="0"/>
                                          </p:stCondLst>
                                        </p:cTn>
                                        <p:tgtEl>
                                          <p:spTgt spid="23"/>
                                        </p:tgtEl>
                                        <p:attrNameLst>
                                          <p:attrName>style.visibility</p:attrName>
                                        </p:attrNameLst>
                                      </p:cBhvr>
                                      <p:to>
                                        <p:strVal val="visible"/>
                                      </p:to>
                                    </p:set>
                                    <p:anim calcmode="lin" valueType="num">
                                      <p:cBhvr>
                                        <p:cTn id="21" dur="500" fill="hold"/>
                                        <p:tgtEl>
                                          <p:spTgt spid="23"/>
                                        </p:tgtEl>
                                        <p:attrNameLst>
                                          <p:attrName>ppt_w</p:attrName>
                                        </p:attrNameLst>
                                      </p:cBhvr>
                                      <p:tavLst>
                                        <p:tav tm="0">
                                          <p:val>
                                            <p:fltVal val="0"/>
                                          </p:val>
                                        </p:tav>
                                        <p:tav tm="100000">
                                          <p:val>
                                            <p:strVal val="#ppt_w"/>
                                          </p:val>
                                        </p:tav>
                                      </p:tavLst>
                                    </p:anim>
                                    <p:anim calcmode="lin" valueType="num">
                                      <p:cBhvr>
                                        <p:cTn id="22" dur="500" fill="hold"/>
                                        <p:tgtEl>
                                          <p:spTgt spid="23"/>
                                        </p:tgtEl>
                                        <p:attrNameLst>
                                          <p:attrName>ppt_h</p:attrName>
                                        </p:attrNameLst>
                                      </p:cBhvr>
                                      <p:tavLst>
                                        <p:tav tm="0">
                                          <p:val>
                                            <p:fltVal val="0"/>
                                          </p:val>
                                        </p:tav>
                                        <p:tav tm="100000">
                                          <p:val>
                                            <p:strVal val="#ppt_h"/>
                                          </p:val>
                                        </p:tav>
                                      </p:tavLst>
                                    </p:anim>
                                    <p:animEffect transition="in" filter="fade">
                                      <p:cBhvr>
                                        <p:cTn id="23" dur="500"/>
                                        <p:tgtEl>
                                          <p:spTgt spid="23"/>
                                        </p:tgtEl>
                                      </p:cBhvr>
                                    </p:animEffect>
                                  </p:childTnLst>
                                </p:cTn>
                              </p:par>
                              <p:par>
                                <p:cTn id="24" presetID="53" presetClass="entr" presetSubtype="16" fill="hold" nodeType="withEffect">
                                  <p:stCondLst>
                                    <p:cond delay="0"/>
                                  </p:stCondLst>
                                  <p:childTnLst>
                                    <p:set>
                                      <p:cBhvr>
                                        <p:cTn id="25" dur="1" fill="hold">
                                          <p:stCondLst>
                                            <p:cond delay="0"/>
                                          </p:stCondLst>
                                        </p:cTn>
                                        <p:tgtEl>
                                          <p:spTgt spid="34"/>
                                        </p:tgtEl>
                                        <p:attrNameLst>
                                          <p:attrName>style.visibility</p:attrName>
                                        </p:attrNameLst>
                                      </p:cBhvr>
                                      <p:to>
                                        <p:strVal val="visible"/>
                                      </p:to>
                                    </p:set>
                                    <p:anim calcmode="lin" valueType="num">
                                      <p:cBhvr>
                                        <p:cTn id="26" dur="500" fill="hold"/>
                                        <p:tgtEl>
                                          <p:spTgt spid="34"/>
                                        </p:tgtEl>
                                        <p:attrNameLst>
                                          <p:attrName>ppt_w</p:attrName>
                                        </p:attrNameLst>
                                      </p:cBhvr>
                                      <p:tavLst>
                                        <p:tav tm="0">
                                          <p:val>
                                            <p:fltVal val="0"/>
                                          </p:val>
                                        </p:tav>
                                        <p:tav tm="100000">
                                          <p:val>
                                            <p:strVal val="#ppt_w"/>
                                          </p:val>
                                        </p:tav>
                                      </p:tavLst>
                                    </p:anim>
                                    <p:anim calcmode="lin" valueType="num">
                                      <p:cBhvr>
                                        <p:cTn id="27" dur="500" fill="hold"/>
                                        <p:tgtEl>
                                          <p:spTgt spid="34"/>
                                        </p:tgtEl>
                                        <p:attrNameLst>
                                          <p:attrName>ppt_h</p:attrName>
                                        </p:attrNameLst>
                                      </p:cBhvr>
                                      <p:tavLst>
                                        <p:tav tm="0">
                                          <p:val>
                                            <p:fltVal val="0"/>
                                          </p:val>
                                        </p:tav>
                                        <p:tav tm="100000">
                                          <p:val>
                                            <p:strVal val="#ppt_h"/>
                                          </p:val>
                                        </p:tav>
                                      </p:tavLst>
                                    </p:anim>
                                    <p:animEffect transition="in" filter="fade">
                                      <p:cBhvr>
                                        <p:cTn id="28" dur="500"/>
                                        <p:tgtEl>
                                          <p:spTgt spid="34"/>
                                        </p:tgtEl>
                                      </p:cBhvr>
                                    </p:animEffect>
                                  </p:childTnLst>
                                </p:cTn>
                              </p:par>
                            </p:childTnLst>
                          </p:cTn>
                        </p:par>
                        <p:par>
                          <p:cTn id="29" fill="hold">
                            <p:stCondLst>
                              <p:cond delay="2500"/>
                            </p:stCondLst>
                            <p:childTnLst>
                              <p:par>
                                <p:cTn id="30" presetID="2" presetClass="entr" presetSubtype="1" fill="hold" grpId="0" nodeType="afterEffect">
                                  <p:stCondLst>
                                    <p:cond delay="0"/>
                                  </p:stCondLst>
                                  <p:childTnLst>
                                    <p:set>
                                      <p:cBhvr>
                                        <p:cTn id="31" dur="1" fill="hold">
                                          <p:stCondLst>
                                            <p:cond delay="0"/>
                                          </p:stCondLst>
                                        </p:cTn>
                                        <p:tgtEl>
                                          <p:spTgt spid="14"/>
                                        </p:tgtEl>
                                        <p:attrNameLst>
                                          <p:attrName>style.visibility</p:attrName>
                                        </p:attrNameLst>
                                      </p:cBhvr>
                                      <p:to>
                                        <p:strVal val="visible"/>
                                      </p:to>
                                    </p:set>
                                    <p:anim calcmode="lin" valueType="num">
                                      <p:cBhvr additive="base">
                                        <p:cTn id="32" dur="500" fill="hold"/>
                                        <p:tgtEl>
                                          <p:spTgt spid="14"/>
                                        </p:tgtEl>
                                        <p:attrNameLst>
                                          <p:attrName>ppt_x</p:attrName>
                                        </p:attrNameLst>
                                      </p:cBhvr>
                                      <p:tavLst>
                                        <p:tav tm="0">
                                          <p:val>
                                            <p:strVal val="#ppt_x"/>
                                          </p:val>
                                        </p:tav>
                                        <p:tav tm="100000">
                                          <p:val>
                                            <p:strVal val="#ppt_x"/>
                                          </p:val>
                                        </p:tav>
                                      </p:tavLst>
                                    </p:anim>
                                    <p:anim calcmode="lin" valueType="num">
                                      <p:cBhvr additive="base">
                                        <p:cTn id="33" dur="500" fill="hold"/>
                                        <p:tgtEl>
                                          <p:spTgt spid="14"/>
                                        </p:tgtEl>
                                        <p:attrNameLst>
                                          <p:attrName>ppt_y</p:attrName>
                                        </p:attrNameLst>
                                      </p:cBhvr>
                                      <p:tavLst>
                                        <p:tav tm="0">
                                          <p:val>
                                            <p:strVal val="0-#ppt_h/2"/>
                                          </p:val>
                                        </p:tav>
                                        <p:tav tm="100000">
                                          <p:val>
                                            <p:strVal val="#ppt_y"/>
                                          </p:val>
                                        </p:tav>
                                      </p:tavLst>
                                    </p:anim>
                                  </p:childTnLst>
                                </p:cTn>
                              </p:par>
                              <p:par>
                                <p:cTn id="34" presetID="2" presetClass="entr" presetSubtype="1" fill="hold" grpId="0" nodeType="withEffect">
                                  <p:stCondLst>
                                    <p:cond delay="0"/>
                                  </p:stCondLst>
                                  <p:childTnLst>
                                    <p:set>
                                      <p:cBhvr>
                                        <p:cTn id="35" dur="1" fill="hold">
                                          <p:stCondLst>
                                            <p:cond delay="0"/>
                                          </p:stCondLst>
                                        </p:cTn>
                                        <p:tgtEl>
                                          <p:spTgt spid="26"/>
                                        </p:tgtEl>
                                        <p:attrNameLst>
                                          <p:attrName>style.visibility</p:attrName>
                                        </p:attrNameLst>
                                      </p:cBhvr>
                                      <p:to>
                                        <p:strVal val="visible"/>
                                      </p:to>
                                    </p:set>
                                    <p:anim calcmode="lin" valueType="num">
                                      <p:cBhvr additive="base">
                                        <p:cTn id="36" dur="500" fill="hold"/>
                                        <p:tgtEl>
                                          <p:spTgt spid="26"/>
                                        </p:tgtEl>
                                        <p:attrNameLst>
                                          <p:attrName>ppt_x</p:attrName>
                                        </p:attrNameLst>
                                      </p:cBhvr>
                                      <p:tavLst>
                                        <p:tav tm="0">
                                          <p:val>
                                            <p:strVal val="#ppt_x"/>
                                          </p:val>
                                        </p:tav>
                                        <p:tav tm="100000">
                                          <p:val>
                                            <p:strVal val="#ppt_x"/>
                                          </p:val>
                                        </p:tav>
                                      </p:tavLst>
                                    </p:anim>
                                    <p:anim calcmode="lin" valueType="num">
                                      <p:cBhvr additive="base">
                                        <p:cTn id="37" dur="500" fill="hold"/>
                                        <p:tgtEl>
                                          <p:spTgt spid="26"/>
                                        </p:tgtEl>
                                        <p:attrNameLst>
                                          <p:attrName>ppt_y</p:attrName>
                                        </p:attrNameLst>
                                      </p:cBhvr>
                                      <p:tavLst>
                                        <p:tav tm="0">
                                          <p:val>
                                            <p:strVal val="0-#ppt_h/2"/>
                                          </p:val>
                                        </p:tav>
                                        <p:tav tm="100000">
                                          <p:val>
                                            <p:strVal val="#ppt_y"/>
                                          </p:val>
                                        </p:tav>
                                      </p:tavLst>
                                    </p:anim>
                                  </p:childTnLst>
                                </p:cTn>
                              </p:par>
                            </p:childTnLst>
                          </p:cTn>
                        </p:par>
                        <p:par>
                          <p:cTn id="38" fill="hold">
                            <p:stCondLst>
                              <p:cond delay="3000"/>
                            </p:stCondLst>
                            <p:childTnLst>
                              <p:par>
                                <p:cTn id="39" presetID="53" presetClass="entr" presetSubtype="16" fill="hold" grpId="0" nodeType="afterEffect">
                                  <p:stCondLst>
                                    <p:cond delay="0"/>
                                  </p:stCondLst>
                                  <p:childTnLst>
                                    <p:set>
                                      <p:cBhvr>
                                        <p:cTn id="40" dur="1" fill="hold">
                                          <p:stCondLst>
                                            <p:cond delay="0"/>
                                          </p:stCondLst>
                                        </p:cTn>
                                        <p:tgtEl>
                                          <p:spTgt spid="43"/>
                                        </p:tgtEl>
                                        <p:attrNameLst>
                                          <p:attrName>style.visibility</p:attrName>
                                        </p:attrNameLst>
                                      </p:cBhvr>
                                      <p:to>
                                        <p:strVal val="visible"/>
                                      </p:to>
                                    </p:set>
                                    <p:anim calcmode="lin" valueType="num">
                                      <p:cBhvr>
                                        <p:cTn id="41" dur="500" fill="hold"/>
                                        <p:tgtEl>
                                          <p:spTgt spid="43"/>
                                        </p:tgtEl>
                                        <p:attrNameLst>
                                          <p:attrName>ppt_w</p:attrName>
                                        </p:attrNameLst>
                                      </p:cBhvr>
                                      <p:tavLst>
                                        <p:tav tm="0">
                                          <p:val>
                                            <p:fltVal val="0"/>
                                          </p:val>
                                        </p:tav>
                                        <p:tav tm="100000">
                                          <p:val>
                                            <p:strVal val="#ppt_w"/>
                                          </p:val>
                                        </p:tav>
                                      </p:tavLst>
                                    </p:anim>
                                    <p:anim calcmode="lin" valueType="num">
                                      <p:cBhvr>
                                        <p:cTn id="42" dur="500" fill="hold"/>
                                        <p:tgtEl>
                                          <p:spTgt spid="43"/>
                                        </p:tgtEl>
                                        <p:attrNameLst>
                                          <p:attrName>ppt_h</p:attrName>
                                        </p:attrNameLst>
                                      </p:cBhvr>
                                      <p:tavLst>
                                        <p:tav tm="0">
                                          <p:val>
                                            <p:fltVal val="0"/>
                                          </p:val>
                                        </p:tav>
                                        <p:tav tm="100000">
                                          <p:val>
                                            <p:strVal val="#ppt_h"/>
                                          </p:val>
                                        </p:tav>
                                      </p:tavLst>
                                    </p:anim>
                                    <p:animEffect transition="in" filter="fade">
                                      <p:cBhvr>
                                        <p:cTn id="43" dur="500"/>
                                        <p:tgtEl>
                                          <p:spTgt spid="43"/>
                                        </p:tgtEl>
                                      </p:cBhvr>
                                    </p:animEffect>
                                  </p:childTnLst>
                                </p:cTn>
                              </p:par>
                              <p:par>
                                <p:cTn id="44" presetID="53" presetClass="entr" presetSubtype="16" fill="hold" grpId="0" nodeType="withEffect">
                                  <p:stCondLst>
                                    <p:cond delay="0"/>
                                  </p:stCondLst>
                                  <p:childTnLst>
                                    <p:set>
                                      <p:cBhvr>
                                        <p:cTn id="45" dur="1" fill="hold">
                                          <p:stCondLst>
                                            <p:cond delay="0"/>
                                          </p:stCondLst>
                                        </p:cTn>
                                        <p:tgtEl>
                                          <p:spTgt spid="53"/>
                                        </p:tgtEl>
                                        <p:attrNameLst>
                                          <p:attrName>style.visibility</p:attrName>
                                        </p:attrNameLst>
                                      </p:cBhvr>
                                      <p:to>
                                        <p:strVal val="visible"/>
                                      </p:to>
                                    </p:set>
                                    <p:anim calcmode="lin" valueType="num">
                                      <p:cBhvr>
                                        <p:cTn id="46" dur="500" fill="hold"/>
                                        <p:tgtEl>
                                          <p:spTgt spid="53"/>
                                        </p:tgtEl>
                                        <p:attrNameLst>
                                          <p:attrName>ppt_w</p:attrName>
                                        </p:attrNameLst>
                                      </p:cBhvr>
                                      <p:tavLst>
                                        <p:tav tm="0">
                                          <p:val>
                                            <p:fltVal val="0"/>
                                          </p:val>
                                        </p:tav>
                                        <p:tav tm="100000">
                                          <p:val>
                                            <p:strVal val="#ppt_w"/>
                                          </p:val>
                                        </p:tav>
                                      </p:tavLst>
                                    </p:anim>
                                    <p:anim calcmode="lin" valueType="num">
                                      <p:cBhvr>
                                        <p:cTn id="47" dur="500" fill="hold"/>
                                        <p:tgtEl>
                                          <p:spTgt spid="53"/>
                                        </p:tgtEl>
                                        <p:attrNameLst>
                                          <p:attrName>ppt_h</p:attrName>
                                        </p:attrNameLst>
                                      </p:cBhvr>
                                      <p:tavLst>
                                        <p:tav tm="0">
                                          <p:val>
                                            <p:fltVal val="0"/>
                                          </p:val>
                                        </p:tav>
                                        <p:tav tm="100000">
                                          <p:val>
                                            <p:strVal val="#ppt_h"/>
                                          </p:val>
                                        </p:tav>
                                      </p:tavLst>
                                    </p:anim>
                                    <p:animEffect transition="in" filter="fade">
                                      <p:cBhvr>
                                        <p:cTn id="48" dur="500"/>
                                        <p:tgtEl>
                                          <p:spTgt spid="53"/>
                                        </p:tgtEl>
                                      </p:cBhvr>
                                    </p:animEffect>
                                  </p:childTnLst>
                                </p:cTn>
                              </p:par>
                            </p:childTnLst>
                          </p:cTn>
                        </p:par>
                        <p:par>
                          <p:cTn id="49" fill="hold">
                            <p:stCondLst>
                              <p:cond delay="3500"/>
                            </p:stCondLst>
                            <p:childTnLst>
                              <p:par>
                                <p:cTn id="50" presetID="42" presetClass="entr" presetSubtype="0" fill="hold" grpId="0" nodeType="afterEffect">
                                  <p:stCondLst>
                                    <p:cond delay="0"/>
                                  </p:stCondLst>
                                  <p:childTnLst>
                                    <p:set>
                                      <p:cBhvr>
                                        <p:cTn id="51" dur="1" fill="hold">
                                          <p:stCondLst>
                                            <p:cond delay="0"/>
                                          </p:stCondLst>
                                        </p:cTn>
                                        <p:tgtEl>
                                          <p:spTgt spid="28"/>
                                        </p:tgtEl>
                                        <p:attrNameLst>
                                          <p:attrName>style.visibility</p:attrName>
                                        </p:attrNameLst>
                                      </p:cBhvr>
                                      <p:to>
                                        <p:strVal val="visible"/>
                                      </p:to>
                                    </p:set>
                                    <p:animEffect transition="in" filter="fade">
                                      <p:cBhvr>
                                        <p:cTn id="52" dur="1000"/>
                                        <p:tgtEl>
                                          <p:spTgt spid="28"/>
                                        </p:tgtEl>
                                      </p:cBhvr>
                                    </p:animEffect>
                                    <p:anim calcmode="lin" valueType="num">
                                      <p:cBhvr>
                                        <p:cTn id="53" dur="1000" fill="hold"/>
                                        <p:tgtEl>
                                          <p:spTgt spid="28"/>
                                        </p:tgtEl>
                                        <p:attrNameLst>
                                          <p:attrName>ppt_x</p:attrName>
                                        </p:attrNameLst>
                                      </p:cBhvr>
                                      <p:tavLst>
                                        <p:tav tm="0">
                                          <p:val>
                                            <p:strVal val="#ppt_x"/>
                                          </p:val>
                                        </p:tav>
                                        <p:tav tm="100000">
                                          <p:val>
                                            <p:strVal val="#ppt_x"/>
                                          </p:val>
                                        </p:tav>
                                      </p:tavLst>
                                    </p:anim>
                                    <p:anim calcmode="lin" valueType="num">
                                      <p:cBhvr>
                                        <p:cTn id="54" dur="1000" fill="hold"/>
                                        <p:tgtEl>
                                          <p:spTgt spid="28"/>
                                        </p:tgtEl>
                                        <p:attrNameLst>
                                          <p:attrName>ppt_y</p:attrName>
                                        </p:attrNameLst>
                                      </p:cBhvr>
                                      <p:tavLst>
                                        <p:tav tm="0">
                                          <p:val>
                                            <p:strVal val="#ppt_y+.1"/>
                                          </p:val>
                                        </p:tav>
                                        <p:tav tm="100000">
                                          <p:val>
                                            <p:strVal val="#ppt_y"/>
                                          </p:val>
                                        </p:tav>
                                      </p:tavLst>
                                    </p:anim>
                                  </p:childTnLst>
                                </p:cTn>
                              </p:par>
                            </p:childTnLst>
                          </p:cTn>
                        </p:par>
                        <p:par>
                          <p:cTn id="55" fill="hold">
                            <p:stCondLst>
                              <p:cond delay="4500"/>
                            </p:stCondLst>
                            <p:childTnLst>
                              <p:par>
                                <p:cTn id="56" presetID="2" presetClass="entr" presetSubtype="3"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 calcmode="lin" valueType="num">
                                      <p:cBhvr additive="base">
                                        <p:cTn id="58" dur="500" fill="hold"/>
                                        <p:tgtEl>
                                          <p:spTgt spid="16"/>
                                        </p:tgtEl>
                                        <p:attrNameLst>
                                          <p:attrName>ppt_x</p:attrName>
                                        </p:attrNameLst>
                                      </p:cBhvr>
                                      <p:tavLst>
                                        <p:tav tm="0">
                                          <p:val>
                                            <p:strVal val="1+#ppt_w/2"/>
                                          </p:val>
                                        </p:tav>
                                        <p:tav tm="100000">
                                          <p:val>
                                            <p:strVal val="#ppt_x"/>
                                          </p:val>
                                        </p:tav>
                                      </p:tavLst>
                                    </p:anim>
                                    <p:anim calcmode="lin" valueType="num">
                                      <p:cBhvr additive="base">
                                        <p:cTn id="59" dur="500" fill="hold"/>
                                        <p:tgtEl>
                                          <p:spTgt spid="16"/>
                                        </p:tgtEl>
                                        <p:attrNameLst>
                                          <p:attrName>ppt_y</p:attrName>
                                        </p:attrNameLst>
                                      </p:cBhvr>
                                      <p:tavLst>
                                        <p:tav tm="0">
                                          <p:val>
                                            <p:strVal val="0-#ppt_h/2"/>
                                          </p:val>
                                        </p:tav>
                                        <p:tav tm="100000">
                                          <p:val>
                                            <p:strVal val="#ppt_y"/>
                                          </p:val>
                                        </p:tav>
                                      </p:tavLst>
                                    </p:anim>
                                  </p:childTnLst>
                                </p:cTn>
                              </p:par>
                            </p:childTnLst>
                          </p:cTn>
                        </p:par>
                        <p:par>
                          <p:cTn id="60" fill="hold">
                            <p:stCondLst>
                              <p:cond delay="5000"/>
                            </p:stCondLst>
                            <p:childTnLst>
                              <p:par>
                                <p:cTn id="61" presetID="53" presetClass="entr" presetSubtype="16" fill="hold" grpId="0" nodeType="afterEffect">
                                  <p:stCondLst>
                                    <p:cond delay="0"/>
                                  </p:stCondLst>
                                  <p:childTnLst>
                                    <p:set>
                                      <p:cBhvr>
                                        <p:cTn id="62" dur="1" fill="hold">
                                          <p:stCondLst>
                                            <p:cond delay="0"/>
                                          </p:stCondLst>
                                        </p:cTn>
                                        <p:tgtEl>
                                          <p:spTgt spid="44"/>
                                        </p:tgtEl>
                                        <p:attrNameLst>
                                          <p:attrName>style.visibility</p:attrName>
                                        </p:attrNameLst>
                                      </p:cBhvr>
                                      <p:to>
                                        <p:strVal val="visible"/>
                                      </p:to>
                                    </p:set>
                                    <p:anim calcmode="lin" valueType="num">
                                      <p:cBhvr>
                                        <p:cTn id="63" dur="500" fill="hold"/>
                                        <p:tgtEl>
                                          <p:spTgt spid="44"/>
                                        </p:tgtEl>
                                        <p:attrNameLst>
                                          <p:attrName>ppt_w</p:attrName>
                                        </p:attrNameLst>
                                      </p:cBhvr>
                                      <p:tavLst>
                                        <p:tav tm="0">
                                          <p:val>
                                            <p:fltVal val="0"/>
                                          </p:val>
                                        </p:tav>
                                        <p:tav tm="100000">
                                          <p:val>
                                            <p:strVal val="#ppt_w"/>
                                          </p:val>
                                        </p:tav>
                                      </p:tavLst>
                                    </p:anim>
                                    <p:anim calcmode="lin" valueType="num">
                                      <p:cBhvr>
                                        <p:cTn id="64" dur="500" fill="hold"/>
                                        <p:tgtEl>
                                          <p:spTgt spid="44"/>
                                        </p:tgtEl>
                                        <p:attrNameLst>
                                          <p:attrName>ppt_h</p:attrName>
                                        </p:attrNameLst>
                                      </p:cBhvr>
                                      <p:tavLst>
                                        <p:tav tm="0">
                                          <p:val>
                                            <p:fltVal val="0"/>
                                          </p:val>
                                        </p:tav>
                                        <p:tav tm="100000">
                                          <p:val>
                                            <p:strVal val="#ppt_h"/>
                                          </p:val>
                                        </p:tav>
                                      </p:tavLst>
                                    </p:anim>
                                    <p:animEffect transition="in" filter="fade">
                                      <p:cBhvr>
                                        <p:cTn id="65" dur="500"/>
                                        <p:tgtEl>
                                          <p:spTgt spid="44"/>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51"/>
                                        </p:tgtEl>
                                        <p:attrNameLst>
                                          <p:attrName>style.visibility</p:attrName>
                                        </p:attrNameLst>
                                      </p:cBhvr>
                                      <p:to>
                                        <p:strVal val="visible"/>
                                      </p:to>
                                    </p:set>
                                    <p:anim calcmode="lin" valueType="num">
                                      <p:cBhvr>
                                        <p:cTn id="68" dur="500" fill="hold"/>
                                        <p:tgtEl>
                                          <p:spTgt spid="51"/>
                                        </p:tgtEl>
                                        <p:attrNameLst>
                                          <p:attrName>ppt_w</p:attrName>
                                        </p:attrNameLst>
                                      </p:cBhvr>
                                      <p:tavLst>
                                        <p:tav tm="0">
                                          <p:val>
                                            <p:fltVal val="0"/>
                                          </p:val>
                                        </p:tav>
                                        <p:tav tm="100000">
                                          <p:val>
                                            <p:strVal val="#ppt_w"/>
                                          </p:val>
                                        </p:tav>
                                      </p:tavLst>
                                    </p:anim>
                                    <p:anim calcmode="lin" valueType="num">
                                      <p:cBhvr>
                                        <p:cTn id="69" dur="500" fill="hold"/>
                                        <p:tgtEl>
                                          <p:spTgt spid="51"/>
                                        </p:tgtEl>
                                        <p:attrNameLst>
                                          <p:attrName>ppt_h</p:attrName>
                                        </p:attrNameLst>
                                      </p:cBhvr>
                                      <p:tavLst>
                                        <p:tav tm="0">
                                          <p:val>
                                            <p:fltVal val="0"/>
                                          </p:val>
                                        </p:tav>
                                        <p:tav tm="100000">
                                          <p:val>
                                            <p:strVal val="#ppt_h"/>
                                          </p:val>
                                        </p:tav>
                                      </p:tavLst>
                                    </p:anim>
                                    <p:animEffect transition="in" filter="fade">
                                      <p:cBhvr>
                                        <p:cTn id="70" dur="500"/>
                                        <p:tgtEl>
                                          <p:spTgt spid="51"/>
                                        </p:tgtEl>
                                      </p:cBhvr>
                                    </p:animEffect>
                                  </p:childTnLst>
                                </p:cTn>
                              </p:par>
                            </p:childTnLst>
                          </p:cTn>
                        </p:par>
                        <p:par>
                          <p:cTn id="71" fill="hold">
                            <p:stCondLst>
                              <p:cond delay="5500"/>
                            </p:stCondLst>
                            <p:childTnLst>
                              <p:par>
                                <p:cTn id="72" presetID="42" presetClass="entr" presetSubtype="0"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fade">
                                      <p:cBhvr>
                                        <p:cTn id="74" dur="1000"/>
                                        <p:tgtEl>
                                          <p:spTgt spid="30"/>
                                        </p:tgtEl>
                                      </p:cBhvr>
                                    </p:animEffect>
                                    <p:anim calcmode="lin" valueType="num">
                                      <p:cBhvr>
                                        <p:cTn id="75" dur="1000" fill="hold"/>
                                        <p:tgtEl>
                                          <p:spTgt spid="30"/>
                                        </p:tgtEl>
                                        <p:attrNameLst>
                                          <p:attrName>ppt_x</p:attrName>
                                        </p:attrNameLst>
                                      </p:cBhvr>
                                      <p:tavLst>
                                        <p:tav tm="0">
                                          <p:val>
                                            <p:strVal val="#ppt_x"/>
                                          </p:val>
                                        </p:tav>
                                        <p:tav tm="100000">
                                          <p:val>
                                            <p:strVal val="#ppt_x"/>
                                          </p:val>
                                        </p:tav>
                                      </p:tavLst>
                                    </p:anim>
                                    <p:anim calcmode="lin" valueType="num">
                                      <p:cBhvr>
                                        <p:cTn id="76" dur="1000" fill="hold"/>
                                        <p:tgtEl>
                                          <p:spTgt spid="30"/>
                                        </p:tgtEl>
                                        <p:attrNameLst>
                                          <p:attrName>ppt_y</p:attrName>
                                        </p:attrNameLst>
                                      </p:cBhvr>
                                      <p:tavLst>
                                        <p:tav tm="0">
                                          <p:val>
                                            <p:strVal val="#ppt_y+.1"/>
                                          </p:val>
                                        </p:tav>
                                        <p:tav tm="100000">
                                          <p:val>
                                            <p:strVal val="#ppt_y"/>
                                          </p:val>
                                        </p:tav>
                                      </p:tavLst>
                                    </p:anim>
                                  </p:childTnLst>
                                </p:cTn>
                              </p:par>
                            </p:childTnLst>
                          </p:cTn>
                        </p:par>
                        <p:par>
                          <p:cTn id="77" fill="hold">
                            <p:stCondLst>
                              <p:cond delay="6500"/>
                            </p:stCondLst>
                            <p:childTnLst>
                              <p:par>
                                <p:cTn id="78" presetID="2" presetClass="entr" presetSubtype="6" fill="hold" grpId="0" nodeType="afterEffect">
                                  <p:stCondLst>
                                    <p:cond delay="0"/>
                                  </p:stCondLst>
                                  <p:childTnLst>
                                    <p:set>
                                      <p:cBhvr>
                                        <p:cTn id="79" dur="1" fill="hold">
                                          <p:stCondLst>
                                            <p:cond delay="0"/>
                                          </p:stCondLst>
                                        </p:cTn>
                                        <p:tgtEl>
                                          <p:spTgt spid="18"/>
                                        </p:tgtEl>
                                        <p:attrNameLst>
                                          <p:attrName>style.visibility</p:attrName>
                                        </p:attrNameLst>
                                      </p:cBhvr>
                                      <p:to>
                                        <p:strVal val="visible"/>
                                      </p:to>
                                    </p:set>
                                    <p:anim calcmode="lin" valueType="num">
                                      <p:cBhvr additive="base">
                                        <p:cTn id="80" dur="500" fill="hold"/>
                                        <p:tgtEl>
                                          <p:spTgt spid="18"/>
                                        </p:tgtEl>
                                        <p:attrNameLst>
                                          <p:attrName>ppt_x</p:attrName>
                                        </p:attrNameLst>
                                      </p:cBhvr>
                                      <p:tavLst>
                                        <p:tav tm="0">
                                          <p:val>
                                            <p:strVal val="1+#ppt_w/2"/>
                                          </p:val>
                                        </p:tav>
                                        <p:tav tm="100000">
                                          <p:val>
                                            <p:strVal val="#ppt_x"/>
                                          </p:val>
                                        </p:tav>
                                      </p:tavLst>
                                    </p:anim>
                                    <p:anim calcmode="lin" valueType="num">
                                      <p:cBhvr additive="base">
                                        <p:cTn id="81" dur="500" fill="hold"/>
                                        <p:tgtEl>
                                          <p:spTgt spid="18"/>
                                        </p:tgtEl>
                                        <p:attrNameLst>
                                          <p:attrName>ppt_y</p:attrName>
                                        </p:attrNameLst>
                                      </p:cBhvr>
                                      <p:tavLst>
                                        <p:tav tm="0">
                                          <p:val>
                                            <p:strVal val="1+#ppt_h/2"/>
                                          </p:val>
                                        </p:tav>
                                        <p:tav tm="100000">
                                          <p:val>
                                            <p:strVal val="#ppt_y"/>
                                          </p:val>
                                        </p:tav>
                                      </p:tavLst>
                                    </p:anim>
                                  </p:childTnLst>
                                </p:cTn>
                              </p:par>
                            </p:childTnLst>
                          </p:cTn>
                        </p:par>
                        <p:par>
                          <p:cTn id="82" fill="hold">
                            <p:stCondLst>
                              <p:cond delay="7000"/>
                            </p:stCondLst>
                            <p:childTnLst>
                              <p:par>
                                <p:cTn id="83" presetID="53" presetClass="entr" presetSubtype="16" fill="hold" grpId="0" nodeType="afterEffect">
                                  <p:stCondLst>
                                    <p:cond delay="0"/>
                                  </p:stCondLst>
                                  <p:childTnLst>
                                    <p:set>
                                      <p:cBhvr>
                                        <p:cTn id="84" dur="1" fill="hold">
                                          <p:stCondLst>
                                            <p:cond delay="0"/>
                                          </p:stCondLst>
                                        </p:cTn>
                                        <p:tgtEl>
                                          <p:spTgt spid="46"/>
                                        </p:tgtEl>
                                        <p:attrNameLst>
                                          <p:attrName>style.visibility</p:attrName>
                                        </p:attrNameLst>
                                      </p:cBhvr>
                                      <p:to>
                                        <p:strVal val="visible"/>
                                      </p:to>
                                    </p:set>
                                    <p:anim calcmode="lin" valueType="num">
                                      <p:cBhvr>
                                        <p:cTn id="85" dur="500" fill="hold"/>
                                        <p:tgtEl>
                                          <p:spTgt spid="46"/>
                                        </p:tgtEl>
                                        <p:attrNameLst>
                                          <p:attrName>ppt_w</p:attrName>
                                        </p:attrNameLst>
                                      </p:cBhvr>
                                      <p:tavLst>
                                        <p:tav tm="0">
                                          <p:val>
                                            <p:fltVal val="0"/>
                                          </p:val>
                                        </p:tav>
                                        <p:tav tm="100000">
                                          <p:val>
                                            <p:strVal val="#ppt_w"/>
                                          </p:val>
                                        </p:tav>
                                      </p:tavLst>
                                    </p:anim>
                                    <p:anim calcmode="lin" valueType="num">
                                      <p:cBhvr>
                                        <p:cTn id="86" dur="500" fill="hold"/>
                                        <p:tgtEl>
                                          <p:spTgt spid="46"/>
                                        </p:tgtEl>
                                        <p:attrNameLst>
                                          <p:attrName>ppt_h</p:attrName>
                                        </p:attrNameLst>
                                      </p:cBhvr>
                                      <p:tavLst>
                                        <p:tav tm="0">
                                          <p:val>
                                            <p:fltVal val="0"/>
                                          </p:val>
                                        </p:tav>
                                        <p:tav tm="100000">
                                          <p:val>
                                            <p:strVal val="#ppt_h"/>
                                          </p:val>
                                        </p:tav>
                                      </p:tavLst>
                                    </p:anim>
                                    <p:animEffect transition="in" filter="fade">
                                      <p:cBhvr>
                                        <p:cTn id="87" dur="500"/>
                                        <p:tgtEl>
                                          <p:spTgt spid="46"/>
                                        </p:tgtEl>
                                      </p:cBhvr>
                                    </p:animEffect>
                                  </p:childTnLst>
                                </p:cTn>
                              </p:par>
                              <p:par>
                                <p:cTn id="88" presetID="53" presetClass="entr" presetSubtype="16" fill="hold" grpId="0" nodeType="withEffect">
                                  <p:stCondLst>
                                    <p:cond delay="0"/>
                                  </p:stCondLst>
                                  <p:childTnLst>
                                    <p:set>
                                      <p:cBhvr>
                                        <p:cTn id="89" dur="1" fill="hold">
                                          <p:stCondLst>
                                            <p:cond delay="0"/>
                                          </p:stCondLst>
                                        </p:cTn>
                                        <p:tgtEl>
                                          <p:spTgt spid="52"/>
                                        </p:tgtEl>
                                        <p:attrNameLst>
                                          <p:attrName>style.visibility</p:attrName>
                                        </p:attrNameLst>
                                      </p:cBhvr>
                                      <p:to>
                                        <p:strVal val="visible"/>
                                      </p:to>
                                    </p:set>
                                    <p:anim calcmode="lin" valueType="num">
                                      <p:cBhvr>
                                        <p:cTn id="90" dur="500" fill="hold"/>
                                        <p:tgtEl>
                                          <p:spTgt spid="52"/>
                                        </p:tgtEl>
                                        <p:attrNameLst>
                                          <p:attrName>ppt_w</p:attrName>
                                        </p:attrNameLst>
                                      </p:cBhvr>
                                      <p:tavLst>
                                        <p:tav tm="0">
                                          <p:val>
                                            <p:fltVal val="0"/>
                                          </p:val>
                                        </p:tav>
                                        <p:tav tm="100000">
                                          <p:val>
                                            <p:strVal val="#ppt_w"/>
                                          </p:val>
                                        </p:tav>
                                      </p:tavLst>
                                    </p:anim>
                                    <p:anim calcmode="lin" valueType="num">
                                      <p:cBhvr>
                                        <p:cTn id="91" dur="500" fill="hold"/>
                                        <p:tgtEl>
                                          <p:spTgt spid="52"/>
                                        </p:tgtEl>
                                        <p:attrNameLst>
                                          <p:attrName>ppt_h</p:attrName>
                                        </p:attrNameLst>
                                      </p:cBhvr>
                                      <p:tavLst>
                                        <p:tav tm="0">
                                          <p:val>
                                            <p:fltVal val="0"/>
                                          </p:val>
                                        </p:tav>
                                        <p:tav tm="100000">
                                          <p:val>
                                            <p:strVal val="#ppt_h"/>
                                          </p:val>
                                        </p:tav>
                                      </p:tavLst>
                                    </p:anim>
                                    <p:animEffect transition="in" filter="fade">
                                      <p:cBhvr>
                                        <p:cTn id="92" dur="500"/>
                                        <p:tgtEl>
                                          <p:spTgt spid="52"/>
                                        </p:tgtEl>
                                      </p:cBhvr>
                                    </p:animEffect>
                                  </p:childTnLst>
                                </p:cTn>
                              </p:par>
                            </p:childTnLst>
                          </p:cTn>
                        </p:par>
                        <p:par>
                          <p:cTn id="93" fill="hold">
                            <p:stCondLst>
                              <p:cond delay="7500"/>
                            </p:stCondLst>
                            <p:childTnLst>
                              <p:par>
                                <p:cTn id="94" presetID="42" presetClass="entr" presetSubtype="0" fill="hold" grpId="0" nodeType="afterEffect">
                                  <p:stCondLst>
                                    <p:cond delay="0"/>
                                  </p:stCondLst>
                                  <p:childTnLst>
                                    <p:set>
                                      <p:cBhvr>
                                        <p:cTn id="95" dur="1" fill="hold">
                                          <p:stCondLst>
                                            <p:cond delay="0"/>
                                          </p:stCondLst>
                                        </p:cTn>
                                        <p:tgtEl>
                                          <p:spTgt spid="31"/>
                                        </p:tgtEl>
                                        <p:attrNameLst>
                                          <p:attrName>style.visibility</p:attrName>
                                        </p:attrNameLst>
                                      </p:cBhvr>
                                      <p:to>
                                        <p:strVal val="visible"/>
                                      </p:to>
                                    </p:set>
                                    <p:animEffect transition="in" filter="fade">
                                      <p:cBhvr>
                                        <p:cTn id="96" dur="1000"/>
                                        <p:tgtEl>
                                          <p:spTgt spid="31"/>
                                        </p:tgtEl>
                                      </p:cBhvr>
                                    </p:animEffect>
                                    <p:anim calcmode="lin" valueType="num">
                                      <p:cBhvr>
                                        <p:cTn id="97" dur="1000" fill="hold"/>
                                        <p:tgtEl>
                                          <p:spTgt spid="31"/>
                                        </p:tgtEl>
                                        <p:attrNameLst>
                                          <p:attrName>ppt_x</p:attrName>
                                        </p:attrNameLst>
                                      </p:cBhvr>
                                      <p:tavLst>
                                        <p:tav tm="0">
                                          <p:val>
                                            <p:strVal val="#ppt_x"/>
                                          </p:val>
                                        </p:tav>
                                        <p:tav tm="100000">
                                          <p:val>
                                            <p:strVal val="#ppt_x"/>
                                          </p:val>
                                        </p:tav>
                                      </p:tavLst>
                                    </p:anim>
                                    <p:anim calcmode="lin" valueType="num">
                                      <p:cBhvr>
                                        <p:cTn id="98" dur="1000" fill="hold"/>
                                        <p:tgtEl>
                                          <p:spTgt spid="31"/>
                                        </p:tgtEl>
                                        <p:attrNameLst>
                                          <p:attrName>ppt_y</p:attrName>
                                        </p:attrNameLst>
                                      </p:cBhvr>
                                      <p:tavLst>
                                        <p:tav tm="0">
                                          <p:val>
                                            <p:strVal val="#ppt_y+.1"/>
                                          </p:val>
                                        </p:tav>
                                        <p:tav tm="100000">
                                          <p:val>
                                            <p:strVal val="#ppt_y"/>
                                          </p:val>
                                        </p:tav>
                                      </p:tavLst>
                                    </p:anim>
                                  </p:childTnLst>
                                </p:cTn>
                              </p:par>
                            </p:childTnLst>
                          </p:cTn>
                        </p:par>
                        <p:par>
                          <p:cTn id="99" fill="hold">
                            <p:stCondLst>
                              <p:cond delay="8500"/>
                            </p:stCondLst>
                            <p:childTnLst>
                              <p:par>
                                <p:cTn id="100" presetID="2" presetClass="entr" presetSubtype="12" fill="hold" grpId="0" nodeType="afterEffect">
                                  <p:stCondLst>
                                    <p:cond delay="0"/>
                                  </p:stCondLst>
                                  <p:childTnLst>
                                    <p:set>
                                      <p:cBhvr>
                                        <p:cTn id="101" dur="1" fill="hold">
                                          <p:stCondLst>
                                            <p:cond delay="0"/>
                                          </p:stCondLst>
                                        </p:cTn>
                                        <p:tgtEl>
                                          <p:spTgt spid="20"/>
                                        </p:tgtEl>
                                        <p:attrNameLst>
                                          <p:attrName>style.visibility</p:attrName>
                                        </p:attrNameLst>
                                      </p:cBhvr>
                                      <p:to>
                                        <p:strVal val="visible"/>
                                      </p:to>
                                    </p:set>
                                    <p:anim calcmode="lin" valueType="num">
                                      <p:cBhvr additive="base">
                                        <p:cTn id="102" dur="500" fill="hold"/>
                                        <p:tgtEl>
                                          <p:spTgt spid="20"/>
                                        </p:tgtEl>
                                        <p:attrNameLst>
                                          <p:attrName>ppt_x</p:attrName>
                                        </p:attrNameLst>
                                      </p:cBhvr>
                                      <p:tavLst>
                                        <p:tav tm="0">
                                          <p:val>
                                            <p:strVal val="0-#ppt_w/2"/>
                                          </p:val>
                                        </p:tav>
                                        <p:tav tm="100000">
                                          <p:val>
                                            <p:strVal val="#ppt_x"/>
                                          </p:val>
                                        </p:tav>
                                      </p:tavLst>
                                    </p:anim>
                                    <p:anim calcmode="lin" valueType="num">
                                      <p:cBhvr additive="base">
                                        <p:cTn id="103" dur="500" fill="hold"/>
                                        <p:tgtEl>
                                          <p:spTgt spid="20"/>
                                        </p:tgtEl>
                                        <p:attrNameLst>
                                          <p:attrName>ppt_y</p:attrName>
                                        </p:attrNameLst>
                                      </p:cBhvr>
                                      <p:tavLst>
                                        <p:tav tm="0">
                                          <p:val>
                                            <p:strVal val="1+#ppt_h/2"/>
                                          </p:val>
                                        </p:tav>
                                        <p:tav tm="100000">
                                          <p:val>
                                            <p:strVal val="#ppt_y"/>
                                          </p:val>
                                        </p:tav>
                                      </p:tavLst>
                                    </p:anim>
                                  </p:childTnLst>
                                </p:cTn>
                              </p:par>
                            </p:childTnLst>
                          </p:cTn>
                        </p:par>
                        <p:par>
                          <p:cTn id="104" fill="hold">
                            <p:stCondLst>
                              <p:cond delay="9000"/>
                            </p:stCondLst>
                            <p:childTnLst>
                              <p:par>
                                <p:cTn id="105" presetID="53" presetClass="entr" presetSubtype="16"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Effect transition="in" filter="fade">
                                      <p:cBhvr>
                                        <p:cTn id="109" dur="500"/>
                                        <p:tgtEl>
                                          <p:spTgt spid="45"/>
                                        </p:tgtEl>
                                      </p:cBhvr>
                                    </p:animEffect>
                                  </p:childTnLst>
                                </p:cTn>
                              </p:par>
                              <p:par>
                                <p:cTn id="110" presetID="53" presetClass="entr" presetSubtype="16" fill="hold" grpId="0" nodeType="withEffect">
                                  <p:stCondLst>
                                    <p:cond delay="0"/>
                                  </p:stCondLst>
                                  <p:childTnLst>
                                    <p:set>
                                      <p:cBhvr>
                                        <p:cTn id="111" dur="1" fill="hold">
                                          <p:stCondLst>
                                            <p:cond delay="0"/>
                                          </p:stCondLst>
                                        </p:cTn>
                                        <p:tgtEl>
                                          <p:spTgt spid="50"/>
                                        </p:tgtEl>
                                        <p:attrNameLst>
                                          <p:attrName>style.visibility</p:attrName>
                                        </p:attrNameLst>
                                      </p:cBhvr>
                                      <p:to>
                                        <p:strVal val="visible"/>
                                      </p:to>
                                    </p:set>
                                    <p:anim calcmode="lin" valueType="num">
                                      <p:cBhvr>
                                        <p:cTn id="112" dur="500" fill="hold"/>
                                        <p:tgtEl>
                                          <p:spTgt spid="50"/>
                                        </p:tgtEl>
                                        <p:attrNameLst>
                                          <p:attrName>ppt_w</p:attrName>
                                        </p:attrNameLst>
                                      </p:cBhvr>
                                      <p:tavLst>
                                        <p:tav tm="0">
                                          <p:val>
                                            <p:fltVal val="0"/>
                                          </p:val>
                                        </p:tav>
                                        <p:tav tm="100000">
                                          <p:val>
                                            <p:strVal val="#ppt_w"/>
                                          </p:val>
                                        </p:tav>
                                      </p:tavLst>
                                    </p:anim>
                                    <p:anim calcmode="lin" valueType="num">
                                      <p:cBhvr>
                                        <p:cTn id="113" dur="500" fill="hold"/>
                                        <p:tgtEl>
                                          <p:spTgt spid="50"/>
                                        </p:tgtEl>
                                        <p:attrNameLst>
                                          <p:attrName>ppt_h</p:attrName>
                                        </p:attrNameLst>
                                      </p:cBhvr>
                                      <p:tavLst>
                                        <p:tav tm="0">
                                          <p:val>
                                            <p:fltVal val="0"/>
                                          </p:val>
                                        </p:tav>
                                        <p:tav tm="100000">
                                          <p:val>
                                            <p:strVal val="#ppt_h"/>
                                          </p:val>
                                        </p:tav>
                                      </p:tavLst>
                                    </p:anim>
                                    <p:animEffect transition="in" filter="fade">
                                      <p:cBhvr>
                                        <p:cTn id="114" dur="500"/>
                                        <p:tgtEl>
                                          <p:spTgt spid="50"/>
                                        </p:tgtEl>
                                      </p:cBhvr>
                                    </p:animEffect>
                                  </p:childTnLst>
                                </p:cTn>
                              </p:par>
                            </p:childTnLst>
                          </p:cTn>
                        </p:par>
                        <p:par>
                          <p:cTn id="115" fill="hold">
                            <p:stCondLst>
                              <p:cond delay="9500"/>
                            </p:stCondLst>
                            <p:childTnLst>
                              <p:par>
                                <p:cTn id="116" presetID="42" presetClass="entr" presetSubtype="0" fill="hold" grpId="0" nodeType="afterEffect">
                                  <p:stCondLst>
                                    <p:cond delay="0"/>
                                  </p:stCondLst>
                                  <p:childTnLst>
                                    <p:set>
                                      <p:cBhvr>
                                        <p:cTn id="117" dur="1" fill="hold">
                                          <p:stCondLst>
                                            <p:cond delay="0"/>
                                          </p:stCondLst>
                                        </p:cTn>
                                        <p:tgtEl>
                                          <p:spTgt spid="33"/>
                                        </p:tgtEl>
                                        <p:attrNameLst>
                                          <p:attrName>style.visibility</p:attrName>
                                        </p:attrNameLst>
                                      </p:cBhvr>
                                      <p:to>
                                        <p:strVal val="visible"/>
                                      </p:to>
                                    </p:set>
                                    <p:animEffect transition="in" filter="fade">
                                      <p:cBhvr>
                                        <p:cTn id="118" dur="1000"/>
                                        <p:tgtEl>
                                          <p:spTgt spid="33"/>
                                        </p:tgtEl>
                                      </p:cBhvr>
                                    </p:animEffect>
                                    <p:anim calcmode="lin" valueType="num">
                                      <p:cBhvr>
                                        <p:cTn id="119" dur="1000" fill="hold"/>
                                        <p:tgtEl>
                                          <p:spTgt spid="33"/>
                                        </p:tgtEl>
                                        <p:attrNameLst>
                                          <p:attrName>ppt_x</p:attrName>
                                        </p:attrNameLst>
                                      </p:cBhvr>
                                      <p:tavLst>
                                        <p:tav tm="0">
                                          <p:val>
                                            <p:strVal val="#ppt_x"/>
                                          </p:val>
                                        </p:tav>
                                        <p:tav tm="100000">
                                          <p:val>
                                            <p:strVal val="#ppt_x"/>
                                          </p:val>
                                        </p:tav>
                                      </p:tavLst>
                                    </p:anim>
                                    <p:anim calcmode="lin" valueType="num">
                                      <p:cBhvr>
                                        <p:cTn id="120" dur="1000" fill="hold"/>
                                        <p:tgtEl>
                                          <p:spTgt spid="33"/>
                                        </p:tgtEl>
                                        <p:attrNameLst>
                                          <p:attrName>ppt_y</p:attrName>
                                        </p:attrNameLst>
                                      </p:cBhvr>
                                      <p:tavLst>
                                        <p:tav tm="0">
                                          <p:val>
                                            <p:strVal val="#ppt_y+.1"/>
                                          </p:val>
                                        </p:tav>
                                        <p:tav tm="100000">
                                          <p:val>
                                            <p:strVal val="#ppt_y"/>
                                          </p:val>
                                        </p:tav>
                                      </p:tavLst>
                                    </p:anim>
                                  </p:childTnLst>
                                </p:cTn>
                              </p:par>
                            </p:childTnLst>
                          </p:cTn>
                        </p:par>
                        <p:par>
                          <p:cTn id="121" fill="hold">
                            <p:stCondLst>
                              <p:cond delay="10500"/>
                            </p:stCondLst>
                            <p:childTnLst>
                              <p:par>
                                <p:cTn id="122" presetID="2" presetClass="entr" presetSubtype="8" fill="hold" grpId="0" nodeType="afterEffect">
                                  <p:stCondLst>
                                    <p:cond delay="0"/>
                                  </p:stCondLst>
                                  <p:childTnLst>
                                    <p:set>
                                      <p:cBhvr>
                                        <p:cTn id="123" dur="1" fill="hold">
                                          <p:stCondLst>
                                            <p:cond delay="0"/>
                                          </p:stCondLst>
                                        </p:cTn>
                                        <p:tgtEl>
                                          <p:spTgt spid="22"/>
                                        </p:tgtEl>
                                        <p:attrNameLst>
                                          <p:attrName>style.visibility</p:attrName>
                                        </p:attrNameLst>
                                      </p:cBhvr>
                                      <p:to>
                                        <p:strVal val="visible"/>
                                      </p:to>
                                    </p:set>
                                    <p:anim calcmode="lin" valueType="num">
                                      <p:cBhvr additive="base">
                                        <p:cTn id="124" dur="500" fill="hold"/>
                                        <p:tgtEl>
                                          <p:spTgt spid="22"/>
                                        </p:tgtEl>
                                        <p:attrNameLst>
                                          <p:attrName>ppt_x</p:attrName>
                                        </p:attrNameLst>
                                      </p:cBhvr>
                                      <p:tavLst>
                                        <p:tav tm="0">
                                          <p:val>
                                            <p:strVal val="0-#ppt_w/2"/>
                                          </p:val>
                                        </p:tav>
                                        <p:tav tm="100000">
                                          <p:val>
                                            <p:strVal val="#ppt_x"/>
                                          </p:val>
                                        </p:tav>
                                      </p:tavLst>
                                    </p:anim>
                                    <p:anim calcmode="lin" valueType="num">
                                      <p:cBhvr additive="base">
                                        <p:cTn id="125" dur="500" fill="hold"/>
                                        <p:tgtEl>
                                          <p:spTgt spid="22"/>
                                        </p:tgtEl>
                                        <p:attrNameLst>
                                          <p:attrName>ppt_y</p:attrName>
                                        </p:attrNameLst>
                                      </p:cBhvr>
                                      <p:tavLst>
                                        <p:tav tm="0">
                                          <p:val>
                                            <p:strVal val="#ppt_y"/>
                                          </p:val>
                                        </p:tav>
                                        <p:tav tm="100000">
                                          <p:val>
                                            <p:strVal val="#ppt_y"/>
                                          </p:val>
                                        </p:tav>
                                      </p:tavLst>
                                    </p:anim>
                                  </p:childTnLst>
                                </p:cTn>
                              </p:par>
                            </p:childTnLst>
                          </p:cTn>
                        </p:par>
                        <p:par>
                          <p:cTn id="126" fill="hold">
                            <p:stCondLst>
                              <p:cond delay="11000"/>
                            </p:stCondLst>
                            <p:childTnLst>
                              <p:par>
                                <p:cTn id="127" presetID="53" presetClass="entr" presetSubtype="16" fill="hold" grpId="0" nodeType="afterEffect">
                                  <p:stCondLst>
                                    <p:cond delay="0"/>
                                  </p:stCondLst>
                                  <p:childTnLst>
                                    <p:set>
                                      <p:cBhvr>
                                        <p:cTn id="128" dur="1" fill="hold">
                                          <p:stCondLst>
                                            <p:cond delay="0"/>
                                          </p:stCondLst>
                                        </p:cTn>
                                        <p:tgtEl>
                                          <p:spTgt spid="42"/>
                                        </p:tgtEl>
                                        <p:attrNameLst>
                                          <p:attrName>style.visibility</p:attrName>
                                        </p:attrNameLst>
                                      </p:cBhvr>
                                      <p:to>
                                        <p:strVal val="visible"/>
                                      </p:to>
                                    </p:set>
                                    <p:anim calcmode="lin" valueType="num">
                                      <p:cBhvr>
                                        <p:cTn id="129" dur="500" fill="hold"/>
                                        <p:tgtEl>
                                          <p:spTgt spid="42"/>
                                        </p:tgtEl>
                                        <p:attrNameLst>
                                          <p:attrName>ppt_w</p:attrName>
                                        </p:attrNameLst>
                                      </p:cBhvr>
                                      <p:tavLst>
                                        <p:tav tm="0">
                                          <p:val>
                                            <p:fltVal val="0"/>
                                          </p:val>
                                        </p:tav>
                                        <p:tav tm="100000">
                                          <p:val>
                                            <p:strVal val="#ppt_w"/>
                                          </p:val>
                                        </p:tav>
                                      </p:tavLst>
                                    </p:anim>
                                    <p:anim calcmode="lin" valueType="num">
                                      <p:cBhvr>
                                        <p:cTn id="130" dur="500" fill="hold"/>
                                        <p:tgtEl>
                                          <p:spTgt spid="42"/>
                                        </p:tgtEl>
                                        <p:attrNameLst>
                                          <p:attrName>ppt_h</p:attrName>
                                        </p:attrNameLst>
                                      </p:cBhvr>
                                      <p:tavLst>
                                        <p:tav tm="0">
                                          <p:val>
                                            <p:fltVal val="0"/>
                                          </p:val>
                                        </p:tav>
                                        <p:tav tm="100000">
                                          <p:val>
                                            <p:strVal val="#ppt_h"/>
                                          </p:val>
                                        </p:tav>
                                      </p:tavLst>
                                    </p:anim>
                                    <p:animEffect transition="in" filter="fade">
                                      <p:cBhvr>
                                        <p:cTn id="131" dur="500"/>
                                        <p:tgtEl>
                                          <p:spTgt spid="42"/>
                                        </p:tgtEl>
                                      </p:cBhvr>
                                    </p:animEffect>
                                  </p:childTnLst>
                                </p:cTn>
                              </p:par>
                              <p:par>
                                <p:cTn id="132" presetID="53" presetClass="entr" presetSubtype="16" fill="hold" nodeType="withEffect">
                                  <p:stCondLst>
                                    <p:cond delay="0"/>
                                  </p:stCondLst>
                                  <p:childTnLst>
                                    <p:set>
                                      <p:cBhvr>
                                        <p:cTn id="133" dur="1" fill="hold">
                                          <p:stCondLst>
                                            <p:cond delay="0"/>
                                          </p:stCondLst>
                                        </p:cTn>
                                        <p:tgtEl>
                                          <p:spTgt spid="47"/>
                                        </p:tgtEl>
                                        <p:attrNameLst>
                                          <p:attrName>style.visibility</p:attrName>
                                        </p:attrNameLst>
                                      </p:cBhvr>
                                      <p:to>
                                        <p:strVal val="visible"/>
                                      </p:to>
                                    </p:set>
                                    <p:anim calcmode="lin" valueType="num">
                                      <p:cBhvr>
                                        <p:cTn id="134" dur="500" fill="hold"/>
                                        <p:tgtEl>
                                          <p:spTgt spid="47"/>
                                        </p:tgtEl>
                                        <p:attrNameLst>
                                          <p:attrName>ppt_w</p:attrName>
                                        </p:attrNameLst>
                                      </p:cBhvr>
                                      <p:tavLst>
                                        <p:tav tm="0">
                                          <p:val>
                                            <p:fltVal val="0"/>
                                          </p:val>
                                        </p:tav>
                                        <p:tav tm="100000">
                                          <p:val>
                                            <p:strVal val="#ppt_w"/>
                                          </p:val>
                                        </p:tav>
                                      </p:tavLst>
                                    </p:anim>
                                    <p:anim calcmode="lin" valueType="num">
                                      <p:cBhvr>
                                        <p:cTn id="135" dur="500" fill="hold"/>
                                        <p:tgtEl>
                                          <p:spTgt spid="47"/>
                                        </p:tgtEl>
                                        <p:attrNameLst>
                                          <p:attrName>ppt_h</p:attrName>
                                        </p:attrNameLst>
                                      </p:cBhvr>
                                      <p:tavLst>
                                        <p:tav tm="0">
                                          <p:val>
                                            <p:fltVal val="0"/>
                                          </p:val>
                                        </p:tav>
                                        <p:tav tm="100000">
                                          <p:val>
                                            <p:strVal val="#ppt_h"/>
                                          </p:val>
                                        </p:tav>
                                      </p:tavLst>
                                    </p:anim>
                                    <p:animEffect transition="in" filter="fade">
                                      <p:cBhvr>
                                        <p:cTn id="136" dur="500"/>
                                        <p:tgtEl>
                                          <p:spTgt spid="47"/>
                                        </p:tgtEl>
                                      </p:cBhvr>
                                    </p:animEffect>
                                  </p:childTnLst>
                                </p:cTn>
                              </p:par>
                            </p:childTnLst>
                          </p:cTn>
                        </p:par>
                        <p:par>
                          <p:cTn id="137" fill="hold">
                            <p:stCondLst>
                              <p:cond delay="11500"/>
                            </p:stCondLst>
                            <p:childTnLst>
                              <p:par>
                                <p:cTn id="138" presetID="42" presetClass="entr" presetSubtype="0" fill="hold" grpId="0" nodeType="afterEffect">
                                  <p:stCondLst>
                                    <p:cond delay="0"/>
                                  </p:stCondLst>
                                  <p:childTnLst>
                                    <p:set>
                                      <p:cBhvr>
                                        <p:cTn id="139" dur="1" fill="hold">
                                          <p:stCondLst>
                                            <p:cond delay="0"/>
                                          </p:stCondLst>
                                        </p:cTn>
                                        <p:tgtEl>
                                          <p:spTgt spid="32"/>
                                        </p:tgtEl>
                                        <p:attrNameLst>
                                          <p:attrName>style.visibility</p:attrName>
                                        </p:attrNameLst>
                                      </p:cBhvr>
                                      <p:to>
                                        <p:strVal val="visible"/>
                                      </p:to>
                                    </p:set>
                                    <p:animEffect transition="in" filter="fade">
                                      <p:cBhvr>
                                        <p:cTn id="140" dur="1000"/>
                                        <p:tgtEl>
                                          <p:spTgt spid="32"/>
                                        </p:tgtEl>
                                      </p:cBhvr>
                                    </p:animEffect>
                                    <p:anim calcmode="lin" valueType="num">
                                      <p:cBhvr>
                                        <p:cTn id="141" dur="1000" fill="hold"/>
                                        <p:tgtEl>
                                          <p:spTgt spid="32"/>
                                        </p:tgtEl>
                                        <p:attrNameLst>
                                          <p:attrName>ppt_x</p:attrName>
                                        </p:attrNameLst>
                                      </p:cBhvr>
                                      <p:tavLst>
                                        <p:tav tm="0">
                                          <p:val>
                                            <p:strVal val="#ppt_x"/>
                                          </p:val>
                                        </p:tav>
                                        <p:tav tm="100000">
                                          <p:val>
                                            <p:strVal val="#ppt_x"/>
                                          </p:val>
                                        </p:tav>
                                      </p:tavLst>
                                    </p:anim>
                                    <p:anim calcmode="lin" valueType="num">
                                      <p:cBhvr>
                                        <p:cTn id="142" dur="1000" fill="hold"/>
                                        <p:tgtEl>
                                          <p:spTgt spid="3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14" grpId="0" animBg="1"/>
      <p:bldP spid="16" grpId="0" animBg="1"/>
      <p:bldP spid="18" grpId="0" animBg="1"/>
      <p:bldP spid="20" grpId="0" animBg="1"/>
      <p:bldP spid="22" grpId="0" animBg="1"/>
      <p:bldP spid="26" grpId="0" animBg="1"/>
      <p:bldP spid="23" grpId="0" animBg="1"/>
      <p:bldP spid="27" grpId="0"/>
      <p:bldP spid="28" grpId="0"/>
      <p:bldP spid="29" grpId="0"/>
      <p:bldP spid="30" grpId="0"/>
      <p:bldP spid="31" grpId="0"/>
      <p:bldP spid="32" grpId="0"/>
      <p:bldP spid="33" grpId="0"/>
      <p:bldP spid="42" grpId="0" animBg="1"/>
      <p:bldP spid="43" grpId="0" animBg="1"/>
      <p:bldP spid="44" grpId="0" animBg="1"/>
      <p:bldP spid="45" grpId="0" animBg="1"/>
      <p:bldP spid="46"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32" name="Freeform: Shape 31">
            <a:extLst>
              <a:ext uri="{FF2B5EF4-FFF2-40B4-BE49-F238E27FC236}">
                <a16:creationId xmlns:a16="http://schemas.microsoft.com/office/drawing/2014/main" id="{C836FE13-A611-4948-B815-F014068F3FE3}"/>
              </a:ext>
            </a:extLst>
          </p:cNvPr>
          <p:cNvSpPr/>
          <p:nvPr/>
        </p:nvSpPr>
        <p:spPr>
          <a:xfrm rot="5400000">
            <a:off x="8636653" y="1813437"/>
            <a:ext cx="1198712" cy="5911983"/>
          </a:xfrm>
          <a:custGeom>
            <a:avLst/>
            <a:gdLst>
              <a:gd name="connsiteX0" fmla="*/ 0 w 1198712"/>
              <a:gd name="connsiteY0" fmla="*/ 3442343 h 5911983"/>
              <a:gd name="connsiteX1" fmla="*/ 145 w 1198712"/>
              <a:gd name="connsiteY1" fmla="*/ 3436797 h 5911983"/>
              <a:gd name="connsiteX2" fmla="*/ 0 w 1198712"/>
              <a:gd name="connsiteY2" fmla="*/ 3436797 h 5911983"/>
              <a:gd name="connsiteX3" fmla="*/ 0 w 1198712"/>
              <a:gd name="connsiteY3" fmla="*/ 3222773 h 5911983"/>
              <a:gd name="connsiteX4" fmla="*/ 0 w 1198712"/>
              <a:gd name="connsiteY4" fmla="*/ 1456148 h 5911983"/>
              <a:gd name="connsiteX5" fmla="*/ 0 w 1198712"/>
              <a:gd name="connsiteY5" fmla="*/ 0 h 5911983"/>
              <a:gd name="connsiteX6" fmla="*/ 1187813 w 1198712"/>
              <a:gd name="connsiteY6" fmla="*/ 0 h 5911983"/>
              <a:gd name="connsiteX7" fmla="*/ 1187813 w 1198712"/>
              <a:gd name="connsiteY7" fmla="*/ 1456148 h 5911983"/>
              <a:gd name="connsiteX8" fmla="*/ 1188720 w 1198712"/>
              <a:gd name="connsiteY8" fmla="*/ 1456148 h 5911983"/>
              <a:gd name="connsiteX9" fmla="*/ 1188720 w 1198712"/>
              <a:gd name="connsiteY9" fmla="*/ 2981433 h 5911983"/>
              <a:gd name="connsiteX10" fmla="*/ 1197805 w 1198712"/>
              <a:gd name="connsiteY10" fmla="*/ 2981433 h 5911983"/>
              <a:gd name="connsiteX11" fmla="*/ 1197805 w 1198712"/>
              <a:gd name="connsiteY11" fmla="*/ 3911646 h 5911983"/>
              <a:gd name="connsiteX12" fmla="*/ 1198712 w 1198712"/>
              <a:gd name="connsiteY12" fmla="*/ 3911646 h 5911983"/>
              <a:gd name="connsiteX13" fmla="*/ 1198712 w 1198712"/>
              <a:gd name="connsiteY13" fmla="*/ 4932475 h 5911983"/>
              <a:gd name="connsiteX14" fmla="*/ 1198712 w 1198712"/>
              <a:gd name="connsiteY14" fmla="*/ 5176920 h 5911983"/>
              <a:gd name="connsiteX15" fmla="*/ 1198566 w 1198712"/>
              <a:gd name="connsiteY15" fmla="*/ 5176920 h 5911983"/>
              <a:gd name="connsiteX16" fmla="*/ 1198712 w 1198712"/>
              <a:gd name="connsiteY16" fmla="*/ 5180463 h 5911983"/>
              <a:gd name="connsiteX17" fmla="*/ 604352 w 1198712"/>
              <a:gd name="connsiteY17" fmla="*/ 5911983 h 5911983"/>
              <a:gd name="connsiteX18" fmla="*/ 9992 w 1198712"/>
              <a:gd name="connsiteY18" fmla="*/ 5180463 h 5911983"/>
              <a:gd name="connsiteX19" fmla="*/ 10138 w 1198712"/>
              <a:gd name="connsiteY19" fmla="*/ 5176920 h 5911983"/>
              <a:gd name="connsiteX20" fmla="*/ 9992 w 1198712"/>
              <a:gd name="connsiteY20" fmla="*/ 5176920 h 5911983"/>
              <a:gd name="connsiteX21" fmla="*/ 9992 w 1198712"/>
              <a:gd name="connsiteY21" fmla="*/ 5040198 h 5911983"/>
              <a:gd name="connsiteX22" fmla="*/ 9992 w 1198712"/>
              <a:gd name="connsiteY22" fmla="*/ 3911646 h 5911983"/>
              <a:gd name="connsiteX23" fmla="*/ 9992 w 1198712"/>
              <a:gd name="connsiteY23" fmla="*/ 3633308 h 59119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8712" h="5911983">
                <a:moveTo>
                  <a:pt x="0" y="3442343"/>
                </a:moveTo>
                <a:lnTo>
                  <a:pt x="145" y="3436797"/>
                </a:lnTo>
                <a:lnTo>
                  <a:pt x="0" y="3436797"/>
                </a:lnTo>
                <a:lnTo>
                  <a:pt x="0" y="3222773"/>
                </a:lnTo>
                <a:lnTo>
                  <a:pt x="0" y="1456148"/>
                </a:lnTo>
                <a:lnTo>
                  <a:pt x="0" y="0"/>
                </a:lnTo>
                <a:lnTo>
                  <a:pt x="1187813" y="0"/>
                </a:lnTo>
                <a:lnTo>
                  <a:pt x="1187813" y="1456148"/>
                </a:lnTo>
                <a:lnTo>
                  <a:pt x="1188720" y="1456148"/>
                </a:lnTo>
                <a:lnTo>
                  <a:pt x="1188720" y="2981433"/>
                </a:lnTo>
                <a:lnTo>
                  <a:pt x="1197805" y="2981433"/>
                </a:lnTo>
                <a:lnTo>
                  <a:pt x="1197805" y="3911646"/>
                </a:lnTo>
                <a:lnTo>
                  <a:pt x="1198712" y="3911646"/>
                </a:lnTo>
                <a:lnTo>
                  <a:pt x="1198712" y="4932475"/>
                </a:lnTo>
                <a:lnTo>
                  <a:pt x="1198712" y="5176920"/>
                </a:lnTo>
                <a:lnTo>
                  <a:pt x="1198566" y="5176920"/>
                </a:lnTo>
                <a:lnTo>
                  <a:pt x="1198712" y="5180463"/>
                </a:lnTo>
                <a:cubicBezTo>
                  <a:pt x="1198712" y="5584470"/>
                  <a:pt x="932607" y="5911983"/>
                  <a:pt x="604352" y="5911983"/>
                </a:cubicBezTo>
                <a:cubicBezTo>
                  <a:pt x="276096" y="5911983"/>
                  <a:pt x="9992" y="5584470"/>
                  <a:pt x="9992" y="5180463"/>
                </a:cubicBezTo>
                <a:lnTo>
                  <a:pt x="10138" y="5176920"/>
                </a:lnTo>
                <a:lnTo>
                  <a:pt x="9992" y="5176920"/>
                </a:lnTo>
                <a:lnTo>
                  <a:pt x="9992" y="5040198"/>
                </a:lnTo>
                <a:lnTo>
                  <a:pt x="9992" y="3911646"/>
                </a:lnTo>
                <a:lnTo>
                  <a:pt x="9992" y="3633308"/>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7" name="Arc 16">
            <a:extLst>
              <a:ext uri="{FF2B5EF4-FFF2-40B4-BE49-F238E27FC236}">
                <a16:creationId xmlns:a16="http://schemas.microsoft.com/office/drawing/2014/main" id="{83EB77B5-70C0-4ABC-9A6A-323B90537F3C}"/>
              </a:ext>
            </a:extLst>
          </p:cNvPr>
          <p:cNvSpPr>
            <a:spLocks noChangeAspect="1"/>
          </p:cNvSpPr>
          <p:nvPr/>
        </p:nvSpPr>
        <p:spPr>
          <a:xfrm rot="10800000">
            <a:off x="1490897" y="2119267"/>
            <a:ext cx="3931920" cy="3931920"/>
          </a:xfrm>
          <a:prstGeom prst="arc">
            <a:avLst>
              <a:gd name="adj1" fmla="val 21578092"/>
              <a:gd name="adj2" fmla="val 21479725"/>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latin typeface="Candara" panose="020E0502030303020204" pitchFamily="34" charset="0"/>
            </a:endParaRPr>
          </a:p>
        </p:txBody>
      </p:sp>
      <p:sp>
        <p:nvSpPr>
          <p:cNvPr id="35" name="Freeform: Shape 34">
            <a:extLst>
              <a:ext uri="{FF2B5EF4-FFF2-40B4-BE49-F238E27FC236}">
                <a16:creationId xmlns:a16="http://schemas.microsoft.com/office/drawing/2014/main" id="{D79040F6-FE03-40D9-8C82-10905B6DA0A2}"/>
              </a:ext>
            </a:extLst>
          </p:cNvPr>
          <p:cNvSpPr/>
          <p:nvPr/>
        </p:nvSpPr>
        <p:spPr>
          <a:xfrm rot="5400000">
            <a:off x="8342112" y="-1149446"/>
            <a:ext cx="1188721" cy="6511056"/>
          </a:xfrm>
          <a:custGeom>
            <a:avLst/>
            <a:gdLst>
              <a:gd name="connsiteX0" fmla="*/ 0 w 1188721"/>
              <a:gd name="connsiteY0" fmla="*/ 4486941 h 6511056"/>
              <a:gd name="connsiteX1" fmla="*/ 1 w 1188721"/>
              <a:gd name="connsiteY1" fmla="*/ 4486891 h 6511056"/>
              <a:gd name="connsiteX2" fmla="*/ 1 w 1188721"/>
              <a:gd name="connsiteY2" fmla="*/ 4479712 h 6511056"/>
              <a:gd name="connsiteX3" fmla="*/ 0 w 1188721"/>
              <a:gd name="connsiteY3" fmla="*/ 4479712 h 6511056"/>
              <a:gd name="connsiteX4" fmla="*/ 0 w 1188721"/>
              <a:gd name="connsiteY4" fmla="*/ 4200742 h 6511056"/>
              <a:gd name="connsiteX5" fmla="*/ 0 w 1188721"/>
              <a:gd name="connsiteY5" fmla="*/ 1898024 h 6511056"/>
              <a:gd name="connsiteX6" fmla="*/ 0 w 1188721"/>
              <a:gd name="connsiteY6" fmla="*/ 0 h 6511056"/>
              <a:gd name="connsiteX7" fmla="*/ 1187813 w 1188721"/>
              <a:gd name="connsiteY7" fmla="*/ 0 h 6511056"/>
              <a:gd name="connsiteX8" fmla="*/ 1187813 w 1188721"/>
              <a:gd name="connsiteY8" fmla="*/ 1898024 h 6511056"/>
              <a:gd name="connsiteX9" fmla="*/ 1188720 w 1188721"/>
              <a:gd name="connsiteY9" fmla="*/ 1898024 h 6511056"/>
              <a:gd name="connsiteX10" fmla="*/ 1188720 w 1188721"/>
              <a:gd name="connsiteY10" fmla="*/ 3980942 h 6511056"/>
              <a:gd name="connsiteX11" fmla="*/ 1188720 w 1188721"/>
              <a:gd name="connsiteY11" fmla="*/ 4479712 h 6511056"/>
              <a:gd name="connsiteX12" fmla="*/ 1188575 w 1188721"/>
              <a:gd name="connsiteY12" fmla="*/ 4479712 h 6511056"/>
              <a:gd name="connsiteX13" fmla="*/ 1188720 w 1188721"/>
              <a:gd name="connsiteY13" fmla="*/ 4486941 h 6511056"/>
              <a:gd name="connsiteX14" fmla="*/ 1187814 w 1188721"/>
              <a:gd name="connsiteY14" fmla="*/ 4509523 h 6511056"/>
              <a:gd name="connsiteX15" fmla="*/ 1187814 w 1188721"/>
              <a:gd name="connsiteY15" fmla="*/ 4510719 h 6511056"/>
              <a:gd name="connsiteX16" fmla="*/ 1188721 w 1188721"/>
              <a:gd name="connsiteY16" fmla="*/ 4510719 h 6511056"/>
              <a:gd name="connsiteX17" fmla="*/ 1188721 w 1188721"/>
              <a:gd name="connsiteY17" fmla="*/ 5531548 h 6511056"/>
              <a:gd name="connsiteX18" fmla="*/ 1188721 w 1188721"/>
              <a:gd name="connsiteY18" fmla="*/ 5775993 h 6511056"/>
              <a:gd name="connsiteX19" fmla="*/ 1188576 w 1188721"/>
              <a:gd name="connsiteY19" fmla="*/ 5775993 h 6511056"/>
              <a:gd name="connsiteX20" fmla="*/ 1188721 w 1188721"/>
              <a:gd name="connsiteY20" fmla="*/ 5779536 h 6511056"/>
              <a:gd name="connsiteX21" fmla="*/ 594361 w 1188721"/>
              <a:gd name="connsiteY21" fmla="*/ 6511056 h 6511056"/>
              <a:gd name="connsiteX22" fmla="*/ 1 w 1188721"/>
              <a:gd name="connsiteY22" fmla="*/ 5779536 h 6511056"/>
              <a:gd name="connsiteX23" fmla="*/ 147 w 1188721"/>
              <a:gd name="connsiteY23" fmla="*/ 5775993 h 6511056"/>
              <a:gd name="connsiteX24" fmla="*/ 1 w 1188721"/>
              <a:gd name="connsiteY24" fmla="*/ 5775993 h 6511056"/>
              <a:gd name="connsiteX25" fmla="*/ 1 w 1188721"/>
              <a:gd name="connsiteY25" fmla="*/ 5639271 h 6511056"/>
              <a:gd name="connsiteX26" fmla="*/ 1 w 1188721"/>
              <a:gd name="connsiteY26" fmla="*/ 4510719 h 6511056"/>
              <a:gd name="connsiteX27" fmla="*/ 1 w 1188721"/>
              <a:gd name="connsiteY27" fmla="*/ 4486966 h 65110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1188721" h="6511056">
                <a:moveTo>
                  <a:pt x="0" y="4486941"/>
                </a:moveTo>
                <a:lnTo>
                  <a:pt x="1" y="4486891"/>
                </a:lnTo>
                <a:lnTo>
                  <a:pt x="1" y="4479712"/>
                </a:lnTo>
                <a:lnTo>
                  <a:pt x="0" y="4479712"/>
                </a:lnTo>
                <a:lnTo>
                  <a:pt x="0" y="4200742"/>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7814" y="4509523"/>
                </a:lnTo>
                <a:lnTo>
                  <a:pt x="1187814" y="4510719"/>
                </a:lnTo>
                <a:lnTo>
                  <a:pt x="1188721" y="4510719"/>
                </a:lnTo>
                <a:lnTo>
                  <a:pt x="1188721" y="5531548"/>
                </a:lnTo>
                <a:lnTo>
                  <a:pt x="1188721" y="5775993"/>
                </a:lnTo>
                <a:lnTo>
                  <a:pt x="1188576" y="5775993"/>
                </a:lnTo>
                <a:lnTo>
                  <a:pt x="1188721" y="5779536"/>
                </a:lnTo>
                <a:cubicBezTo>
                  <a:pt x="1188721" y="6183543"/>
                  <a:pt x="922617" y="6511056"/>
                  <a:pt x="594361" y="6511056"/>
                </a:cubicBezTo>
                <a:cubicBezTo>
                  <a:pt x="266105" y="6511056"/>
                  <a:pt x="1" y="6183543"/>
                  <a:pt x="1" y="5779536"/>
                </a:cubicBezTo>
                <a:lnTo>
                  <a:pt x="147" y="5775993"/>
                </a:lnTo>
                <a:lnTo>
                  <a:pt x="1" y="5775993"/>
                </a:lnTo>
                <a:lnTo>
                  <a:pt x="1" y="5639271"/>
                </a:lnTo>
                <a:lnTo>
                  <a:pt x="1" y="4510719"/>
                </a:lnTo>
                <a:lnTo>
                  <a:pt x="1" y="4486966"/>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FEE2AF04-51B8-4836-9FF1-005A133416F7}"/>
              </a:ext>
            </a:extLst>
          </p:cNvPr>
          <p:cNvSpPr/>
          <p:nvPr/>
        </p:nvSpPr>
        <p:spPr>
          <a:xfrm rot="5400000">
            <a:off x="8352079" y="2863336"/>
            <a:ext cx="1188720" cy="6487957"/>
          </a:xfrm>
          <a:custGeom>
            <a:avLst/>
            <a:gdLst>
              <a:gd name="connsiteX0" fmla="*/ 0 w 1188720"/>
              <a:gd name="connsiteY0" fmla="*/ 5756437 h 6487957"/>
              <a:gd name="connsiteX1" fmla="*/ 145 w 1188720"/>
              <a:gd name="connsiteY1" fmla="*/ 5752894 h 6487957"/>
              <a:gd name="connsiteX2" fmla="*/ 0 w 1188720"/>
              <a:gd name="connsiteY2" fmla="*/ 5752894 h 6487957"/>
              <a:gd name="connsiteX3" fmla="*/ 0 w 1188720"/>
              <a:gd name="connsiteY3" fmla="*/ 5616172 h 6487957"/>
              <a:gd name="connsiteX4" fmla="*/ 0 w 1188720"/>
              <a:gd name="connsiteY4" fmla="*/ 4487620 h 6487957"/>
              <a:gd name="connsiteX5" fmla="*/ 0 w 1188720"/>
              <a:gd name="connsiteY5" fmla="*/ 4486941 h 6487957"/>
              <a:gd name="connsiteX6" fmla="*/ 0 w 1188720"/>
              <a:gd name="connsiteY6" fmla="*/ 4479712 h 6487957"/>
              <a:gd name="connsiteX7" fmla="*/ 0 w 1188720"/>
              <a:gd name="connsiteY7" fmla="*/ 4200742 h 6487957"/>
              <a:gd name="connsiteX8" fmla="*/ 0 w 1188720"/>
              <a:gd name="connsiteY8" fmla="*/ 3557407 h 6487957"/>
              <a:gd name="connsiteX9" fmla="*/ 0 w 1188720"/>
              <a:gd name="connsiteY9" fmla="*/ 1898024 h 6487957"/>
              <a:gd name="connsiteX10" fmla="*/ 0 w 1188720"/>
              <a:gd name="connsiteY10" fmla="*/ 0 h 6487957"/>
              <a:gd name="connsiteX11" fmla="*/ 1187813 w 1188720"/>
              <a:gd name="connsiteY11" fmla="*/ 0 h 6487957"/>
              <a:gd name="connsiteX12" fmla="*/ 1187813 w 1188720"/>
              <a:gd name="connsiteY12" fmla="*/ 1898024 h 6487957"/>
              <a:gd name="connsiteX13" fmla="*/ 1188720 w 1188720"/>
              <a:gd name="connsiteY13" fmla="*/ 1898024 h 6487957"/>
              <a:gd name="connsiteX14" fmla="*/ 1188720 w 1188720"/>
              <a:gd name="connsiteY14" fmla="*/ 3980942 h 6487957"/>
              <a:gd name="connsiteX15" fmla="*/ 1188720 w 1188720"/>
              <a:gd name="connsiteY15" fmla="*/ 4479712 h 6487957"/>
              <a:gd name="connsiteX16" fmla="*/ 1188575 w 1188720"/>
              <a:gd name="connsiteY16" fmla="*/ 4479712 h 6487957"/>
              <a:gd name="connsiteX17" fmla="*/ 1188720 w 1188720"/>
              <a:gd name="connsiteY17" fmla="*/ 4486941 h 6487957"/>
              <a:gd name="connsiteX18" fmla="*/ 1188693 w 1188720"/>
              <a:gd name="connsiteY18" fmla="*/ 4487620 h 6487957"/>
              <a:gd name="connsiteX19" fmla="*/ 1188720 w 1188720"/>
              <a:gd name="connsiteY19" fmla="*/ 4487620 h 6487957"/>
              <a:gd name="connsiteX20" fmla="*/ 1188720 w 1188720"/>
              <a:gd name="connsiteY20" fmla="*/ 5508449 h 6487957"/>
              <a:gd name="connsiteX21" fmla="*/ 1188720 w 1188720"/>
              <a:gd name="connsiteY21" fmla="*/ 5752894 h 6487957"/>
              <a:gd name="connsiteX22" fmla="*/ 1188574 w 1188720"/>
              <a:gd name="connsiteY22" fmla="*/ 5752894 h 6487957"/>
              <a:gd name="connsiteX23" fmla="*/ 1188720 w 1188720"/>
              <a:gd name="connsiteY23" fmla="*/ 5756437 h 6487957"/>
              <a:gd name="connsiteX24" fmla="*/ 594360 w 1188720"/>
              <a:gd name="connsiteY24" fmla="*/ 6487957 h 6487957"/>
              <a:gd name="connsiteX25" fmla="*/ 0 w 1188720"/>
              <a:gd name="connsiteY25" fmla="*/ 5756437 h 64879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1188720" h="6487957">
                <a:moveTo>
                  <a:pt x="0" y="5756437"/>
                </a:moveTo>
                <a:lnTo>
                  <a:pt x="145" y="5752894"/>
                </a:lnTo>
                <a:lnTo>
                  <a:pt x="0" y="5752894"/>
                </a:lnTo>
                <a:lnTo>
                  <a:pt x="0" y="5616172"/>
                </a:lnTo>
                <a:lnTo>
                  <a:pt x="0" y="4487620"/>
                </a:lnTo>
                <a:lnTo>
                  <a:pt x="0" y="4486941"/>
                </a:lnTo>
                <a:lnTo>
                  <a:pt x="0" y="4479712"/>
                </a:lnTo>
                <a:lnTo>
                  <a:pt x="0" y="4200742"/>
                </a:lnTo>
                <a:lnTo>
                  <a:pt x="0" y="3557407"/>
                </a:lnTo>
                <a:lnTo>
                  <a:pt x="0" y="1898024"/>
                </a:lnTo>
                <a:lnTo>
                  <a:pt x="0" y="0"/>
                </a:lnTo>
                <a:lnTo>
                  <a:pt x="1187813" y="0"/>
                </a:lnTo>
                <a:lnTo>
                  <a:pt x="1187813" y="1898024"/>
                </a:lnTo>
                <a:lnTo>
                  <a:pt x="1188720" y="1898024"/>
                </a:lnTo>
                <a:lnTo>
                  <a:pt x="1188720" y="3980942"/>
                </a:lnTo>
                <a:lnTo>
                  <a:pt x="1188720" y="4479712"/>
                </a:lnTo>
                <a:lnTo>
                  <a:pt x="1188575" y="4479712"/>
                </a:lnTo>
                <a:lnTo>
                  <a:pt x="1188720" y="4486941"/>
                </a:lnTo>
                <a:lnTo>
                  <a:pt x="1188693" y="4487620"/>
                </a:lnTo>
                <a:lnTo>
                  <a:pt x="1188720" y="4487620"/>
                </a:lnTo>
                <a:lnTo>
                  <a:pt x="1188720" y="5508449"/>
                </a:lnTo>
                <a:lnTo>
                  <a:pt x="1188720" y="5752894"/>
                </a:lnTo>
                <a:lnTo>
                  <a:pt x="1188574" y="5752894"/>
                </a:lnTo>
                <a:lnTo>
                  <a:pt x="1188720" y="5756437"/>
                </a:lnTo>
                <a:cubicBezTo>
                  <a:pt x="1188720" y="6160444"/>
                  <a:pt x="922615" y="6487957"/>
                  <a:pt x="594360" y="6487957"/>
                </a:cubicBezTo>
                <a:cubicBezTo>
                  <a:pt x="266104" y="6487957"/>
                  <a:pt x="0" y="6160444"/>
                  <a:pt x="0" y="5756437"/>
                </a:cubicBez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4" name="Freeform: Shape 33">
            <a:extLst>
              <a:ext uri="{FF2B5EF4-FFF2-40B4-BE49-F238E27FC236}">
                <a16:creationId xmlns:a16="http://schemas.microsoft.com/office/drawing/2014/main" id="{350CF0AC-338C-444C-B74F-FCB54DB6F27B}"/>
              </a:ext>
            </a:extLst>
          </p:cNvPr>
          <p:cNvSpPr/>
          <p:nvPr/>
        </p:nvSpPr>
        <p:spPr>
          <a:xfrm rot="5400000">
            <a:off x="8643007" y="482785"/>
            <a:ext cx="1197877" cy="5902340"/>
          </a:xfrm>
          <a:custGeom>
            <a:avLst/>
            <a:gdLst>
              <a:gd name="connsiteX0" fmla="*/ 0 w 1197877"/>
              <a:gd name="connsiteY0" fmla="*/ 3442343 h 5902340"/>
              <a:gd name="connsiteX1" fmla="*/ 145 w 1197877"/>
              <a:gd name="connsiteY1" fmla="*/ 3436797 h 5902340"/>
              <a:gd name="connsiteX2" fmla="*/ 0 w 1197877"/>
              <a:gd name="connsiteY2" fmla="*/ 3436797 h 5902340"/>
              <a:gd name="connsiteX3" fmla="*/ 0 w 1197877"/>
              <a:gd name="connsiteY3" fmla="*/ 3222773 h 5902340"/>
              <a:gd name="connsiteX4" fmla="*/ 0 w 1197877"/>
              <a:gd name="connsiteY4" fmla="*/ 1456147 h 5902340"/>
              <a:gd name="connsiteX5" fmla="*/ 0 w 1197877"/>
              <a:gd name="connsiteY5" fmla="*/ 0 h 5902340"/>
              <a:gd name="connsiteX6" fmla="*/ 1187813 w 1197877"/>
              <a:gd name="connsiteY6" fmla="*/ 0 h 5902340"/>
              <a:gd name="connsiteX7" fmla="*/ 1187812 w 1197877"/>
              <a:gd name="connsiteY7" fmla="*/ 1456147 h 5902340"/>
              <a:gd name="connsiteX8" fmla="*/ 1188720 w 1197877"/>
              <a:gd name="connsiteY8" fmla="*/ 1456147 h 5902340"/>
              <a:gd name="connsiteX9" fmla="*/ 1188720 w 1197877"/>
              <a:gd name="connsiteY9" fmla="*/ 2971790 h 5902340"/>
              <a:gd name="connsiteX10" fmla="*/ 1196969 w 1197877"/>
              <a:gd name="connsiteY10" fmla="*/ 2971790 h 5902340"/>
              <a:gd name="connsiteX11" fmla="*/ 1196969 w 1197877"/>
              <a:gd name="connsiteY11" fmla="*/ 3902003 h 5902340"/>
              <a:gd name="connsiteX12" fmla="*/ 1197877 w 1197877"/>
              <a:gd name="connsiteY12" fmla="*/ 3902003 h 5902340"/>
              <a:gd name="connsiteX13" fmla="*/ 1197877 w 1197877"/>
              <a:gd name="connsiteY13" fmla="*/ 4922832 h 5902340"/>
              <a:gd name="connsiteX14" fmla="*/ 1197877 w 1197877"/>
              <a:gd name="connsiteY14" fmla="*/ 5167277 h 5902340"/>
              <a:gd name="connsiteX15" fmla="*/ 1197731 w 1197877"/>
              <a:gd name="connsiteY15" fmla="*/ 5167277 h 5902340"/>
              <a:gd name="connsiteX16" fmla="*/ 1197877 w 1197877"/>
              <a:gd name="connsiteY16" fmla="*/ 5170820 h 5902340"/>
              <a:gd name="connsiteX17" fmla="*/ 603517 w 1197877"/>
              <a:gd name="connsiteY17" fmla="*/ 5902340 h 5902340"/>
              <a:gd name="connsiteX18" fmla="*/ 9157 w 1197877"/>
              <a:gd name="connsiteY18" fmla="*/ 5170820 h 5902340"/>
              <a:gd name="connsiteX19" fmla="*/ 9302 w 1197877"/>
              <a:gd name="connsiteY19" fmla="*/ 5167277 h 5902340"/>
              <a:gd name="connsiteX20" fmla="*/ 9157 w 1197877"/>
              <a:gd name="connsiteY20" fmla="*/ 5167277 h 5902340"/>
              <a:gd name="connsiteX21" fmla="*/ 9157 w 1197877"/>
              <a:gd name="connsiteY21" fmla="*/ 5030555 h 5902340"/>
              <a:gd name="connsiteX22" fmla="*/ 9157 w 1197877"/>
              <a:gd name="connsiteY22" fmla="*/ 3902003 h 5902340"/>
              <a:gd name="connsiteX23" fmla="*/ 9157 w 1197877"/>
              <a:gd name="connsiteY23" fmla="*/ 3617350 h 59023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197877" h="5902340">
                <a:moveTo>
                  <a:pt x="0" y="3442343"/>
                </a:moveTo>
                <a:lnTo>
                  <a:pt x="145" y="3436797"/>
                </a:lnTo>
                <a:lnTo>
                  <a:pt x="0" y="3436797"/>
                </a:lnTo>
                <a:lnTo>
                  <a:pt x="0" y="3222773"/>
                </a:lnTo>
                <a:lnTo>
                  <a:pt x="0" y="1456147"/>
                </a:lnTo>
                <a:lnTo>
                  <a:pt x="0" y="0"/>
                </a:lnTo>
                <a:lnTo>
                  <a:pt x="1187813" y="0"/>
                </a:lnTo>
                <a:lnTo>
                  <a:pt x="1187812" y="1456147"/>
                </a:lnTo>
                <a:lnTo>
                  <a:pt x="1188720" y="1456147"/>
                </a:lnTo>
                <a:lnTo>
                  <a:pt x="1188720" y="2971790"/>
                </a:lnTo>
                <a:lnTo>
                  <a:pt x="1196969" y="2971790"/>
                </a:lnTo>
                <a:lnTo>
                  <a:pt x="1196969" y="3902003"/>
                </a:lnTo>
                <a:lnTo>
                  <a:pt x="1197877" y="3902003"/>
                </a:lnTo>
                <a:lnTo>
                  <a:pt x="1197877" y="4922832"/>
                </a:lnTo>
                <a:lnTo>
                  <a:pt x="1197877" y="5167277"/>
                </a:lnTo>
                <a:lnTo>
                  <a:pt x="1197731" y="5167277"/>
                </a:lnTo>
                <a:lnTo>
                  <a:pt x="1197877" y="5170820"/>
                </a:lnTo>
                <a:cubicBezTo>
                  <a:pt x="1197877" y="5574827"/>
                  <a:pt x="931773" y="5902340"/>
                  <a:pt x="603517" y="5902340"/>
                </a:cubicBezTo>
                <a:cubicBezTo>
                  <a:pt x="275261" y="5902340"/>
                  <a:pt x="9157" y="5574827"/>
                  <a:pt x="9157" y="5170820"/>
                </a:cubicBezTo>
                <a:lnTo>
                  <a:pt x="9302" y="5167277"/>
                </a:lnTo>
                <a:lnTo>
                  <a:pt x="9157" y="5167277"/>
                </a:lnTo>
                <a:lnTo>
                  <a:pt x="9157" y="5030555"/>
                </a:lnTo>
                <a:lnTo>
                  <a:pt x="9157" y="3902003"/>
                </a:lnTo>
                <a:lnTo>
                  <a:pt x="9157" y="3617350"/>
                </a:lnTo>
                <a:close/>
              </a:path>
            </a:pathLst>
          </a:custGeom>
          <a:solidFill>
            <a:srgbClr val="121111">
              <a:alpha val="75000"/>
            </a:srgbClr>
          </a:solidFill>
          <a:ln w="6350">
            <a:solidFill>
              <a:schemeClr val="bg1">
                <a:alpha val="40000"/>
              </a:schemeClr>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7" name="Freeform: Shape 36">
            <a:extLst>
              <a:ext uri="{FF2B5EF4-FFF2-40B4-BE49-F238E27FC236}">
                <a16:creationId xmlns:a16="http://schemas.microsoft.com/office/drawing/2014/main" id="{5B0C1186-D7D3-40E7-8F8C-F6A048E0680E}"/>
              </a:ext>
            </a:extLst>
          </p:cNvPr>
          <p:cNvSpPr>
            <a:spLocks noChangeAspect="1"/>
          </p:cNvSpPr>
          <p:nvPr/>
        </p:nvSpPr>
        <p:spPr>
          <a:xfrm rot="16200000">
            <a:off x="1081233" y="1532432"/>
            <a:ext cx="2921609" cy="5105590"/>
          </a:xfrm>
          <a:custGeom>
            <a:avLst/>
            <a:gdLst>
              <a:gd name="connsiteX0" fmla="*/ 2921609 w 2921609"/>
              <a:gd name="connsiteY0" fmla="*/ 1111018 h 5105590"/>
              <a:gd name="connsiteX1" fmla="*/ 2921609 w 2921609"/>
              <a:gd name="connsiteY1" fmla="*/ 3149562 h 5105590"/>
              <a:gd name="connsiteX2" fmla="*/ 2921609 w 2921609"/>
              <a:gd name="connsiteY2" fmla="*/ 3637707 h 5105590"/>
              <a:gd name="connsiteX3" fmla="*/ 2921251 w 2921609"/>
              <a:gd name="connsiteY3" fmla="*/ 3637707 h 5105590"/>
              <a:gd name="connsiteX4" fmla="*/ 2921609 w 2921609"/>
              <a:gd name="connsiteY4" fmla="*/ 3644782 h 5105590"/>
              <a:gd name="connsiteX5" fmla="*/ 1460804 w 2921609"/>
              <a:gd name="connsiteY5" fmla="*/ 5105590 h 5105590"/>
              <a:gd name="connsiteX6" fmla="*/ 0 w 2921609"/>
              <a:gd name="connsiteY6" fmla="*/ 3644782 h 5105590"/>
              <a:gd name="connsiteX7" fmla="*/ 357 w 2921609"/>
              <a:gd name="connsiteY7" fmla="*/ 3637707 h 5105590"/>
              <a:gd name="connsiteX8" fmla="*/ 0 w 2921609"/>
              <a:gd name="connsiteY8" fmla="*/ 3637707 h 5105590"/>
              <a:gd name="connsiteX9" fmla="*/ 0 w 2921609"/>
              <a:gd name="connsiteY9" fmla="*/ 3364679 h 5105590"/>
              <a:gd name="connsiteX10" fmla="*/ 0 w 2921609"/>
              <a:gd name="connsiteY10" fmla="*/ 1111018 h 5105590"/>
              <a:gd name="connsiteX11" fmla="*/ 0 w 2921609"/>
              <a:gd name="connsiteY11" fmla="*/ 0 h 5105590"/>
              <a:gd name="connsiteX12" fmla="*/ 2919379 w 2921609"/>
              <a:gd name="connsiteY12" fmla="*/ 0 h 5105590"/>
              <a:gd name="connsiteX13" fmla="*/ 2919379 w 2921609"/>
              <a:gd name="connsiteY13" fmla="*/ 1111018 h 51055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921609" h="5105590">
                <a:moveTo>
                  <a:pt x="2921609" y="1111018"/>
                </a:moveTo>
                <a:lnTo>
                  <a:pt x="2921609" y="3149562"/>
                </a:lnTo>
                <a:lnTo>
                  <a:pt x="2921609" y="3637707"/>
                </a:lnTo>
                <a:lnTo>
                  <a:pt x="2921251" y="3637707"/>
                </a:lnTo>
                <a:lnTo>
                  <a:pt x="2921609" y="3644782"/>
                </a:lnTo>
                <a:cubicBezTo>
                  <a:pt x="2921609" y="4451563"/>
                  <a:pt x="2267584" y="5105590"/>
                  <a:pt x="1460804" y="5105590"/>
                </a:cubicBezTo>
                <a:cubicBezTo>
                  <a:pt x="654025" y="5105590"/>
                  <a:pt x="0" y="4451563"/>
                  <a:pt x="0" y="3644782"/>
                </a:cubicBezTo>
                <a:lnTo>
                  <a:pt x="357" y="3637707"/>
                </a:lnTo>
                <a:lnTo>
                  <a:pt x="0" y="3637707"/>
                </a:lnTo>
                <a:lnTo>
                  <a:pt x="0" y="3364679"/>
                </a:lnTo>
                <a:lnTo>
                  <a:pt x="0" y="1111018"/>
                </a:lnTo>
                <a:lnTo>
                  <a:pt x="0" y="0"/>
                </a:lnTo>
                <a:lnTo>
                  <a:pt x="2919379" y="0"/>
                </a:lnTo>
                <a:lnTo>
                  <a:pt x="2919379" y="1111018"/>
                </a:lnTo>
                <a:close/>
              </a:path>
            </a:pathLst>
          </a:custGeom>
          <a:solidFill>
            <a:srgbClr val="121111"/>
          </a:solidFill>
          <a:ln w="6350">
            <a:solidFill>
              <a:schemeClr val="bg1">
                <a:alpha val="25000"/>
              </a:schemeClr>
            </a:solid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0" name="Oval 9">
            <a:extLst>
              <a:ext uri="{FF2B5EF4-FFF2-40B4-BE49-F238E27FC236}">
                <a16:creationId xmlns:a16="http://schemas.microsoft.com/office/drawing/2014/main" id="{3F12F57B-D528-48A5-BF79-F719EBC9EF7A}"/>
              </a:ext>
            </a:extLst>
          </p:cNvPr>
          <p:cNvSpPr>
            <a:spLocks noChangeAspect="1"/>
          </p:cNvSpPr>
          <p:nvPr/>
        </p:nvSpPr>
        <p:spPr>
          <a:xfrm>
            <a:off x="2496735" y="3125107"/>
            <a:ext cx="1920241" cy="1920240"/>
          </a:xfrm>
          <a:prstGeom prst="ellipse">
            <a:avLst/>
          </a:prstGeom>
          <a:blipFill>
            <a:blip r:embed="rId3"/>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cxnSp>
        <p:nvCxnSpPr>
          <p:cNvPr id="20" name="Straight Connector 19">
            <a:extLst>
              <a:ext uri="{FF2B5EF4-FFF2-40B4-BE49-F238E27FC236}">
                <a16:creationId xmlns:a16="http://schemas.microsoft.com/office/drawing/2014/main" id="{51070A71-7EFC-4D4F-98F1-328E2A215844}"/>
              </a:ext>
            </a:extLst>
          </p:cNvPr>
          <p:cNvCxnSpPr>
            <a:cxnSpLocks/>
          </p:cNvCxnSpPr>
          <p:nvPr/>
        </p:nvCxnSpPr>
        <p:spPr>
          <a:xfrm flipH="1">
            <a:off x="4709428" y="2106083"/>
            <a:ext cx="971516" cy="458470"/>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BE4E4442-7BF5-44E9-B25A-3CD756D3C986}"/>
              </a:ext>
            </a:extLst>
          </p:cNvPr>
          <p:cNvCxnSpPr>
            <a:cxnSpLocks/>
          </p:cNvCxnSpPr>
          <p:nvPr/>
        </p:nvCxnSpPr>
        <p:spPr>
          <a:xfrm flipH="1">
            <a:off x="5332517" y="3438534"/>
            <a:ext cx="937649" cy="54154"/>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790E8AF4-05F0-4C44-AE26-A54887248BE8}"/>
              </a:ext>
            </a:extLst>
          </p:cNvPr>
          <p:cNvCxnSpPr>
            <a:cxnSpLocks/>
            <a:stCxn id="32" idx="17"/>
          </p:cNvCxnSpPr>
          <p:nvPr/>
        </p:nvCxnSpPr>
        <p:spPr>
          <a:xfrm flipH="1" flipV="1">
            <a:off x="5368398" y="4590303"/>
            <a:ext cx="911620" cy="184122"/>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F79FC6AC-6B39-45EF-A48F-CDB6481426F2}"/>
              </a:ext>
            </a:extLst>
          </p:cNvPr>
          <p:cNvCxnSpPr>
            <a:cxnSpLocks/>
          </p:cNvCxnSpPr>
          <p:nvPr/>
        </p:nvCxnSpPr>
        <p:spPr>
          <a:xfrm flipH="1" flipV="1">
            <a:off x="4709428" y="5591393"/>
            <a:ext cx="971516" cy="515921"/>
          </a:xfrm>
          <a:prstGeom prst="line">
            <a:avLst/>
          </a:prstGeom>
          <a:ln w="19050">
            <a:solidFill>
              <a:schemeClr val="bg1"/>
            </a:solidFill>
            <a:prstDash val="sysDot"/>
            <a:headEnd type="oval"/>
            <a:tailEnd type="oval"/>
          </a:ln>
        </p:spPr>
        <p:style>
          <a:lnRef idx="1">
            <a:schemeClr val="accent1"/>
          </a:lnRef>
          <a:fillRef idx="0">
            <a:schemeClr val="accent1"/>
          </a:fillRef>
          <a:effectRef idx="0">
            <a:schemeClr val="accent1"/>
          </a:effectRef>
          <a:fontRef idx="minor">
            <a:schemeClr val="tx1"/>
          </a:fontRef>
        </p:style>
      </p:cxnSp>
      <p:sp>
        <p:nvSpPr>
          <p:cNvPr id="51" name="Oval 50">
            <a:extLst>
              <a:ext uri="{FF2B5EF4-FFF2-40B4-BE49-F238E27FC236}">
                <a16:creationId xmlns:a16="http://schemas.microsoft.com/office/drawing/2014/main" id="{AD9BEB77-60CD-4898-824A-CF8D6A3EF0C7}"/>
              </a:ext>
            </a:extLst>
          </p:cNvPr>
          <p:cNvSpPr>
            <a:spLocks noChangeAspect="1"/>
          </p:cNvSpPr>
          <p:nvPr/>
        </p:nvSpPr>
        <p:spPr>
          <a:xfrm>
            <a:off x="5879295" y="1694602"/>
            <a:ext cx="822960" cy="822959"/>
          </a:xfrm>
          <a:prstGeom prst="ellipse">
            <a:avLst/>
          </a:prstGeom>
          <a:blipFill>
            <a:blip r:embed="rId4"/>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3" name="Oval 52">
            <a:extLst>
              <a:ext uri="{FF2B5EF4-FFF2-40B4-BE49-F238E27FC236}">
                <a16:creationId xmlns:a16="http://schemas.microsoft.com/office/drawing/2014/main" id="{1C424C10-13C7-4FE7-A85A-9C8A7D055D1C}"/>
              </a:ext>
            </a:extLst>
          </p:cNvPr>
          <p:cNvSpPr>
            <a:spLocks noChangeAspect="1"/>
          </p:cNvSpPr>
          <p:nvPr/>
        </p:nvSpPr>
        <p:spPr>
          <a:xfrm>
            <a:off x="6470114" y="3054131"/>
            <a:ext cx="822960" cy="822959"/>
          </a:xfrm>
          <a:prstGeom prst="ellipse">
            <a:avLst/>
          </a:prstGeom>
          <a:blipFill>
            <a:blip r:embed="rId5"/>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4" name="Oval 53">
            <a:extLst>
              <a:ext uri="{FF2B5EF4-FFF2-40B4-BE49-F238E27FC236}">
                <a16:creationId xmlns:a16="http://schemas.microsoft.com/office/drawing/2014/main" id="{963B90BA-DE43-4094-9F92-792B4E6E82F6}"/>
              </a:ext>
            </a:extLst>
          </p:cNvPr>
          <p:cNvSpPr>
            <a:spLocks noChangeAspect="1"/>
          </p:cNvSpPr>
          <p:nvPr/>
        </p:nvSpPr>
        <p:spPr>
          <a:xfrm>
            <a:off x="6473648" y="4357948"/>
            <a:ext cx="822960" cy="822959"/>
          </a:xfrm>
          <a:prstGeom prst="ellipse">
            <a:avLst/>
          </a:prstGeom>
          <a:blipFill>
            <a:blip r:embed="rId6"/>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5" name="Oval 54">
            <a:extLst>
              <a:ext uri="{FF2B5EF4-FFF2-40B4-BE49-F238E27FC236}">
                <a16:creationId xmlns:a16="http://schemas.microsoft.com/office/drawing/2014/main" id="{221B0900-F890-4786-B158-9D416A23C19D}"/>
              </a:ext>
            </a:extLst>
          </p:cNvPr>
          <p:cNvSpPr>
            <a:spLocks noChangeAspect="1"/>
          </p:cNvSpPr>
          <p:nvPr/>
        </p:nvSpPr>
        <p:spPr>
          <a:xfrm>
            <a:off x="5879295" y="5701464"/>
            <a:ext cx="822960" cy="822959"/>
          </a:xfrm>
          <a:prstGeom prst="ellipse">
            <a:avLst/>
          </a:prstGeom>
          <a:blipFill>
            <a:blip r:embed="rId7"/>
            <a:stretch>
              <a:fillRect/>
            </a:stretch>
          </a:blipFill>
          <a:ln w="6350">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000" dirty="0">
              <a:solidFill>
                <a:schemeClr val="bg2">
                  <a:lumMod val="50000"/>
                </a:schemeClr>
              </a:solidFill>
              <a:latin typeface="Lato" panose="020F0502020204030203"/>
            </a:endParaRPr>
          </a:p>
        </p:txBody>
      </p:sp>
      <p:sp>
        <p:nvSpPr>
          <p:cNvPr id="56" name="Text Box 10">
            <a:extLst>
              <a:ext uri="{FF2B5EF4-FFF2-40B4-BE49-F238E27FC236}">
                <a16:creationId xmlns:a16="http://schemas.microsoft.com/office/drawing/2014/main" id="{D483ED86-86C7-4E9C-A3F7-0B4E1A570EA9}"/>
              </a:ext>
            </a:extLst>
          </p:cNvPr>
          <p:cNvSpPr txBox="1">
            <a:spLocks noChangeArrowheads="1"/>
          </p:cNvSpPr>
          <p:nvPr/>
        </p:nvSpPr>
        <p:spPr bwMode="auto">
          <a:xfrm>
            <a:off x="7472413" y="298456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5C9AD3"/>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7" name="Text Box 10">
            <a:extLst>
              <a:ext uri="{FF2B5EF4-FFF2-40B4-BE49-F238E27FC236}">
                <a16:creationId xmlns:a16="http://schemas.microsoft.com/office/drawing/2014/main" id="{72DABB19-68DF-4B1A-8FF2-8485D8709579}"/>
              </a:ext>
            </a:extLst>
          </p:cNvPr>
          <p:cNvSpPr txBox="1">
            <a:spLocks noChangeArrowheads="1"/>
          </p:cNvSpPr>
          <p:nvPr/>
        </p:nvSpPr>
        <p:spPr bwMode="auto">
          <a:xfrm>
            <a:off x="6913713" y="1652110"/>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FE4A1E"/>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8" name="Text Box 10">
            <a:extLst>
              <a:ext uri="{FF2B5EF4-FFF2-40B4-BE49-F238E27FC236}">
                <a16:creationId xmlns:a16="http://schemas.microsoft.com/office/drawing/2014/main" id="{30BFE11E-B5C7-43CA-BCD4-2CF3F7509A0E}"/>
              </a:ext>
            </a:extLst>
          </p:cNvPr>
          <p:cNvSpPr txBox="1">
            <a:spLocks noChangeArrowheads="1"/>
          </p:cNvSpPr>
          <p:nvPr/>
        </p:nvSpPr>
        <p:spPr bwMode="auto">
          <a:xfrm>
            <a:off x="7472413" y="4315456"/>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44546B"/>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59" name="Text Box 10">
            <a:extLst>
              <a:ext uri="{FF2B5EF4-FFF2-40B4-BE49-F238E27FC236}">
                <a16:creationId xmlns:a16="http://schemas.microsoft.com/office/drawing/2014/main" id="{CC2291AC-2514-4CEC-B533-98676CF7FC7C}"/>
              </a:ext>
            </a:extLst>
          </p:cNvPr>
          <p:cNvSpPr txBox="1">
            <a:spLocks noChangeArrowheads="1"/>
          </p:cNvSpPr>
          <p:nvPr/>
        </p:nvSpPr>
        <p:spPr bwMode="auto">
          <a:xfrm>
            <a:off x="6913713" y="5653343"/>
            <a:ext cx="4461416" cy="907941"/>
          </a:xfrm>
          <a:prstGeom prst="rect">
            <a:avLst/>
          </a:prstGeom>
          <a:noFill/>
          <a:ln w="9525">
            <a:noFill/>
            <a:miter lim="800000"/>
            <a:headEnd/>
            <a:tailEnd/>
          </a:ln>
        </p:spPr>
        <p:txBody>
          <a:bodyPr wrap="square" lIns="60960" tIns="30480" rIns="60960" bIns="30480">
            <a:spAutoFit/>
          </a:bodyPr>
          <a:lstStyle/>
          <a:p>
            <a:pPr marL="342900" indent="-342900">
              <a:buFont typeface="Wingdings" panose="05000000000000000000" pitchFamily="2" charset="2"/>
              <a:buChar char="ü"/>
            </a:pPr>
            <a:r>
              <a:rPr lang="en-US" sz="1600" b="1" dirty="0">
                <a:solidFill>
                  <a:srgbClr val="7A7A7A"/>
                </a:solidFill>
                <a:latin typeface="Candara" panose="020E0502030303020204" pitchFamily="34" charset="0"/>
              </a:rPr>
              <a:t>Lorem ipsum dolor </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400" dirty="0">
              <a:solidFill>
                <a:srgbClr val="00B0F0"/>
              </a:solidFill>
              <a:latin typeface="Candara" panose="020E0502030303020204" pitchFamily="34" charset="0"/>
            </a:endParaRPr>
          </a:p>
        </p:txBody>
      </p:sp>
      <p:sp>
        <p:nvSpPr>
          <p:cNvPr id="60" name="Text Box 10">
            <a:extLst>
              <a:ext uri="{FF2B5EF4-FFF2-40B4-BE49-F238E27FC236}">
                <a16:creationId xmlns:a16="http://schemas.microsoft.com/office/drawing/2014/main" id="{44E4B84F-E91C-4DDD-8FF9-D603056745B4}"/>
              </a:ext>
            </a:extLst>
          </p:cNvPr>
          <p:cNvSpPr txBox="1">
            <a:spLocks noChangeArrowheads="1"/>
          </p:cNvSpPr>
          <p:nvPr/>
        </p:nvSpPr>
        <p:spPr bwMode="auto">
          <a:xfrm>
            <a:off x="49371" y="3125107"/>
            <a:ext cx="2479513" cy="2259080"/>
          </a:xfrm>
          <a:prstGeom prst="rect">
            <a:avLst/>
          </a:prstGeom>
          <a:noFill/>
          <a:ln w="9525">
            <a:noFill/>
            <a:miter lim="800000"/>
            <a:headEnd/>
            <a:tailEnd/>
          </a:ln>
        </p:spPr>
        <p:txBody>
          <a:bodyPr wrap="square" lIns="60960" tIns="30480" rIns="60960" bIns="3048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Tree>
    <p:extLst>
      <p:ext uri="{BB962C8B-B14F-4D97-AF65-F5344CB8AC3E}">
        <p14:creationId xmlns:p14="http://schemas.microsoft.com/office/powerpoint/2010/main" val="6763793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 calcmode="lin" valueType="num">
                                      <p:cBhvr additive="base">
                                        <p:cTn id="11" dur="500" fill="hold"/>
                                        <p:tgtEl>
                                          <p:spTgt spid="37"/>
                                        </p:tgtEl>
                                        <p:attrNameLst>
                                          <p:attrName>ppt_x</p:attrName>
                                        </p:attrNameLst>
                                      </p:cBhvr>
                                      <p:tavLst>
                                        <p:tav tm="0">
                                          <p:val>
                                            <p:strVal val="0-#ppt_w/2"/>
                                          </p:val>
                                        </p:tav>
                                        <p:tav tm="100000">
                                          <p:val>
                                            <p:strVal val="#ppt_x"/>
                                          </p:val>
                                        </p:tav>
                                      </p:tavLst>
                                    </p:anim>
                                    <p:anim calcmode="lin" valueType="num">
                                      <p:cBhvr additive="base">
                                        <p:cTn id="12" dur="500" fill="hold"/>
                                        <p:tgtEl>
                                          <p:spTgt spid="37"/>
                                        </p:tgtEl>
                                        <p:attrNameLst>
                                          <p:attrName>ppt_y</p:attrName>
                                        </p:attrNameLst>
                                      </p:cBhvr>
                                      <p:tavLst>
                                        <p:tav tm="0">
                                          <p:val>
                                            <p:strVal val="#ppt_y"/>
                                          </p:val>
                                        </p:tav>
                                        <p:tav tm="100000">
                                          <p:val>
                                            <p:strVal val="#ppt_y"/>
                                          </p:val>
                                        </p:tav>
                                      </p:tavLst>
                                    </p:anim>
                                  </p:childTnLst>
                                </p:cTn>
                              </p:par>
                              <p:par>
                                <p:cTn id="13" presetID="2" presetClass="entr" presetSubtype="8" fill="hold" grpId="0" nodeType="withEffect">
                                  <p:stCondLst>
                                    <p:cond delay="0"/>
                                  </p:stCondLst>
                                  <p:childTnLst>
                                    <p:set>
                                      <p:cBhvr>
                                        <p:cTn id="14" dur="1" fill="hold">
                                          <p:stCondLst>
                                            <p:cond delay="0"/>
                                          </p:stCondLst>
                                        </p:cTn>
                                        <p:tgtEl>
                                          <p:spTgt spid="10"/>
                                        </p:tgtEl>
                                        <p:attrNameLst>
                                          <p:attrName>style.visibility</p:attrName>
                                        </p:attrNameLst>
                                      </p:cBhvr>
                                      <p:to>
                                        <p:strVal val="visible"/>
                                      </p:to>
                                    </p:set>
                                    <p:anim calcmode="lin" valueType="num">
                                      <p:cBhvr additive="base">
                                        <p:cTn id="15" dur="500" fill="hold"/>
                                        <p:tgtEl>
                                          <p:spTgt spid="10"/>
                                        </p:tgtEl>
                                        <p:attrNameLst>
                                          <p:attrName>ppt_x</p:attrName>
                                        </p:attrNameLst>
                                      </p:cBhvr>
                                      <p:tavLst>
                                        <p:tav tm="0">
                                          <p:val>
                                            <p:strVal val="0-#ppt_w/2"/>
                                          </p:val>
                                        </p:tav>
                                        <p:tav tm="100000">
                                          <p:val>
                                            <p:strVal val="#ppt_x"/>
                                          </p:val>
                                        </p:tav>
                                      </p:tavLst>
                                    </p:anim>
                                    <p:anim calcmode="lin" valueType="num">
                                      <p:cBhvr additive="base">
                                        <p:cTn id="16" dur="500" fill="hold"/>
                                        <p:tgtEl>
                                          <p:spTgt spid="10"/>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0"/>
                                        </p:tgtEl>
                                        <p:attrNameLst>
                                          <p:attrName>style.visibility</p:attrName>
                                        </p:attrNameLst>
                                      </p:cBhvr>
                                      <p:to>
                                        <p:strVal val="visible"/>
                                      </p:to>
                                    </p:set>
                                    <p:animEffect transition="in" filter="fade">
                                      <p:cBhvr>
                                        <p:cTn id="20" dur="1000"/>
                                        <p:tgtEl>
                                          <p:spTgt spid="60"/>
                                        </p:tgtEl>
                                      </p:cBhvr>
                                    </p:animEffect>
                                    <p:anim calcmode="lin" valueType="num">
                                      <p:cBhvr>
                                        <p:cTn id="21" dur="1000" fill="hold"/>
                                        <p:tgtEl>
                                          <p:spTgt spid="60"/>
                                        </p:tgtEl>
                                        <p:attrNameLst>
                                          <p:attrName>ppt_x</p:attrName>
                                        </p:attrNameLst>
                                      </p:cBhvr>
                                      <p:tavLst>
                                        <p:tav tm="0">
                                          <p:val>
                                            <p:strVal val="#ppt_x"/>
                                          </p:val>
                                        </p:tav>
                                        <p:tav tm="100000">
                                          <p:val>
                                            <p:strVal val="#ppt_x"/>
                                          </p:val>
                                        </p:tav>
                                      </p:tavLst>
                                    </p:anim>
                                    <p:anim calcmode="lin" valueType="num">
                                      <p:cBhvr>
                                        <p:cTn id="22" dur="1000" fill="hold"/>
                                        <p:tgtEl>
                                          <p:spTgt spid="60"/>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22" presetClass="entr" presetSubtype="8" fill="hold" grpId="0" nodeType="afterEffect">
                                  <p:stCondLst>
                                    <p:cond delay="0"/>
                                  </p:stCondLst>
                                  <p:childTnLst>
                                    <p:set>
                                      <p:cBhvr>
                                        <p:cTn id="25" dur="1" fill="hold">
                                          <p:stCondLst>
                                            <p:cond delay="0"/>
                                          </p:stCondLst>
                                        </p:cTn>
                                        <p:tgtEl>
                                          <p:spTgt spid="17"/>
                                        </p:tgtEl>
                                        <p:attrNameLst>
                                          <p:attrName>style.visibility</p:attrName>
                                        </p:attrNameLst>
                                      </p:cBhvr>
                                      <p:to>
                                        <p:strVal val="visible"/>
                                      </p:to>
                                    </p:set>
                                    <p:animEffect transition="in" filter="wipe(left)">
                                      <p:cBhvr>
                                        <p:cTn id="26" dur="500"/>
                                        <p:tgtEl>
                                          <p:spTgt spid="17"/>
                                        </p:tgtEl>
                                      </p:cBhvr>
                                    </p:animEffect>
                                  </p:childTnLst>
                                </p:cTn>
                              </p:par>
                            </p:childTnLst>
                          </p:cTn>
                        </p:par>
                        <p:par>
                          <p:cTn id="27" fill="hold">
                            <p:stCondLst>
                              <p:cond delay="2500"/>
                            </p:stCondLst>
                            <p:childTnLst>
                              <p:par>
                                <p:cTn id="28" presetID="22" presetClass="entr" presetSubtype="8"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Effect transition="in" filter="wipe(left)">
                                      <p:cBhvr>
                                        <p:cTn id="30" dur="500"/>
                                        <p:tgtEl>
                                          <p:spTgt spid="20"/>
                                        </p:tgtEl>
                                      </p:cBhvr>
                                    </p:animEffect>
                                  </p:childTnLst>
                                </p:cTn>
                              </p:par>
                              <p:par>
                                <p:cTn id="31" presetID="22" presetClass="entr" presetSubtype="2" fill="hold" grpId="0" nodeType="withEffect">
                                  <p:stCondLst>
                                    <p:cond delay="0"/>
                                  </p:stCondLst>
                                  <p:childTnLst>
                                    <p:set>
                                      <p:cBhvr>
                                        <p:cTn id="32" dur="1" fill="hold">
                                          <p:stCondLst>
                                            <p:cond delay="0"/>
                                          </p:stCondLst>
                                        </p:cTn>
                                        <p:tgtEl>
                                          <p:spTgt spid="35"/>
                                        </p:tgtEl>
                                        <p:attrNameLst>
                                          <p:attrName>style.visibility</p:attrName>
                                        </p:attrNameLst>
                                      </p:cBhvr>
                                      <p:to>
                                        <p:strVal val="visible"/>
                                      </p:to>
                                    </p:set>
                                    <p:animEffect transition="in" filter="wipe(right)">
                                      <p:cBhvr>
                                        <p:cTn id="33" dur="500"/>
                                        <p:tgtEl>
                                          <p:spTgt spid="35"/>
                                        </p:tgtEl>
                                      </p:cBhvr>
                                    </p:animEffect>
                                  </p:childTnLst>
                                </p:cTn>
                              </p:par>
                              <p:par>
                                <p:cTn id="34" presetID="2" presetClass="entr" presetSubtype="2" fill="hold" grpId="0" nodeType="withEffect">
                                  <p:stCondLst>
                                    <p:cond delay="0"/>
                                  </p:stCondLst>
                                  <p:childTnLst>
                                    <p:set>
                                      <p:cBhvr>
                                        <p:cTn id="35" dur="1" fill="hold">
                                          <p:stCondLst>
                                            <p:cond delay="0"/>
                                          </p:stCondLst>
                                        </p:cTn>
                                        <p:tgtEl>
                                          <p:spTgt spid="51"/>
                                        </p:tgtEl>
                                        <p:attrNameLst>
                                          <p:attrName>style.visibility</p:attrName>
                                        </p:attrNameLst>
                                      </p:cBhvr>
                                      <p:to>
                                        <p:strVal val="visible"/>
                                      </p:to>
                                    </p:set>
                                    <p:anim calcmode="lin" valueType="num">
                                      <p:cBhvr additive="base">
                                        <p:cTn id="36" dur="500" fill="hold"/>
                                        <p:tgtEl>
                                          <p:spTgt spid="51"/>
                                        </p:tgtEl>
                                        <p:attrNameLst>
                                          <p:attrName>ppt_x</p:attrName>
                                        </p:attrNameLst>
                                      </p:cBhvr>
                                      <p:tavLst>
                                        <p:tav tm="0">
                                          <p:val>
                                            <p:strVal val="1+#ppt_w/2"/>
                                          </p:val>
                                        </p:tav>
                                        <p:tav tm="100000">
                                          <p:val>
                                            <p:strVal val="#ppt_x"/>
                                          </p:val>
                                        </p:tav>
                                      </p:tavLst>
                                    </p:anim>
                                    <p:anim calcmode="lin" valueType="num">
                                      <p:cBhvr additive="base">
                                        <p:cTn id="37" dur="500" fill="hold"/>
                                        <p:tgtEl>
                                          <p:spTgt spid="51"/>
                                        </p:tgtEl>
                                        <p:attrNameLst>
                                          <p:attrName>ppt_y</p:attrName>
                                        </p:attrNameLst>
                                      </p:cBhvr>
                                      <p:tavLst>
                                        <p:tav tm="0">
                                          <p:val>
                                            <p:strVal val="#ppt_y"/>
                                          </p:val>
                                        </p:tav>
                                        <p:tav tm="100000">
                                          <p:val>
                                            <p:strVal val="#ppt_y"/>
                                          </p:val>
                                        </p:tav>
                                      </p:tavLst>
                                    </p:anim>
                                  </p:childTnLst>
                                </p:cTn>
                              </p:par>
                            </p:childTnLst>
                          </p:cTn>
                        </p:par>
                        <p:par>
                          <p:cTn id="38" fill="hold">
                            <p:stCondLst>
                              <p:cond delay="3000"/>
                            </p:stCondLst>
                            <p:childTnLst>
                              <p:par>
                                <p:cTn id="39" presetID="42" presetClass="entr" presetSubtype="0" fill="hold" grpId="0" nodeType="afterEffect">
                                  <p:stCondLst>
                                    <p:cond delay="0"/>
                                  </p:stCondLst>
                                  <p:childTnLst>
                                    <p:set>
                                      <p:cBhvr>
                                        <p:cTn id="40" dur="1" fill="hold">
                                          <p:stCondLst>
                                            <p:cond delay="0"/>
                                          </p:stCondLst>
                                        </p:cTn>
                                        <p:tgtEl>
                                          <p:spTgt spid="57"/>
                                        </p:tgtEl>
                                        <p:attrNameLst>
                                          <p:attrName>style.visibility</p:attrName>
                                        </p:attrNameLst>
                                      </p:cBhvr>
                                      <p:to>
                                        <p:strVal val="visible"/>
                                      </p:to>
                                    </p:set>
                                    <p:animEffect transition="in" filter="fade">
                                      <p:cBhvr>
                                        <p:cTn id="41" dur="1000"/>
                                        <p:tgtEl>
                                          <p:spTgt spid="57"/>
                                        </p:tgtEl>
                                      </p:cBhvr>
                                    </p:animEffect>
                                    <p:anim calcmode="lin" valueType="num">
                                      <p:cBhvr>
                                        <p:cTn id="42" dur="1000" fill="hold"/>
                                        <p:tgtEl>
                                          <p:spTgt spid="57"/>
                                        </p:tgtEl>
                                        <p:attrNameLst>
                                          <p:attrName>ppt_x</p:attrName>
                                        </p:attrNameLst>
                                      </p:cBhvr>
                                      <p:tavLst>
                                        <p:tav tm="0">
                                          <p:val>
                                            <p:strVal val="#ppt_x"/>
                                          </p:val>
                                        </p:tav>
                                        <p:tav tm="100000">
                                          <p:val>
                                            <p:strVal val="#ppt_x"/>
                                          </p:val>
                                        </p:tav>
                                      </p:tavLst>
                                    </p:anim>
                                    <p:anim calcmode="lin" valueType="num">
                                      <p:cBhvr>
                                        <p:cTn id="43" dur="1000" fill="hold"/>
                                        <p:tgtEl>
                                          <p:spTgt spid="57"/>
                                        </p:tgtEl>
                                        <p:attrNameLst>
                                          <p:attrName>ppt_y</p:attrName>
                                        </p:attrNameLst>
                                      </p:cBhvr>
                                      <p:tavLst>
                                        <p:tav tm="0">
                                          <p:val>
                                            <p:strVal val="#ppt_y+.1"/>
                                          </p:val>
                                        </p:tav>
                                        <p:tav tm="100000">
                                          <p:val>
                                            <p:strVal val="#ppt_y"/>
                                          </p:val>
                                        </p:tav>
                                      </p:tavLst>
                                    </p:anim>
                                  </p:childTnLst>
                                </p:cTn>
                              </p:par>
                            </p:childTnLst>
                          </p:cTn>
                        </p:par>
                        <p:par>
                          <p:cTn id="44" fill="hold">
                            <p:stCondLst>
                              <p:cond delay="4000"/>
                            </p:stCondLst>
                            <p:childTnLst>
                              <p:par>
                                <p:cTn id="45" presetID="22" presetClass="entr" presetSubtype="8" fill="hold"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wipe(left)">
                                      <p:cBhvr>
                                        <p:cTn id="47" dur="500"/>
                                        <p:tgtEl>
                                          <p:spTgt spid="21"/>
                                        </p:tgtEl>
                                      </p:cBhvr>
                                    </p:animEffect>
                                  </p:childTnLst>
                                </p:cTn>
                              </p:par>
                              <p:par>
                                <p:cTn id="48" presetID="22" presetClass="entr" presetSubtype="2" fill="hold" grpId="0" nodeType="withEffect">
                                  <p:stCondLst>
                                    <p:cond delay="0"/>
                                  </p:stCondLst>
                                  <p:childTnLst>
                                    <p:set>
                                      <p:cBhvr>
                                        <p:cTn id="49" dur="1" fill="hold">
                                          <p:stCondLst>
                                            <p:cond delay="0"/>
                                          </p:stCondLst>
                                        </p:cTn>
                                        <p:tgtEl>
                                          <p:spTgt spid="34"/>
                                        </p:tgtEl>
                                        <p:attrNameLst>
                                          <p:attrName>style.visibility</p:attrName>
                                        </p:attrNameLst>
                                      </p:cBhvr>
                                      <p:to>
                                        <p:strVal val="visible"/>
                                      </p:to>
                                    </p:set>
                                    <p:animEffect transition="in" filter="wipe(right)">
                                      <p:cBhvr>
                                        <p:cTn id="50" dur="500"/>
                                        <p:tgtEl>
                                          <p:spTgt spid="34"/>
                                        </p:tgtEl>
                                      </p:cBhvr>
                                    </p:animEffect>
                                  </p:childTnLst>
                                </p:cTn>
                              </p:par>
                              <p:par>
                                <p:cTn id="51" presetID="2" presetClass="entr" presetSubtype="2" fill="hold" grpId="0" nodeType="withEffect">
                                  <p:stCondLst>
                                    <p:cond delay="0"/>
                                  </p:stCondLst>
                                  <p:childTnLst>
                                    <p:set>
                                      <p:cBhvr>
                                        <p:cTn id="52" dur="1" fill="hold">
                                          <p:stCondLst>
                                            <p:cond delay="0"/>
                                          </p:stCondLst>
                                        </p:cTn>
                                        <p:tgtEl>
                                          <p:spTgt spid="53"/>
                                        </p:tgtEl>
                                        <p:attrNameLst>
                                          <p:attrName>style.visibility</p:attrName>
                                        </p:attrNameLst>
                                      </p:cBhvr>
                                      <p:to>
                                        <p:strVal val="visible"/>
                                      </p:to>
                                    </p:set>
                                    <p:anim calcmode="lin" valueType="num">
                                      <p:cBhvr additive="base">
                                        <p:cTn id="53" dur="500" fill="hold"/>
                                        <p:tgtEl>
                                          <p:spTgt spid="53"/>
                                        </p:tgtEl>
                                        <p:attrNameLst>
                                          <p:attrName>ppt_x</p:attrName>
                                        </p:attrNameLst>
                                      </p:cBhvr>
                                      <p:tavLst>
                                        <p:tav tm="0">
                                          <p:val>
                                            <p:strVal val="1+#ppt_w/2"/>
                                          </p:val>
                                        </p:tav>
                                        <p:tav tm="100000">
                                          <p:val>
                                            <p:strVal val="#ppt_x"/>
                                          </p:val>
                                        </p:tav>
                                      </p:tavLst>
                                    </p:anim>
                                    <p:anim calcmode="lin" valueType="num">
                                      <p:cBhvr additive="base">
                                        <p:cTn id="54" dur="500" fill="hold"/>
                                        <p:tgtEl>
                                          <p:spTgt spid="53"/>
                                        </p:tgtEl>
                                        <p:attrNameLst>
                                          <p:attrName>ppt_y</p:attrName>
                                        </p:attrNameLst>
                                      </p:cBhvr>
                                      <p:tavLst>
                                        <p:tav tm="0">
                                          <p:val>
                                            <p:strVal val="#ppt_y"/>
                                          </p:val>
                                        </p:tav>
                                        <p:tav tm="100000">
                                          <p:val>
                                            <p:strVal val="#ppt_y"/>
                                          </p:val>
                                        </p:tav>
                                      </p:tavLst>
                                    </p:anim>
                                  </p:childTnLst>
                                </p:cTn>
                              </p:par>
                            </p:childTnLst>
                          </p:cTn>
                        </p:par>
                        <p:par>
                          <p:cTn id="55" fill="hold">
                            <p:stCondLst>
                              <p:cond delay="4500"/>
                            </p:stCondLst>
                            <p:childTnLst>
                              <p:par>
                                <p:cTn id="56" presetID="42" presetClass="entr" presetSubtype="0" fill="hold" grpId="0" nodeType="afterEffect">
                                  <p:stCondLst>
                                    <p:cond delay="0"/>
                                  </p:stCondLst>
                                  <p:childTnLst>
                                    <p:set>
                                      <p:cBhvr>
                                        <p:cTn id="57" dur="1" fill="hold">
                                          <p:stCondLst>
                                            <p:cond delay="0"/>
                                          </p:stCondLst>
                                        </p:cTn>
                                        <p:tgtEl>
                                          <p:spTgt spid="56"/>
                                        </p:tgtEl>
                                        <p:attrNameLst>
                                          <p:attrName>style.visibility</p:attrName>
                                        </p:attrNameLst>
                                      </p:cBhvr>
                                      <p:to>
                                        <p:strVal val="visible"/>
                                      </p:to>
                                    </p:set>
                                    <p:animEffect transition="in" filter="fade">
                                      <p:cBhvr>
                                        <p:cTn id="58" dur="1000"/>
                                        <p:tgtEl>
                                          <p:spTgt spid="56"/>
                                        </p:tgtEl>
                                      </p:cBhvr>
                                    </p:animEffect>
                                    <p:anim calcmode="lin" valueType="num">
                                      <p:cBhvr>
                                        <p:cTn id="59" dur="1000" fill="hold"/>
                                        <p:tgtEl>
                                          <p:spTgt spid="56"/>
                                        </p:tgtEl>
                                        <p:attrNameLst>
                                          <p:attrName>ppt_x</p:attrName>
                                        </p:attrNameLst>
                                      </p:cBhvr>
                                      <p:tavLst>
                                        <p:tav tm="0">
                                          <p:val>
                                            <p:strVal val="#ppt_x"/>
                                          </p:val>
                                        </p:tav>
                                        <p:tav tm="100000">
                                          <p:val>
                                            <p:strVal val="#ppt_x"/>
                                          </p:val>
                                        </p:tav>
                                      </p:tavLst>
                                    </p:anim>
                                    <p:anim calcmode="lin" valueType="num">
                                      <p:cBhvr>
                                        <p:cTn id="60" dur="1000" fill="hold"/>
                                        <p:tgtEl>
                                          <p:spTgt spid="56"/>
                                        </p:tgtEl>
                                        <p:attrNameLst>
                                          <p:attrName>ppt_y</p:attrName>
                                        </p:attrNameLst>
                                      </p:cBhvr>
                                      <p:tavLst>
                                        <p:tav tm="0">
                                          <p:val>
                                            <p:strVal val="#ppt_y+.1"/>
                                          </p:val>
                                        </p:tav>
                                        <p:tav tm="100000">
                                          <p:val>
                                            <p:strVal val="#ppt_y"/>
                                          </p:val>
                                        </p:tav>
                                      </p:tavLst>
                                    </p:anim>
                                  </p:childTnLst>
                                </p:cTn>
                              </p:par>
                            </p:childTnLst>
                          </p:cTn>
                        </p:par>
                        <p:par>
                          <p:cTn id="61" fill="hold">
                            <p:stCondLst>
                              <p:cond delay="5500"/>
                            </p:stCondLst>
                            <p:childTnLst>
                              <p:par>
                                <p:cTn id="62" presetID="22" presetClass="entr" presetSubtype="8" fill="hold" nodeType="afterEffect">
                                  <p:stCondLst>
                                    <p:cond delay="0"/>
                                  </p:stCondLst>
                                  <p:childTnLst>
                                    <p:set>
                                      <p:cBhvr>
                                        <p:cTn id="63" dur="1" fill="hold">
                                          <p:stCondLst>
                                            <p:cond delay="0"/>
                                          </p:stCondLst>
                                        </p:cTn>
                                        <p:tgtEl>
                                          <p:spTgt spid="22"/>
                                        </p:tgtEl>
                                        <p:attrNameLst>
                                          <p:attrName>style.visibility</p:attrName>
                                        </p:attrNameLst>
                                      </p:cBhvr>
                                      <p:to>
                                        <p:strVal val="visible"/>
                                      </p:to>
                                    </p:set>
                                    <p:animEffect transition="in" filter="wipe(left)">
                                      <p:cBhvr>
                                        <p:cTn id="64" dur="500"/>
                                        <p:tgtEl>
                                          <p:spTgt spid="22"/>
                                        </p:tgtEl>
                                      </p:cBhvr>
                                    </p:animEffect>
                                  </p:childTnLst>
                                </p:cTn>
                              </p:par>
                              <p:par>
                                <p:cTn id="65" presetID="2" presetClass="entr" presetSubtype="2" fill="hold" grpId="0" nodeType="with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additive="base">
                                        <p:cTn id="67" dur="500" fill="hold"/>
                                        <p:tgtEl>
                                          <p:spTgt spid="32"/>
                                        </p:tgtEl>
                                        <p:attrNameLst>
                                          <p:attrName>ppt_x</p:attrName>
                                        </p:attrNameLst>
                                      </p:cBhvr>
                                      <p:tavLst>
                                        <p:tav tm="0">
                                          <p:val>
                                            <p:strVal val="1+#ppt_w/2"/>
                                          </p:val>
                                        </p:tav>
                                        <p:tav tm="100000">
                                          <p:val>
                                            <p:strVal val="#ppt_x"/>
                                          </p:val>
                                        </p:tav>
                                      </p:tavLst>
                                    </p:anim>
                                    <p:anim calcmode="lin" valueType="num">
                                      <p:cBhvr additive="base">
                                        <p:cTn id="68" dur="500" fill="hold"/>
                                        <p:tgtEl>
                                          <p:spTgt spid="32"/>
                                        </p:tgtEl>
                                        <p:attrNameLst>
                                          <p:attrName>ppt_y</p:attrName>
                                        </p:attrNameLst>
                                      </p:cBhvr>
                                      <p:tavLst>
                                        <p:tav tm="0">
                                          <p:val>
                                            <p:strVal val="#ppt_y"/>
                                          </p:val>
                                        </p:tav>
                                        <p:tav tm="100000">
                                          <p:val>
                                            <p:strVal val="#ppt_y"/>
                                          </p:val>
                                        </p:tav>
                                      </p:tavLst>
                                    </p:anim>
                                  </p:childTnLst>
                                </p:cTn>
                              </p:par>
                              <p:par>
                                <p:cTn id="69" presetID="2" presetClass="entr" presetSubtype="2" fill="hold" grpId="0" nodeType="withEffect">
                                  <p:stCondLst>
                                    <p:cond delay="0"/>
                                  </p:stCondLst>
                                  <p:childTnLst>
                                    <p:set>
                                      <p:cBhvr>
                                        <p:cTn id="70" dur="1" fill="hold">
                                          <p:stCondLst>
                                            <p:cond delay="0"/>
                                          </p:stCondLst>
                                        </p:cTn>
                                        <p:tgtEl>
                                          <p:spTgt spid="54"/>
                                        </p:tgtEl>
                                        <p:attrNameLst>
                                          <p:attrName>style.visibility</p:attrName>
                                        </p:attrNameLst>
                                      </p:cBhvr>
                                      <p:to>
                                        <p:strVal val="visible"/>
                                      </p:to>
                                    </p:set>
                                    <p:anim calcmode="lin" valueType="num">
                                      <p:cBhvr additive="base">
                                        <p:cTn id="71" dur="500" fill="hold"/>
                                        <p:tgtEl>
                                          <p:spTgt spid="54"/>
                                        </p:tgtEl>
                                        <p:attrNameLst>
                                          <p:attrName>ppt_x</p:attrName>
                                        </p:attrNameLst>
                                      </p:cBhvr>
                                      <p:tavLst>
                                        <p:tav tm="0">
                                          <p:val>
                                            <p:strVal val="1+#ppt_w/2"/>
                                          </p:val>
                                        </p:tav>
                                        <p:tav tm="100000">
                                          <p:val>
                                            <p:strVal val="#ppt_x"/>
                                          </p:val>
                                        </p:tav>
                                      </p:tavLst>
                                    </p:anim>
                                    <p:anim calcmode="lin" valueType="num">
                                      <p:cBhvr additive="base">
                                        <p:cTn id="72" dur="500" fill="hold"/>
                                        <p:tgtEl>
                                          <p:spTgt spid="54"/>
                                        </p:tgtEl>
                                        <p:attrNameLst>
                                          <p:attrName>ppt_y</p:attrName>
                                        </p:attrNameLst>
                                      </p:cBhvr>
                                      <p:tavLst>
                                        <p:tav tm="0">
                                          <p:val>
                                            <p:strVal val="#ppt_y"/>
                                          </p:val>
                                        </p:tav>
                                        <p:tav tm="100000">
                                          <p:val>
                                            <p:strVal val="#ppt_y"/>
                                          </p:val>
                                        </p:tav>
                                      </p:tavLst>
                                    </p:anim>
                                  </p:childTnLst>
                                </p:cTn>
                              </p:par>
                            </p:childTnLst>
                          </p:cTn>
                        </p:par>
                        <p:par>
                          <p:cTn id="73" fill="hold">
                            <p:stCondLst>
                              <p:cond delay="6000"/>
                            </p:stCondLst>
                            <p:childTnLst>
                              <p:par>
                                <p:cTn id="74" presetID="42" presetClass="entr" presetSubtype="0" fill="hold" grpId="0" nodeType="afterEffect">
                                  <p:stCondLst>
                                    <p:cond delay="0"/>
                                  </p:stCondLst>
                                  <p:childTnLst>
                                    <p:set>
                                      <p:cBhvr>
                                        <p:cTn id="75" dur="1" fill="hold">
                                          <p:stCondLst>
                                            <p:cond delay="0"/>
                                          </p:stCondLst>
                                        </p:cTn>
                                        <p:tgtEl>
                                          <p:spTgt spid="58"/>
                                        </p:tgtEl>
                                        <p:attrNameLst>
                                          <p:attrName>style.visibility</p:attrName>
                                        </p:attrNameLst>
                                      </p:cBhvr>
                                      <p:to>
                                        <p:strVal val="visible"/>
                                      </p:to>
                                    </p:set>
                                    <p:animEffect transition="in" filter="fade">
                                      <p:cBhvr>
                                        <p:cTn id="76" dur="1000"/>
                                        <p:tgtEl>
                                          <p:spTgt spid="58"/>
                                        </p:tgtEl>
                                      </p:cBhvr>
                                    </p:animEffect>
                                    <p:anim calcmode="lin" valueType="num">
                                      <p:cBhvr>
                                        <p:cTn id="77" dur="1000" fill="hold"/>
                                        <p:tgtEl>
                                          <p:spTgt spid="58"/>
                                        </p:tgtEl>
                                        <p:attrNameLst>
                                          <p:attrName>ppt_x</p:attrName>
                                        </p:attrNameLst>
                                      </p:cBhvr>
                                      <p:tavLst>
                                        <p:tav tm="0">
                                          <p:val>
                                            <p:strVal val="#ppt_x"/>
                                          </p:val>
                                        </p:tav>
                                        <p:tav tm="100000">
                                          <p:val>
                                            <p:strVal val="#ppt_x"/>
                                          </p:val>
                                        </p:tav>
                                      </p:tavLst>
                                    </p:anim>
                                    <p:anim calcmode="lin" valueType="num">
                                      <p:cBhvr>
                                        <p:cTn id="78" dur="1000" fill="hold"/>
                                        <p:tgtEl>
                                          <p:spTgt spid="58"/>
                                        </p:tgtEl>
                                        <p:attrNameLst>
                                          <p:attrName>ppt_y</p:attrName>
                                        </p:attrNameLst>
                                      </p:cBhvr>
                                      <p:tavLst>
                                        <p:tav tm="0">
                                          <p:val>
                                            <p:strVal val="#ppt_y+.1"/>
                                          </p:val>
                                        </p:tav>
                                        <p:tav tm="100000">
                                          <p:val>
                                            <p:strVal val="#ppt_y"/>
                                          </p:val>
                                        </p:tav>
                                      </p:tavLst>
                                    </p:anim>
                                  </p:childTnLst>
                                </p:cTn>
                              </p:par>
                            </p:childTnLst>
                          </p:cTn>
                        </p:par>
                        <p:par>
                          <p:cTn id="79" fill="hold">
                            <p:stCondLst>
                              <p:cond delay="7000"/>
                            </p:stCondLst>
                            <p:childTnLst>
                              <p:par>
                                <p:cTn id="80" presetID="22" presetClass="entr" presetSubtype="8" fill="hold" nodeType="afterEffect">
                                  <p:stCondLst>
                                    <p:cond delay="0"/>
                                  </p:stCondLst>
                                  <p:childTnLst>
                                    <p:set>
                                      <p:cBhvr>
                                        <p:cTn id="81" dur="1" fill="hold">
                                          <p:stCondLst>
                                            <p:cond delay="0"/>
                                          </p:stCondLst>
                                        </p:cTn>
                                        <p:tgtEl>
                                          <p:spTgt spid="19"/>
                                        </p:tgtEl>
                                        <p:attrNameLst>
                                          <p:attrName>style.visibility</p:attrName>
                                        </p:attrNameLst>
                                      </p:cBhvr>
                                      <p:to>
                                        <p:strVal val="visible"/>
                                      </p:to>
                                    </p:set>
                                    <p:animEffect transition="in" filter="wipe(left)">
                                      <p:cBhvr>
                                        <p:cTn id="82" dur="500"/>
                                        <p:tgtEl>
                                          <p:spTgt spid="19"/>
                                        </p:tgtEl>
                                      </p:cBhvr>
                                    </p:animEffect>
                                  </p:childTnLst>
                                </p:cTn>
                              </p:par>
                              <p:par>
                                <p:cTn id="83" presetID="22" presetClass="entr" presetSubtype="2" fill="hold" grpId="0" nodeType="with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wipe(right)">
                                      <p:cBhvr>
                                        <p:cTn id="85" dur="500"/>
                                        <p:tgtEl>
                                          <p:spTgt spid="33"/>
                                        </p:tgtEl>
                                      </p:cBhvr>
                                    </p:animEffect>
                                  </p:childTnLst>
                                </p:cTn>
                              </p:par>
                              <p:par>
                                <p:cTn id="86" presetID="2" presetClass="entr" presetSubtype="2" fill="hold" grpId="0" nodeType="withEffect">
                                  <p:stCondLst>
                                    <p:cond delay="0"/>
                                  </p:stCondLst>
                                  <p:childTnLst>
                                    <p:set>
                                      <p:cBhvr>
                                        <p:cTn id="87" dur="1" fill="hold">
                                          <p:stCondLst>
                                            <p:cond delay="0"/>
                                          </p:stCondLst>
                                        </p:cTn>
                                        <p:tgtEl>
                                          <p:spTgt spid="55"/>
                                        </p:tgtEl>
                                        <p:attrNameLst>
                                          <p:attrName>style.visibility</p:attrName>
                                        </p:attrNameLst>
                                      </p:cBhvr>
                                      <p:to>
                                        <p:strVal val="visible"/>
                                      </p:to>
                                    </p:set>
                                    <p:anim calcmode="lin" valueType="num">
                                      <p:cBhvr additive="base">
                                        <p:cTn id="88" dur="500" fill="hold"/>
                                        <p:tgtEl>
                                          <p:spTgt spid="55"/>
                                        </p:tgtEl>
                                        <p:attrNameLst>
                                          <p:attrName>ppt_x</p:attrName>
                                        </p:attrNameLst>
                                      </p:cBhvr>
                                      <p:tavLst>
                                        <p:tav tm="0">
                                          <p:val>
                                            <p:strVal val="1+#ppt_w/2"/>
                                          </p:val>
                                        </p:tav>
                                        <p:tav tm="100000">
                                          <p:val>
                                            <p:strVal val="#ppt_x"/>
                                          </p:val>
                                        </p:tav>
                                      </p:tavLst>
                                    </p:anim>
                                    <p:anim calcmode="lin" valueType="num">
                                      <p:cBhvr additive="base">
                                        <p:cTn id="89" dur="500" fill="hold"/>
                                        <p:tgtEl>
                                          <p:spTgt spid="55"/>
                                        </p:tgtEl>
                                        <p:attrNameLst>
                                          <p:attrName>ppt_y</p:attrName>
                                        </p:attrNameLst>
                                      </p:cBhvr>
                                      <p:tavLst>
                                        <p:tav tm="0">
                                          <p:val>
                                            <p:strVal val="#ppt_y"/>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59"/>
                                        </p:tgtEl>
                                        <p:attrNameLst>
                                          <p:attrName>style.visibility</p:attrName>
                                        </p:attrNameLst>
                                      </p:cBhvr>
                                      <p:to>
                                        <p:strVal val="visible"/>
                                      </p:to>
                                    </p:set>
                                    <p:animEffect transition="in" filter="fade">
                                      <p:cBhvr>
                                        <p:cTn id="93" dur="1000"/>
                                        <p:tgtEl>
                                          <p:spTgt spid="59"/>
                                        </p:tgtEl>
                                      </p:cBhvr>
                                    </p:animEffect>
                                    <p:anim calcmode="lin" valueType="num">
                                      <p:cBhvr>
                                        <p:cTn id="94" dur="1000" fill="hold"/>
                                        <p:tgtEl>
                                          <p:spTgt spid="59"/>
                                        </p:tgtEl>
                                        <p:attrNameLst>
                                          <p:attrName>ppt_x</p:attrName>
                                        </p:attrNameLst>
                                      </p:cBhvr>
                                      <p:tavLst>
                                        <p:tav tm="0">
                                          <p:val>
                                            <p:strVal val="#ppt_x"/>
                                          </p:val>
                                        </p:tav>
                                        <p:tav tm="100000">
                                          <p:val>
                                            <p:strVal val="#ppt_x"/>
                                          </p:val>
                                        </p:tav>
                                      </p:tavLst>
                                    </p:anim>
                                    <p:anim calcmode="lin" valueType="num">
                                      <p:cBhvr>
                                        <p:cTn id="95" dur="1000" fill="hold"/>
                                        <p:tgtEl>
                                          <p:spTgt spid="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2" grpId="0" animBg="1"/>
      <p:bldP spid="17" grpId="0" animBg="1"/>
      <p:bldP spid="35" grpId="0" animBg="1"/>
      <p:bldP spid="33" grpId="0" animBg="1"/>
      <p:bldP spid="34" grpId="0" animBg="1"/>
      <p:bldP spid="37" grpId="0" animBg="1"/>
      <p:bldP spid="10" grpId="0" animBg="1"/>
      <p:bldP spid="51" grpId="0" animBg="1"/>
      <p:bldP spid="53" grpId="0" animBg="1"/>
      <p:bldP spid="54" grpId="0" animBg="1"/>
      <p:bldP spid="55" grpId="0" animBg="1"/>
      <p:bldP spid="56" grpId="0"/>
      <p:bldP spid="57" grpId="0"/>
      <p:bldP spid="58" grpId="0"/>
      <p:bldP spid="59" grpId="0"/>
      <p:bldP spid="60"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5B749548-F837-45D2-9367-D36AFD02BD0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grpSp>
        <p:nvGrpSpPr>
          <p:cNvPr id="117" name="Group 116">
            <a:extLst>
              <a:ext uri="{FF2B5EF4-FFF2-40B4-BE49-F238E27FC236}">
                <a16:creationId xmlns:a16="http://schemas.microsoft.com/office/drawing/2014/main" id="{C1333EC8-D28F-4932-9C9E-B2F7FF167DF0}"/>
              </a:ext>
            </a:extLst>
          </p:cNvPr>
          <p:cNvGrpSpPr/>
          <p:nvPr/>
        </p:nvGrpSpPr>
        <p:grpSpPr>
          <a:xfrm>
            <a:off x="5655743" y="2949409"/>
            <a:ext cx="916127" cy="2388898"/>
            <a:chOff x="5655743" y="2949409"/>
            <a:chExt cx="916127" cy="2388898"/>
          </a:xfrm>
          <a:solidFill>
            <a:srgbClr val="FE4A1E"/>
          </a:solidFill>
        </p:grpSpPr>
        <p:sp>
          <p:nvSpPr>
            <p:cNvPr id="93" name="Freeform: Shape 92">
              <a:extLst>
                <a:ext uri="{FF2B5EF4-FFF2-40B4-BE49-F238E27FC236}">
                  <a16:creationId xmlns:a16="http://schemas.microsoft.com/office/drawing/2014/main" id="{CD0B4F37-3D67-42F8-9AD5-BFDFA30EC5B2}"/>
                </a:ext>
              </a:extLst>
            </p:cNvPr>
            <p:cNvSpPr/>
            <p:nvPr/>
          </p:nvSpPr>
          <p:spPr>
            <a:xfrm rot="16200000">
              <a:off x="4924612" y="3680540"/>
              <a:ext cx="2378389" cy="916127"/>
            </a:xfrm>
            <a:custGeom>
              <a:avLst/>
              <a:gdLst>
                <a:gd name="connsiteX0" fmla="*/ 2378389 w 2378389"/>
                <a:gd name="connsiteY0" fmla="*/ 145004 h 916127"/>
                <a:gd name="connsiteX1" fmla="*/ 2378388 w 2378389"/>
                <a:gd name="connsiteY1" fmla="*/ 292553 h 916127"/>
                <a:gd name="connsiteX2" fmla="*/ 2377440 w 2378389"/>
                <a:gd name="connsiteY2" fmla="*/ 292547 h 916127"/>
                <a:gd name="connsiteX3" fmla="*/ 2377440 w 2378389"/>
                <a:gd name="connsiteY3" fmla="*/ 916127 h 916127"/>
                <a:gd name="connsiteX4" fmla="*/ 0 w 2378389"/>
                <a:gd name="connsiteY4" fmla="*/ 916127 h 916127"/>
                <a:gd name="connsiteX5" fmla="*/ 0 w 2378389"/>
                <a:gd name="connsiteY5" fmla="*/ 157175 h 916127"/>
                <a:gd name="connsiteX6" fmla="*/ 2047038 w 2378389"/>
                <a:gd name="connsiteY6" fmla="*/ 157175 h 916127"/>
                <a:gd name="connsiteX7" fmla="*/ 2125947 w 2378389"/>
                <a:gd name="connsiteY7" fmla="*/ 0 h 916127"/>
                <a:gd name="connsiteX8" fmla="*/ 2268937 w 2378389"/>
                <a:gd name="connsiteY8" fmla="*/ 1 h 9161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8389" h="916127">
                  <a:moveTo>
                    <a:pt x="2378389" y="145004"/>
                  </a:moveTo>
                  <a:lnTo>
                    <a:pt x="2378388" y="292553"/>
                  </a:lnTo>
                  <a:lnTo>
                    <a:pt x="2377440" y="292547"/>
                  </a:lnTo>
                  <a:lnTo>
                    <a:pt x="2377440" y="916127"/>
                  </a:lnTo>
                  <a:lnTo>
                    <a:pt x="0" y="916127"/>
                  </a:lnTo>
                  <a:lnTo>
                    <a:pt x="0" y="157175"/>
                  </a:lnTo>
                  <a:lnTo>
                    <a:pt x="2047038" y="157175"/>
                  </a:lnTo>
                  <a:lnTo>
                    <a:pt x="2125947" y="0"/>
                  </a:lnTo>
                  <a:lnTo>
                    <a:pt x="2268937" y="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Rectangle 1">
              <a:extLst>
                <a:ext uri="{FF2B5EF4-FFF2-40B4-BE49-F238E27FC236}">
                  <a16:creationId xmlns:a16="http://schemas.microsoft.com/office/drawing/2014/main" id="{AE111A8A-2213-4433-892D-0E58D9CAFE11}"/>
                </a:ext>
              </a:extLst>
            </p:cNvPr>
            <p:cNvSpPr/>
            <p:nvPr/>
          </p:nvSpPr>
          <p:spPr>
            <a:xfrm rot="16200000">
              <a:off x="4896216" y="3815831"/>
              <a:ext cx="22860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8" name="Group 107">
            <a:extLst>
              <a:ext uri="{FF2B5EF4-FFF2-40B4-BE49-F238E27FC236}">
                <a16:creationId xmlns:a16="http://schemas.microsoft.com/office/drawing/2014/main" id="{D99B056A-E2EE-45A1-87A3-4733BBE385F1}"/>
              </a:ext>
            </a:extLst>
          </p:cNvPr>
          <p:cNvGrpSpPr/>
          <p:nvPr/>
        </p:nvGrpSpPr>
        <p:grpSpPr>
          <a:xfrm>
            <a:off x="1455014" y="5893219"/>
            <a:ext cx="5246597" cy="511192"/>
            <a:chOff x="1455014" y="5893219"/>
            <a:chExt cx="5246597" cy="511192"/>
          </a:xfrm>
          <a:solidFill>
            <a:srgbClr val="FE4A1E"/>
          </a:solidFill>
        </p:grpSpPr>
        <p:sp>
          <p:nvSpPr>
            <p:cNvPr id="66" name="Freeform: Shape 65">
              <a:extLst>
                <a:ext uri="{FF2B5EF4-FFF2-40B4-BE49-F238E27FC236}">
                  <a16:creationId xmlns:a16="http://schemas.microsoft.com/office/drawing/2014/main" id="{967EF7E7-7515-450F-A5D9-A29A85B91C4C}"/>
                </a:ext>
              </a:extLst>
            </p:cNvPr>
            <p:cNvSpPr/>
            <p:nvPr/>
          </p:nvSpPr>
          <p:spPr>
            <a:xfrm rot="4073939">
              <a:off x="3907117" y="3591382"/>
              <a:ext cx="491949" cy="5097038"/>
            </a:xfrm>
            <a:custGeom>
              <a:avLst/>
              <a:gdLst>
                <a:gd name="connsiteX0" fmla="*/ 394330 w 491949"/>
                <a:gd name="connsiteY0" fmla="*/ 0 h 5097038"/>
                <a:gd name="connsiteX1" fmla="*/ 413408 w 491949"/>
                <a:gd name="connsiteY1" fmla="*/ 7747 h 5097038"/>
                <a:gd name="connsiteX2" fmla="*/ 419445 w 491949"/>
                <a:gd name="connsiteY2" fmla="*/ 244219 h 5097038"/>
                <a:gd name="connsiteX3" fmla="*/ 491949 w 491949"/>
                <a:gd name="connsiteY3" fmla="*/ 3885576 h 5097038"/>
                <a:gd name="connsiteX4" fmla="*/ 0 w 491949"/>
                <a:gd name="connsiteY4" fmla="*/ 5097038 h 5097038"/>
                <a:gd name="connsiteX5" fmla="*/ 112394 w 491949"/>
                <a:gd name="connsiteY5" fmla="*/ 694291 h 5097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91949" h="5097038">
                  <a:moveTo>
                    <a:pt x="394330" y="0"/>
                  </a:moveTo>
                  <a:lnTo>
                    <a:pt x="413408" y="7747"/>
                  </a:lnTo>
                  <a:lnTo>
                    <a:pt x="419445" y="244219"/>
                  </a:lnTo>
                  <a:lnTo>
                    <a:pt x="491949" y="3885576"/>
                  </a:lnTo>
                  <a:lnTo>
                    <a:pt x="0" y="5097038"/>
                  </a:lnTo>
                  <a:lnTo>
                    <a:pt x="112394" y="694291"/>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148ED6BE-C5AE-422D-972C-2139B9E8EA6B}"/>
                </a:ext>
              </a:extLst>
            </p:cNvPr>
            <p:cNvSpPr/>
            <p:nvPr/>
          </p:nvSpPr>
          <p:spPr>
            <a:xfrm rot="4073939">
              <a:off x="3747937" y="3600296"/>
              <a:ext cx="511192" cy="5097038"/>
            </a:xfrm>
            <a:custGeom>
              <a:avLst/>
              <a:gdLst>
                <a:gd name="connsiteX0" fmla="*/ 394330 w 511192"/>
                <a:gd name="connsiteY0" fmla="*/ 0 h 5097038"/>
                <a:gd name="connsiteX1" fmla="*/ 413408 w 511192"/>
                <a:gd name="connsiteY1" fmla="*/ 7747 h 5097038"/>
                <a:gd name="connsiteX2" fmla="*/ 511192 w 511192"/>
                <a:gd name="connsiteY2" fmla="*/ 3838188 h 5097038"/>
                <a:gd name="connsiteX3" fmla="*/ 0 w 511192"/>
                <a:gd name="connsiteY3" fmla="*/ 5097038 h 5097038"/>
                <a:gd name="connsiteX4" fmla="*/ 112394 w 511192"/>
                <a:gd name="connsiteY4" fmla="*/ 694291 h 5097038"/>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1192" h="5097038">
                  <a:moveTo>
                    <a:pt x="394330" y="0"/>
                  </a:moveTo>
                  <a:lnTo>
                    <a:pt x="413408" y="7747"/>
                  </a:lnTo>
                  <a:lnTo>
                    <a:pt x="511192" y="3838188"/>
                  </a:lnTo>
                  <a:lnTo>
                    <a:pt x="0" y="5097038"/>
                  </a:lnTo>
                  <a:lnTo>
                    <a:pt x="112394" y="694291"/>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9" name="Group 108">
            <a:extLst>
              <a:ext uri="{FF2B5EF4-FFF2-40B4-BE49-F238E27FC236}">
                <a16:creationId xmlns:a16="http://schemas.microsoft.com/office/drawing/2014/main" id="{7333DFCF-5CC3-4CDB-8F5A-843737729866}"/>
              </a:ext>
            </a:extLst>
          </p:cNvPr>
          <p:cNvGrpSpPr/>
          <p:nvPr/>
        </p:nvGrpSpPr>
        <p:grpSpPr>
          <a:xfrm>
            <a:off x="3829216" y="5840947"/>
            <a:ext cx="3997388" cy="613608"/>
            <a:chOff x="3829216" y="5840947"/>
            <a:chExt cx="3997388" cy="613608"/>
          </a:xfrm>
          <a:solidFill>
            <a:srgbClr val="5C9AD3"/>
          </a:solidFill>
        </p:grpSpPr>
        <p:sp>
          <p:nvSpPr>
            <p:cNvPr id="64" name="Freeform: Shape 63">
              <a:extLst>
                <a:ext uri="{FF2B5EF4-FFF2-40B4-BE49-F238E27FC236}">
                  <a16:creationId xmlns:a16="http://schemas.microsoft.com/office/drawing/2014/main" id="{F6E0EFCF-434E-4D44-AF19-A09EA744A5CB}"/>
                </a:ext>
              </a:extLst>
            </p:cNvPr>
            <p:cNvSpPr/>
            <p:nvPr/>
          </p:nvSpPr>
          <p:spPr>
            <a:xfrm rot="3554228">
              <a:off x="5617111" y="4197740"/>
              <a:ext cx="560664" cy="3858323"/>
            </a:xfrm>
            <a:custGeom>
              <a:avLst/>
              <a:gdLst>
                <a:gd name="connsiteX0" fmla="*/ 121447 w 560664"/>
                <a:gd name="connsiteY0" fmla="*/ 619299 h 3858323"/>
                <a:gd name="connsiteX1" fmla="*/ 490080 w 560664"/>
                <a:gd name="connsiteY1" fmla="*/ 0 h 3858323"/>
                <a:gd name="connsiteX2" fmla="*/ 507991 w 560664"/>
                <a:gd name="connsiteY2" fmla="*/ 10662 h 3858323"/>
                <a:gd name="connsiteX3" fmla="*/ 524954 w 560664"/>
                <a:gd name="connsiteY3" fmla="*/ 463055 h 3858323"/>
                <a:gd name="connsiteX4" fmla="*/ 560664 w 560664"/>
                <a:gd name="connsiteY4" fmla="*/ 2916412 h 3858323"/>
                <a:gd name="connsiteX5" fmla="*/ 0 w 560664"/>
                <a:gd name="connsiteY5" fmla="*/ 3858323 h 385832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560664" h="3858323">
                  <a:moveTo>
                    <a:pt x="121447" y="619299"/>
                  </a:moveTo>
                  <a:lnTo>
                    <a:pt x="490080" y="0"/>
                  </a:lnTo>
                  <a:lnTo>
                    <a:pt x="507991" y="10662"/>
                  </a:lnTo>
                  <a:lnTo>
                    <a:pt x="524954" y="463055"/>
                  </a:lnTo>
                  <a:lnTo>
                    <a:pt x="560664" y="2916412"/>
                  </a:lnTo>
                  <a:lnTo>
                    <a:pt x="0" y="3858323"/>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DF86146D-5E91-4C05-ADE1-331603996FD7}"/>
                </a:ext>
              </a:extLst>
            </p:cNvPr>
            <p:cNvSpPr/>
            <p:nvPr/>
          </p:nvSpPr>
          <p:spPr>
            <a:xfrm rot="3554228">
              <a:off x="5451574" y="4218589"/>
              <a:ext cx="613608" cy="3858323"/>
            </a:xfrm>
            <a:custGeom>
              <a:avLst/>
              <a:gdLst>
                <a:gd name="connsiteX0" fmla="*/ 121447 w 613608"/>
                <a:gd name="connsiteY0" fmla="*/ 619299 h 3858323"/>
                <a:gd name="connsiteX1" fmla="*/ 490080 w 613608"/>
                <a:gd name="connsiteY1" fmla="*/ 0 h 3858323"/>
                <a:gd name="connsiteX2" fmla="*/ 507991 w 613608"/>
                <a:gd name="connsiteY2" fmla="*/ 10662 h 3858323"/>
                <a:gd name="connsiteX3" fmla="*/ 613608 w 613608"/>
                <a:gd name="connsiteY3" fmla="*/ 2827467 h 3858323"/>
                <a:gd name="connsiteX4" fmla="*/ 0 w 613608"/>
                <a:gd name="connsiteY4" fmla="*/ 3858323 h 385832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13608" h="3858323">
                  <a:moveTo>
                    <a:pt x="121447" y="619299"/>
                  </a:moveTo>
                  <a:lnTo>
                    <a:pt x="490080" y="0"/>
                  </a:lnTo>
                  <a:lnTo>
                    <a:pt x="507991" y="10662"/>
                  </a:lnTo>
                  <a:lnTo>
                    <a:pt x="613608" y="2827467"/>
                  </a:lnTo>
                  <a:lnTo>
                    <a:pt x="0" y="385832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a:extLst>
              <a:ext uri="{FF2B5EF4-FFF2-40B4-BE49-F238E27FC236}">
                <a16:creationId xmlns:a16="http://schemas.microsoft.com/office/drawing/2014/main" id="{E1E0A384-27A5-4C39-91AE-8E4864EEEFC6}"/>
              </a:ext>
            </a:extLst>
          </p:cNvPr>
          <p:cNvGrpSpPr/>
          <p:nvPr/>
        </p:nvGrpSpPr>
        <p:grpSpPr>
          <a:xfrm>
            <a:off x="6751156" y="2505565"/>
            <a:ext cx="922390" cy="2834640"/>
            <a:chOff x="6751156" y="2505565"/>
            <a:chExt cx="922390" cy="2834640"/>
          </a:xfrm>
          <a:solidFill>
            <a:srgbClr val="5C9AD3"/>
          </a:solidFill>
        </p:grpSpPr>
        <p:sp>
          <p:nvSpPr>
            <p:cNvPr id="96" name="Freeform: Shape 95">
              <a:extLst>
                <a:ext uri="{FF2B5EF4-FFF2-40B4-BE49-F238E27FC236}">
                  <a16:creationId xmlns:a16="http://schemas.microsoft.com/office/drawing/2014/main" id="{9FDCD95E-CA93-4127-A2EB-EB2388BF4CE1}"/>
                </a:ext>
              </a:extLst>
            </p:cNvPr>
            <p:cNvSpPr/>
            <p:nvPr/>
          </p:nvSpPr>
          <p:spPr>
            <a:xfrm rot="16200000">
              <a:off x="5795031" y="3461690"/>
              <a:ext cx="2834640" cy="922390"/>
            </a:xfrm>
            <a:custGeom>
              <a:avLst/>
              <a:gdLst>
                <a:gd name="connsiteX0" fmla="*/ 2834640 w 2834640"/>
                <a:gd name="connsiteY0" fmla="*/ 163438 h 922390"/>
                <a:gd name="connsiteX1" fmla="*/ 2834640 w 2834640"/>
                <a:gd name="connsiteY1" fmla="*/ 922390 h 922390"/>
                <a:gd name="connsiteX2" fmla="*/ 0 w 2834640"/>
                <a:gd name="connsiteY2" fmla="*/ 922390 h 922390"/>
                <a:gd name="connsiteX3" fmla="*/ 0 w 2834640"/>
                <a:gd name="connsiteY3" fmla="*/ 163438 h 922390"/>
                <a:gd name="connsiteX4" fmla="*/ 2473349 w 2834640"/>
                <a:gd name="connsiteY4" fmla="*/ 163438 h 922390"/>
                <a:gd name="connsiteX5" fmla="*/ 2589489 w 2834640"/>
                <a:gd name="connsiteY5" fmla="*/ 0 h 922390"/>
                <a:gd name="connsiteX6" fmla="*/ 2746639 w 2834640"/>
                <a:gd name="connsiteY6" fmla="*/ 0 h 922390"/>
                <a:gd name="connsiteX7" fmla="*/ 2834032 w 2834640"/>
                <a:gd name="connsiteY7" fmla="*/ 162261 h 922390"/>
                <a:gd name="connsiteX8" fmla="*/ 2834032 w 2834640"/>
                <a:gd name="connsiteY8" fmla="*/ 163438 h 92239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834640" h="922390">
                  <a:moveTo>
                    <a:pt x="2834640" y="163438"/>
                  </a:moveTo>
                  <a:lnTo>
                    <a:pt x="2834640" y="922390"/>
                  </a:lnTo>
                  <a:lnTo>
                    <a:pt x="0" y="922390"/>
                  </a:lnTo>
                  <a:lnTo>
                    <a:pt x="0" y="163438"/>
                  </a:lnTo>
                  <a:lnTo>
                    <a:pt x="2473349" y="163438"/>
                  </a:lnTo>
                  <a:lnTo>
                    <a:pt x="2589489" y="0"/>
                  </a:lnTo>
                  <a:lnTo>
                    <a:pt x="2746639" y="0"/>
                  </a:lnTo>
                  <a:lnTo>
                    <a:pt x="2834032" y="162261"/>
                  </a:lnTo>
                  <a:lnTo>
                    <a:pt x="2834032" y="163438"/>
                  </a:lnTo>
                  <a:close/>
                </a:path>
              </a:pathLst>
            </a:custGeom>
            <a:solidFill>
              <a:srgbClr val="3472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Rectangle 32">
              <a:extLst>
                <a:ext uri="{FF2B5EF4-FFF2-40B4-BE49-F238E27FC236}">
                  <a16:creationId xmlns:a16="http://schemas.microsoft.com/office/drawing/2014/main" id="{78334879-A2C8-4C4F-9EB5-1AC7DC7C23E2}"/>
                </a:ext>
              </a:extLst>
            </p:cNvPr>
            <p:cNvSpPr/>
            <p:nvPr/>
          </p:nvSpPr>
          <p:spPr>
            <a:xfrm rot="16200000">
              <a:off x="5759107" y="3587231"/>
              <a:ext cx="2743200" cy="758952"/>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0" name="Group 109">
            <a:extLst>
              <a:ext uri="{FF2B5EF4-FFF2-40B4-BE49-F238E27FC236}">
                <a16:creationId xmlns:a16="http://schemas.microsoft.com/office/drawing/2014/main" id="{AFD66B6B-9DEA-4DB8-BC3E-893E6F23201A}"/>
              </a:ext>
            </a:extLst>
          </p:cNvPr>
          <p:cNvGrpSpPr/>
          <p:nvPr/>
        </p:nvGrpSpPr>
        <p:grpSpPr>
          <a:xfrm>
            <a:off x="5975096" y="5754837"/>
            <a:ext cx="3079406" cy="774718"/>
            <a:chOff x="5975096" y="5754837"/>
            <a:chExt cx="3079406" cy="774718"/>
          </a:xfrm>
          <a:solidFill>
            <a:srgbClr val="44546B"/>
          </a:solidFill>
        </p:grpSpPr>
        <p:sp>
          <p:nvSpPr>
            <p:cNvPr id="68" name="Freeform: Shape 67">
              <a:extLst>
                <a:ext uri="{FF2B5EF4-FFF2-40B4-BE49-F238E27FC236}">
                  <a16:creationId xmlns:a16="http://schemas.microsoft.com/office/drawing/2014/main" id="{815F5588-CC35-4758-A1A9-4268DE114518}"/>
                </a:ext>
              </a:extLst>
            </p:cNvPr>
            <p:cNvSpPr/>
            <p:nvPr/>
          </p:nvSpPr>
          <p:spPr>
            <a:xfrm rot="2790960">
              <a:off x="7236173" y="4648566"/>
              <a:ext cx="702093" cy="2934565"/>
            </a:xfrm>
            <a:custGeom>
              <a:avLst/>
              <a:gdLst>
                <a:gd name="connsiteX0" fmla="*/ 117914 w 702093"/>
                <a:gd name="connsiteY0" fmla="*/ 554405 h 2934565"/>
                <a:gd name="connsiteX1" fmla="*/ 599402 w 702093"/>
                <a:gd name="connsiteY1" fmla="*/ 46739 h 2934565"/>
                <a:gd name="connsiteX2" fmla="*/ 599703 w 702093"/>
                <a:gd name="connsiteY2" fmla="*/ 52819 h 2934565"/>
                <a:gd name="connsiteX3" fmla="*/ 649798 w 702093"/>
                <a:gd name="connsiteY3" fmla="*/ 0 h 2934565"/>
                <a:gd name="connsiteX4" fmla="*/ 663210 w 702093"/>
                <a:gd name="connsiteY4" fmla="*/ 12720 h 2934565"/>
                <a:gd name="connsiteX5" fmla="*/ 702093 w 702093"/>
                <a:gd name="connsiteY5" fmla="*/ 2200697 h 2934565"/>
                <a:gd name="connsiteX6" fmla="*/ 69109 w 702093"/>
                <a:gd name="connsiteY6" fmla="*/ 2868096 h 2934565"/>
                <a:gd name="connsiteX7" fmla="*/ 69443 w 702093"/>
                <a:gd name="connsiteY7" fmla="*/ 2861347 h 2934565"/>
                <a:gd name="connsiteX8" fmla="*/ 0 w 702093"/>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02093" h="2934565">
                  <a:moveTo>
                    <a:pt x="117914" y="554405"/>
                  </a:moveTo>
                  <a:lnTo>
                    <a:pt x="599402" y="46739"/>
                  </a:lnTo>
                  <a:lnTo>
                    <a:pt x="599703" y="52819"/>
                  </a:lnTo>
                  <a:lnTo>
                    <a:pt x="649798" y="0"/>
                  </a:lnTo>
                  <a:lnTo>
                    <a:pt x="663210" y="12720"/>
                  </a:lnTo>
                  <a:lnTo>
                    <a:pt x="702093" y="2200697"/>
                  </a:lnTo>
                  <a:lnTo>
                    <a:pt x="69109" y="2868096"/>
                  </a:lnTo>
                  <a:lnTo>
                    <a:pt x="69443" y="2861347"/>
                  </a:lnTo>
                  <a:lnTo>
                    <a:pt x="0" y="2934565"/>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578E96D9-F04B-4219-A84E-C288977F7781}"/>
                </a:ext>
              </a:extLst>
            </p:cNvPr>
            <p:cNvSpPr/>
            <p:nvPr/>
          </p:nvSpPr>
          <p:spPr>
            <a:xfrm rot="2790960">
              <a:off x="7055020" y="4674913"/>
              <a:ext cx="774718" cy="2934565"/>
            </a:xfrm>
            <a:custGeom>
              <a:avLst/>
              <a:gdLst>
                <a:gd name="connsiteX0" fmla="*/ 117914 w 774718"/>
                <a:gd name="connsiteY0" fmla="*/ 554405 h 2934565"/>
                <a:gd name="connsiteX1" fmla="*/ 599402 w 774718"/>
                <a:gd name="connsiteY1" fmla="*/ 46739 h 2934565"/>
                <a:gd name="connsiteX2" fmla="*/ 599703 w 774718"/>
                <a:gd name="connsiteY2" fmla="*/ 52819 h 2934565"/>
                <a:gd name="connsiteX3" fmla="*/ 649798 w 774718"/>
                <a:gd name="connsiteY3" fmla="*/ 0 h 2934565"/>
                <a:gd name="connsiteX4" fmla="*/ 670459 w 774718"/>
                <a:gd name="connsiteY4" fmla="*/ 19596 h 2934565"/>
                <a:gd name="connsiteX5" fmla="*/ 774718 w 774718"/>
                <a:gd name="connsiteY5" fmla="*/ 2124124 h 2934565"/>
                <a:gd name="connsiteX6" fmla="*/ 69109 w 774718"/>
                <a:gd name="connsiteY6" fmla="*/ 2868096 h 2934565"/>
                <a:gd name="connsiteX7" fmla="*/ 69443 w 774718"/>
                <a:gd name="connsiteY7" fmla="*/ 2861347 h 2934565"/>
                <a:gd name="connsiteX8" fmla="*/ 0 w 774718"/>
                <a:gd name="connsiteY8" fmla="*/ 2934565 h 2934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774718" h="2934565">
                  <a:moveTo>
                    <a:pt x="117914" y="554405"/>
                  </a:moveTo>
                  <a:lnTo>
                    <a:pt x="599402" y="46739"/>
                  </a:lnTo>
                  <a:lnTo>
                    <a:pt x="599703" y="52819"/>
                  </a:lnTo>
                  <a:lnTo>
                    <a:pt x="649798" y="0"/>
                  </a:lnTo>
                  <a:lnTo>
                    <a:pt x="670459" y="19596"/>
                  </a:lnTo>
                  <a:lnTo>
                    <a:pt x="774718" y="2124124"/>
                  </a:lnTo>
                  <a:lnTo>
                    <a:pt x="69109" y="2868096"/>
                  </a:lnTo>
                  <a:lnTo>
                    <a:pt x="69443" y="2861347"/>
                  </a:lnTo>
                  <a:lnTo>
                    <a:pt x="0" y="2934565"/>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5" name="Group 114">
            <a:extLst>
              <a:ext uri="{FF2B5EF4-FFF2-40B4-BE49-F238E27FC236}">
                <a16:creationId xmlns:a16="http://schemas.microsoft.com/office/drawing/2014/main" id="{F6AD0358-700C-4952-B982-0FE6B81B2821}"/>
              </a:ext>
            </a:extLst>
          </p:cNvPr>
          <p:cNvGrpSpPr/>
          <p:nvPr/>
        </p:nvGrpSpPr>
        <p:grpSpPr>
          <a:xfrm>
            <a:off x="7923948" y="2032424"/>
            <a:ext cx="937925" cy="3297023"/>
            <a:chOff x="7923948" y="2032424"/>
            <a:chExt cx="937925" cy="3297023"/>
          </a:xfrm>
          <a:solidFill>
            <a:srgbClr val="44546B"/>
          </a:solidFill>
        </p:grpSpPr>
        <p:sp>
          <p:nvSpPr>
            <p:cNvPr id="100" name="Freeform: Shape 99">
              <a:extLst>
                <a:ext uri="{FF2B5EF4-FFF2-40B4-BE49-F238E27FC236}">
                  <a16:creationId xmlns:a16="http://schemas.microsoft.com/office/drawing/2014/main" id="{E336C6D6-3151-41AA-914A-B4F5B634B135}"/>
                </a:ext>
              </a:extLst>
            </p:cNvPr>
            <p:cNvSpPr/>
            <p:nvPr/>
          </p:nvSpPr>
          <p:spPr>
            <a:xfrm rot="16200000">
              <a:off x="6746776" y="3214351"/>
              <a:ext cx="3297023" cy="933170"/>
            </a:xfrm>
            <a:custGeom>
              <a:avLst/>
              <a:gdLst>
                <a:gd name="connsiteX0" fmla="*/ 3297023 w 3297023"/>
                <a:gd name="connsiteY0" fmla="*/ 158963 h 933170"/>
                <a:gd name="connsiteX1" fmla="*/ 3297023 w 3297023"/>
                <a:gd name="connsiteY1" fmla="*/ 321234 h 933170"/>
                <a:gd name="connsiteX2" fmla="*/ 3291840 w 3297023"/>
                <a:gd name="connsiteY2" fmla="*/ 320675 h 933170"/>
                <a:gd name="connsiteX3" fmla="*/ 3291840 w 3297023"/>
                <a:gd name="connsiteY3" fmla="*/ 933170 h 933170"/>
                <a:gd name="connsiteX4" fmla="*/ 0 w 3297023"/>
                <a:gd name="connsiteY4" fmla="*/ 933170 h 933170"/>
                <a:gd name="connsiteX5" fmla="*/ 0 w 3297023"/>
                <a:gd name="connsiteY5" fmla="*/ 165074 h 933170"/>
                <a:gd name="connsiteX6" fmla="*/ 2967153 w 3297023"/>
                <a:gd name="connsiteY6" fmla="*/ 165074 h 933170"/>
                <a:gd name="connsiteX7" fmla="*/ 3072094 w 3297023"/>
                <a:gd name="connsiteY7" fmla="*/ 0 h 933170"/>
                <a:gd name="connsiteX8" fmla="*/ 3200523 w 3297023"/>
                <a:gd name="connsiteY8" fmla="*/ 1 h 9331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297023" h="933170">
                  <a:moveTo>
                    <a:pt x="3297023" y="158963"/>
                  </a:moveTo>
                  <a:lnTo>
                    <a:pt x="3297023" y="321234"/>
                  </a:lnTo>
                  <a:lnTo>
                    <a:pt x="3291840" y="320675"/>
                  </a:lnTo>
                  <a:lnTo>
                    <a:pt x="3291840" y="933170"/>
                  </a:lnTo>
                  <a:lnTo>
                    <a:pt x="0" y="933170"/>
                  </a:lnTo>
                  <a:lnTo>
                    <a:pt x="0" y="165074"/>
                  </a:lnTo>
                  <a:lnTo>
                    <a:pt x="2967153" y="165074"/>
                  </a:lnTo>
                  <a:lnTo>
                    <a:pt x="3072094" y="0"/>
                  </a:lnTo>
                  <a:lnTo>
                    <a:pt x="3200523" y="1"/>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8" name="Rectangle 57">
              <a:extLst>
                <a:ext uri="{FF2B5EF4-FFF2-40B4-BE49-F238E27FC236}">
                  <a16:creationId xmlns:a16="http://schemas.microsoft.com/office/drawing/2014/main" id="{B07ABB89-CABA-4305-A843-89D36F9C9984}"/>
                </a:ext>
              </a:extLst>
            </p:cNvPr>
            <p:cNvSpPr/>
            <p:nvPr/>
          </p:nvSpPr>
          <p:spPr>
            <a:xfrm rot="16200000">
              <a:off x="6707796" y="3345199"/>
              <a:ext cx="32004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4" name="Group 113">
            <a:extLst>
              <a:ext uri="{FF2B5EF4-FFF2-40B4-BE49-F238E27FC236}">
                <a16:creationId xmlns:a16="http://schemas.microsoft.com/office/drawing/2014/main" id="{9266D81F-1ACB-4E39-8B36-DFBB84241156}"/>
              </a:ext>
            </a:extLst>
          </p:cNvPr>
          <p:cNvGrpSpPr/>
          <p:nvPr/>
        </p:nvGrpSpPr>
        <p:grpSpPr>
          <a:xfrm>
            <a:off x="9173019" y="1580407"/>
            <a:ext cx="939284" cy="3749040"/>
            <a:chOff x="9173019" y="1580407"/>
            <a:chExt cx="939284" cy="3749040"/>
          </a:xfrm>
          <a:solidFill>
            <a:srgbClr val="7A7A7A"/>
          </a:solidFill>
        </p:grpSpPr>
        <p:sp>
          <p:nvSpPr>
            <p:cNvPr id="102" name="Freeform: Shape 101">
              <a:extLst>
                <a:ext uri="{FF2B5EF4-FFF2-40B4-BE49-F238E27FC236}">
                  <a16:creationId xmlns:a16="http://schemas.microsoft.com/office/drawing/2014/main" id="{EA241304-6E32-46D0-8255-D78685B38CB8}"/>
                </a:ext>
              </a:extLst>
            </p:cNvPr>
            <p:cNvSpPr/>
            <p:nvPr/>
          </p:nvSpPr>
          <p:spPr>
            <a:xfrm rot="16200000">
              <a:off x="7770543" y="2987687"/>
              <a:ext cx="3749040" cy="934480"/>
            </a:xfrm>
            <a:custGeom>
              <a:avLst/>
              <a:gdLst>
                <a:gd name="connsiteX0" fmla="*/ 3749040 w 3749040"/>
                <a:gd name="connsiteY0" fmla="*/ 166384 h 934480"/>
                <a:gd name="connsiteX1" fmla="*/ 3749040 w 3749040"/>
                <a:gd name="connsiteY1" fmla="*/ 934480 h 934480"/>
                <a:gd name="connsiteX2" fmla="*/ 0 w 3749040"/>
                <a:gd name="connsiteY2" fmla="*/ 934480 h 934480"/>
                <a:gd name="connsiteX3" fmla="*/ 0 w 3749040"/>
                <a:gd name="connsiteY3" fmla="*/ 166384 h 934480"/>
                <a:gd name="connsiteX4" fmla="*/ 3409909 w 3749040"/>
                <a:gd name="connsiteY4" fmla="*/ 166384 h 934480"/>
                <a:gd name="connsiteX5" fmla="*/ 3533537 w 3749040"/>
                <a:gd name="connsiteY5" fmla="*/ 0 h 934480"/>
                <a:gd name="connsiteX6" fmla="*/ 3660689 w 3749040"/>
                <a:gd name="connsiteY6" fmla="*/ 0 h 934480"/>
                <a:gd name="connsiteX7" fmla="*/ 3744438 w 3749040"/>
                <a:gd name="connsiteY7" fmla="*/ 163718 h 934480"/>
                <a:gd name="connsiteX8" fmla="*/ 3744438 w 3749040"/>
                <a:gd name="connsiteY8" fmla="*/ 166384 h 9344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749040" h="934480">
                  <a:moveTo>
                    <a:pt x="3749040" y="166384"/>
                  </a:moveTo>
                  <a:lnTo>
                    <a:pt x="3749040" y="934480"/>
                  </a:lnTo>
                  <a:lnTo>
                    <a:pt x="0" y="934480"/>
                  </a:lnTo>
                  <a:lnTo>
                    <a:pt x="0" y="166384"/>
                  </a:lnTo>
                  <a:lnTo>
                    <a:pt x="3409909" y="166384"/>
                  </a:lnTo>
                  <a:lnTo>
                    <a:pt x="3533537" y="0"/>
                  </a:lnTo>
                  <a:lnTo>
                    <a:pt x="3660689" y="0"/>
                  </a:lnTo>
                  <a:lnTo>
                    <a:pt x="3744438" y="163718"/>
                  </a:lnTo>
                  <a:lnTo>
                    <a:pt x="3744438" y="166384"/>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a:extLst>
                <a:ext uri="{FF2B5EF4-FFF2-40B4-BE49-F238E27FC236}">
                  <a16:creationId xmlns:a16="http://schemas.microsoft.com/office/drawing/2014/main" id="{68B4110C-3B22-474F-85DB-DE9A9086C617}"/>
                </a:ext>
              </a:extLst>
            </p:cNvPr>
            <p:cNvSpPr/>
            <p:nvPr/>
          </p:nvSpPr>
          <p:spPr>
            <a:xfrm rot="16200000">
              <a:off x="7728267" y="3116599"/>
              <a:ext cx="36576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11" name="Group 110">
            <a:extLst>
              <a:ext uri="{FF2B5EF4-FFF2-40B4-BE49-F238E27FC236}">
                <a16:creationId xmlns:a16="http://schemas.microsoft.com/office/drawing/2014/main" id="{168FD79E-83F4-47D0-A3BE-9D06E3CE1C7B}"/>
              </a:ext>
            </a:extLst>
          </p:cNvPr>
          <p:cNvGrpSpPr/>
          <p:nvPr/>
        </p:nvGrpSpPr>
        <p:grpSpPr>
          <a:xfrm>
            <a:off x="8669330" y="5065656"/>
            <a:ext cx="1129561" cy="2106792"/>
            <a:chOff x="8669330" y="5065656"/>
            <a:chExt cx="1129561" cy="2106792"/>
          </a:xfrm>
          <a:solidFill>
            <a:srgbClr val="7A7A7A"/>
          </a:solidFill>
        </p:grpSpPr>
        <p:sp>
          <p:nvSpPr>
            <p:cNvPr id="70" name="Freeform: Shape 69">
              <a:extLst>
                <a:ext uri="{FF2B5EF4-FFF2-40B4-BE49-F238E27FC236}">
                  <a16:creationId xmlns:a16="http://schemas.microsoft.com/office/drawing/2014/main" id="{48F761E2-DCB2-48B3-AAC2-6DE28A68F7CB}"/>
                </a:ext>
              </a:extLst>
            </p:cNvPr>
            <p:cNvSpPr/>
            <p:nvPr/>
          </p:nvSpPr>
          <p:spPr>
            <a:xfrm rot="1448313">
              <a:off x="8843688" y="5065656"/>
              <a:ext cx="955203" cy="2091973"/>
            </a:xfrm>
            <a:custGeom>
              <a:avLst/>
              <a:gdLst>
                <a:gd name="connsiteX0" fmla="*/ 339630 w 955203"/>
                <a:gd name="connsiteY0" fmla="*/ 238673 h 2091973"/>
                <a:gd name="connsiteX1" fmla="*/ 701913 w 955203"/>
                <a:gd name="connsiteY1" fmla="*/ 76324 h 2091973"/>
                <a:gd name="connsiteX2" fmla="*/ 872229 w 955203"/>
                <a:gd name="connsiteY2" fmla="*/ 0 h 2091973"/>
                <a:gd name="connsiteX3" fmla="*/ 876402 w 955203"/>
                <a:gd name="connsiteY3" fmla="*/ 43799 h 2091973"/>
                <a:gd name="connsiteX4" fmla="*/ 955203 w 955203"/>
                <a:gd name="connsiteY4" fmla="*/ 1663919 h 2091973"/>
                <a:gd name="connsiteX5" fmla="*/ 857360 w 955203"/>
                <a:gd name="connsiteY5" fmla="*/ 1707766 h 2091973"/>
                <a:gd name="connsiteX6" fmla="*/ 0 w 955203"/>
                <a:gd name="connsiteY6" fmla="*/ 2091973 h 2091973"/>
                <a:gd name="connsiteX7" fmla="*/ 169314 w 955203"/>
                <a:gd name="connsiteY7" fmla="*/ 314997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55203" h="2091973">
                  <a:moveTo>
                    <a:pt x="339630" y="238673"/>
                  </a:moveTo>
                  <a:lnTo>
                    <a:pt x="701913" y="76324"/>
                  </a:lnTo>
                  <a:lnTo>
                    <a:pt x="872229" y="0"/>
                  </a:lnTo>
                  <a:lnTo>
                    <a:pt x="876402" y="43799"/>
                  </a:lnTo>
                  <a:lnTo>
                    <a:pt x="955203" y="1663919"/>
                  </a:lnTo>
                  <a:lnTo>
                    <a:pt x="857360" y="1707766"/>
                  </a:lnTo>
                  <a:lnTo>
                    <a:pt x="0" y="2091973"/>
                  </a:lnTo>
                  <a:lnTo>
                    <a:pt x="169314" y="314997"/>
                  </a:lnTo>
                  <a:close/>
                </a:path>
              </a:pathLst>
            </a:custGeom>
            <a:solidFill>
              <a:srgbClr val="52525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Freeform: Shape 59">
              <a:extLst>
                <a:ext uri="{FF2B5EF4-FFF2-40B4-BE49-F238E27FC236}">
                  <a16:creationId xmlns:a16="http://schemas.microsoft.com/office/drawing/2014/main" id="{5743CD55-9B99-4870-8FDC-AD4C04AEF7D0}"/>
                </a:ext>
              </a:extLst>
            </p:cNvPr>
            <p:cNvSpPr/>
            <p:nvPr/>
          </p:nvSpPr>
          <p:spPr>
            <a:xfrm rot="1448313">
              <a:off x="8669330" y="5080475"/>
              <a:ext cx="1027676" cy="2091973"/>
            </a:xfrm>
            <a:custGeom>
              <a:avLst/>
              <a:gdLst>
                <a:gd name="connsiteX0" fmla="*/ 169314 w 1027676"/>
                <a:gd name="connsiteY0" fmla="*/ 314997 h 2091973"/>
                <a:gd name="connsiteX1" fmla="*/ 339630 w 1027676"/>
                <a:gd name="connsiteY1" fmla="*/ 238673 h 2091973"/>
                <a:gd name="connsiteX2" fmla="*/ 701913 w 1027676"/>
                <a:gd name="connsiteY2" fmla="*/ 76324 h 2091973"/>
                <a:gd name="connsiteX3" fmla="*/ 872229 w 1027676"/>
                <a:gd name="connsiteY3" fmla="*/ 0 h 2091973"/>
                <a:gd name="connsiteX4" fmla="*/ 1027676 w 1027676"/>
                <a:gd name="connsiteY4" fmla="*/ 1631442 h 2091973"/>
                <a:gd name="connsiteX5" fmla="*/ 857360 w 1027676"/>
                <a:gd name="connsiteY5" fmla="*/ 1707766 h 2091973"/>
                <a:gd name="connsiteX6" fmla="*/ 857360 w 1027676"/>
                <a:gd name="connsiteY6" fmla="*/ 1707766 h 2091973"/>
                <a:gd name="connsiteX7" fmla="*/ 0 w 1027676"/>
                <a:gd name="connsiteY7" fmla="*/ 2091973 h 20919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27676" h="2091973">
                  <a:moveTo>
                    <a:pt x="169314" y="314997"/>
                  </a:moveTo>
                  <a:lnTo>
                    <a:pt x="339630" y="238673"/>
                  </a:lnTo>
                  <a:lnTo>
                    <a:pt x="701913" y="76324"/>
                  </a:lnTo>
                  <a:lnTo>
                    <a:pt x="872229" y="0"/>
                  </a:lnTo>
                  <a:lnTo>
                    <a:pt x="1027676" y="1631442"/>
                  </a:lnTo>
                  <a:lnTo>
                    <a:pt x="857360" y="1707766"/>
                  </a:lnTo>
                  <a:lnTo>
                    <a:pt x="857360" y="1707766"/>
                  </a:lnTo>
                  <a:lnTo>
                    <a:pt x="0" y="2091973"/>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2" name="Group 111">
            <a:extLst>
              <a:ext uri="{FF2B5EF4-FFF2-40B4-BE49-F238E27FC236}">
                <a16:creationId xmlns:a16="http://schemas.microsoft.com/office/drawing/2014/main" id="{DD0CA7F6-4CF4-4A48-A0A6-233A8FEB56EE}"/>
              </a:ext>
            </a:extLst>
          </p:cNvPr>
          <p:cNvGrpSpPr/>
          <p:nvPr/>
        </p:nvGrpSpPr>
        <p:grpSpPr>
          <a:xfrm>
            <a:off x="10704779" y="5131113"/>
            <a:ext cx="1123868" cy="1967372"/>
            <a:chOff x="10704779" y="5131113"/>
            <a:chExt cx="1123868" cy="1967372"/>
          </a:xfrm>
          <a:solidFill>
            <a:srgbClr val="939393"/>
          </a:solidFill>
        </p:grpSpPr>
        <p:sp>
          <p:nvSpPr>
            <p:cNvPr id="72" name="Freeform: Shape 71">
              <a:extLst>
                <a:ext uri="{FF2B5EF4-FFF2-40B4-BE49-F238E27FC236}">
                  <a16:creationId xmlns:a16="http://schemas.microsoft.com/office/drawing/2014/main" id="{E9C98CE6-DB68-4FA4-A114-9D1959F1765E}"/>
                </a:ext>
              </a:extLst>
            </p:cNvPr>
            <p:cNvSpPr/>
            <p:nvPr/>
          </p:nvSpPr>
          <p:spPr>
            <a:xfrm rot="20445372">
              <a:off x="10704779" y="5131113"/>
              <a:ext cx="989269" cy="1957457"/>
            </a:xfrm>
            <a:custGeom>
              <a:avLst/>
              <a:gdLst>
                <a:gd name="connsiteX0" fmla="*/ 657267 w 989269"/>
                <a:gd name="connsiteY0" fmla="*/ 197327 h 1957457"/>
                <a:gd name="connsiteX1" fmla="*/ 657267 w 989269"/>
                <a:gd name="connsiteY1" fmla="*/ 197328 h 1957457"/>
                <a:gd name="connsiteX2" fmla="*/ 827214 w 989269"/>
                <a:gd name="connsiteY2" fmla="*/ 256655 h 1957457"/>
                <a:gd name="connsiteX3" fmla="*/ 989269 w 989269"/>
                <a:gd name="connsiteY3" fmla="*/ 1957457 h 1957457"/>
                <a:gd name="connsiteX4" fmla="*/ 819322 w 989269"/>
                <a:gd name="connsiteY4" fmla="*/ 1898130 h 1957457"/>
                <a:gd name="connsiteX5" fmla="*/ 109810 w 989269"/>
                <a:gd name="connsiteY5" fmla="*/ 1650443 h 1957457"/>
                <a:gd name="connsiteX6" fmla="*/ 0 w 989269"/>
                <a:gd name="connsiteY6" fmla="*/ 1612109 h 1957457"/>
                <a:gd name="connsiteX7" fmla="*/ 92011 w 989269"/>
                <a:gd name="connsiteY7" fmla="*/ 0 h 19574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989269" h="1957457">
                  <a:moveTo>
                    <a:pt x="657267" y="197327"/>
                  </a:moveTo>
                  <a:lnTo>
                    <a:pt x="657267" y="197328"/>
                  </a:lnTo>
                  <a:lnTo>
                    <a:pt x="827214" y="256655"/>
                  </a:lnTo>
                  <a:lnTo>
                    <a:pt x="989269" y="1957457"/>
                  </a:lnTo>
                  <a:lnTo>
                    <a:pt x="819322" y="1898130"/>
                  </a:lnTo>
                  <a:lnTo>
                    <a:pt x="109810" y="1650443"/>
                  </a:lnTo>
                  <a:lnTo>
                    <a:pt x="0" y="1612109"/>
                  </a:lnTo>
                  <a:lnTo>
                    <a:pt x="92011" y="0"/>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0A71FE39-7ABC-4324-8BD1-222031DC3549}"/>
                </a:ext>
              </a:extLst>
            </p:cNvPr>
            <p:cNvSpPr/>
            <p:nvPr/>
          </p:nvSpPr>
          <p:spPr>
            <a:xfrm rot="20445372">
              <a:off x="10779241" y="5140845"/>
              <a:ext cx="1049406" cy="1957640"/>
            </a:xfrm>
            <a:custGeom>
              <a:avLst/>
              <a:gdLst>
                <a:gd name="connsiteX0" fmla="*/ 717404 w 1049406"/>
                <a:gd name="connsiteY0" fmla="*/ 197510 h 1957640"/>
                <a:gd name="connsiteX1" fmla="*/ 717404 w 1049406"/>
                <a:gd name="connsiteY1" fmla="*/ 197511 h 1957640"/>
                <a:gd name="connsiteX2" fmla="*/ 887351 w 1049406"/>
                <a:gd name="connsiteY2" fmla="*/ 256838 h 1957640"/>
                <a:gd name="connsiteX3" fmla="*/ 1049406 w 1049406"/>
                <a:gd name="connsiteY3" fmla="*/ 1957640 h 1957640"/>
                <a:gd name="connsiteX4" fmla="*/ 879459 w 1049406"/>
                <a:gd name="connsiteY4" fmla="*/ 1898313 h 1957640"/>
                <a:gd name="connsiteX5" fmla="*/ 169947 w 1049406"/>
                <a:gd name="connsiteY5" fmla="*/ 1650626 h 1957640"/>
                <a:gd name="connsiteX6" fmla="*/ 0 w 1049406"/>
                <a:gd name="connsiteY6" fmla="*/ 1591299 h 1957640"/>
                <a:gd name="connsiteX7" fmla="*/ 151623 w 1049406"/>
                <a:gd name="connsiteY7" fmla="*/ 0 h 1957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049406" h="1957640">
                  <a:moveTo>
                    <a:pt x="717404" y="197510"/>
                  </a:moveTo>
                  <a:lnTo>
                    <a:pt x="717404" y="197511"/>
                  </a:lnTo>
                  <a:lnTo>
                    <a:pt x="887351" y="256838"/>
                  </a:lnTo>
                  <a:lnTo>
                    <a:pt x="1049406" y="1957640"/>
                  </a:lnTo>
                  <a:lnTo>
                    <a:pt x="879459" y="1898313"/>
                  </a:lnTo>
                  <a:lnTo>
                    <a:pt x="169947" y="1650626"/>
                  </a:lnTo>
                  <a:lnTo>
                    <a:pt x="0" y="1591299"/>
                  </a:lnTo>
                  <a:lnTo>
                    <a:pt x="151623" y="0"/>
                  </a:ln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a:extLst>
              <a:ext uri="{FF2B5EF4-FFF2-40B4-BE49-F238E27FC236}">
                <a16:creationId xmlns:a16="http://schemas.microsoft.com/office/drawing/2014/main" id="{79C3AD79-63DC-40CE-9409-8AD08965E612}"/>
              </a:ext>
            </a:extLst>
          </p:cNvPr>
          <p:cNvGrpSpPr/>
          <p:nvPr/>
        </p:nvGrpSpPr>
        <p:grpSpPr>
          <a:xfrm>
            <a:off x="10504692" y="1121025"/>
            <a:ext cx="901046" cy="4208423"/>
            <a:chOff x="10504692" y="1121025"/>
            <a:chExt cx="901046" cy="4208423"/>
          </a:xfrm>
          <a:solidFill>
            <a:srgbClr val="939393"/>
          </a:solidFill>
        </p:grpSpPr>
        <p:sp>
          <p:nvSpPr>
            <p:cNvPr id="91" name="Freeform: Shape 90">
              <a:extLst>
                <a:ext uri="{FF2B5EF4-FFF2-40B4-BE49-F238E27FC236}">
                  <a16:creationId xmlns:a16="http://schemas.microsoft.com/office/drawing/2014/main" id="{A2EF9CD0-62B7-426C-A37C-7BC985AA83B6}"/>
                </a:ext>
              </a:extLst>
            </p:cNvPr>
            <p:cNvSpPr/>
            <p:nvPr/>
          </p:nvSpPr>
          <p:spPr>
            <a:xfrm rot="16200000">
              <a:off x="8847058" y="2778659"/>
              <a:ext cx="4208423" cy="893155"/>
            </a:xfrm>
            <a:custGeom>
              <a:avLst/>
              <a:gdLst>
                <a:gd name="connsiteX0" fmla="*/ 4208423 w 4208423"/>
                <a:gd name="connsiteY0" fmla="*/ 597838 h 893155"/>
                <a:gd name="connsiteX1" fmla="*/ 4207183 w 4208423"/>
                <a:gd name="connsiteY1" fmla="*/ 770214 h 893155"/>
                <a:gd name="connsiteX2" fmla="*/ 4119844 w 4208423"/>
                <a:gd name="connsiteY2" fmla="*/ 893155 h 893155"/>
                <a:gd name="connsiteX3" fmla="*/ 4006424 w 4208423"/>
                <a:gd name="connsiteY3" fmla="*/ 892339 h 893155"/>
                <a:gd name="connsiteX4" fmla="*/ 3939485 w 4208423"/>
                <a:gd name="connsiteY4" fmla="*/ 768096 h 893155"/>
                <a:gd name="connsiteX5" fmla="*/ 0 w 4208423"/>
                <a:gd name="connsiteY5" fmla="*/ 768096 h 893155"/>
                <a:gd name="connsiteX6" fmla="*/ 0 w 4208423"/>
                <a:gd name="connsiteY6" fmla="*/ 0 h 893155"/>
                <a:gd name="connsiteX7" fmla="*/ 4206240 w 4208423"/>
                <a:gd name="connsiteY7" fmla="*/ 0 h 893155"/>
                <a:gd name="connsiteX8" fmla="*/ 4206240 w 4208423"/>
                <a:gd name="connsiteY8" fmla="*/ 597488 h 89315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208423" h="893155">
                  <a:moveTo>
                    <a:pt x="4208423" y="597838"/>
                  </a:moveTo>
                  <a:lnTo>
                    <a:pt x="4207183" y="770214"/>
                  </a:lnTo>
                  <a:lnTo>
                    <a:pt x="4119844" y="893155"/>
                  </a:lnTo>
                  <a:lnTo>
                    <a:pt x="4006424" y="892339"/>
                  </a:lnTo>
                  <a:lnTo>
                    <a:pt x="3939485" y="768096"/>
                  </a:lnTo>
                  <a:lnTo>
                    <a:pt x="0" y="768096"/>
                  </a:lnTo>
                  <a:lnTo>
                    <a:pt x="0" y="0"/>
                  </a:lnTo>
                  <a:lnTo>
                    <a:pt x="4206240" y="0"/>
                  </a:lnTo>
                  <a:lnTo>
                    <a:pt x="4206240" y="597488"/>
                  </a:lnTo>
                  <a:close/>
                </a:path>
              </a:pathLst>
            </a:custGeom>
            <a:solidFill>
              <a:srgbClr val="6B6B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2" name="Rectangle 61">
              <a:extLst>
                <a:ext uri="{FF2B5EF4-FFF2-40B4-BE49-F238E27FC236}">
                  <a16:creationId xmlns:a16="http://schemas.microsoft.com/office/drawing/2014/main" id="{85651220-5872-4384-976D-FC3B714D0854}"/>
                </a:ext>
              </a:extLst>
            </p:cNvPr>
            <p:cNvSpPr/>
            <p:nvPr/>
          </p:nvSpPr>
          <p:spPr>
            <a:xfrm rot="16200000">
              <a:off x="8964290" y="2887999"/>
              <a:ext cx="4114800" cy="768096"/>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3" name="Text Box 10">
            <a:extLst>
              <a:ext uri="{FF2B5EF4-FFF2-40B4-BE49-F238E27FC236}">
                <a16:creationId xmlns:a16="http://schemas.microsoft.com/office/drawing/2014/main" id="{5AAF5CA9-BC0C-4E88-B85E-D15B25EF599C}"/>
              </a:ext>
            </a:extLst>
          </p:cNvPr>
          <p:cNvSpPr txBox="1">
            <a:spLocks noChangeArrowheads="1"/>
          </p:cNvSpPr>
          <p:nvPr/>
        </p:nvSpPr>
        <p:spPr bwMode="auto">
          <a:xfrm>
            <a:off x="543465" y="2128080"/>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FE4A1E"/>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4" name="Text Box 10">
            <a:extLst>
              <a:ext uri="{FF2B5EF4-FFF2-40B4-BE49-F238E27FC236}">
                <a16:creationId xmlns:a16="http://schemas.microsoft.com/office/drawing/2014/main" id="{783983FC-A63E-4FE5-BFED-A4F01E42E8A9}"/>
              </a:ext>
            </a:extLst>
          </p:cNvPr>
          <p:cNvSpPr txBox="1">
            <a:spLocks noChangeArrowheads="1"/>
          </p:cNvSpPr>
          <p:nvPr/>
        </p:nvSpPr>
        <p:spPr bwMode="auto">
          <a:xfrm>
            <a:off x="543464" y="2905264"/>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5C9AD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5" name="Text Box 10">
            <a:extLst>
              <a:ext uri="{FF2B5EF4-FFF2-40B4-BE49-F238E27FC236}">
                <a16:creationId xmlns:a16="http://schemas.microsoft.com/office/drawing/2014/main" id="{C4E17818-7D3A-4C68-8344-88A9BD034A5A}"/>
              </a:ext>
            </a:extLst>
          </p:cNvPr>
          <p:cNvSpPr txBox="1">
            <a:spLocks noChangeArrowheads="1"/>
          </p:cNvSpPr>
          <p:nvPr/>
        </p:nvSpPr>
        <p:spPr bwMode="auto">
          <a:xfrm>
            <a:off x="543464" y="368093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44546B"/>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6" name="Text Box 10">
            <a:extLst>
              <a:ext uri="{FF2B5EF4-FFF2-40B4-BE49-F238E27FC236}">
                <a16:creationId xmlns:a16="http://schemas.microsoft.com/office/drawing/2014/main" id="{42F758FA-6B35-4FFD-9FB5-8A5358B17497}"/>
              </a:ext>
            </a:extLst>
          </p:cNvPr>
          <p:cNvSpPr txBox="1">
            <a:spLocks noChangeArrowheads="1"/>
          </p:cNvSpPr>
          <p:nvPr/>
        </p:nvSpPr>
        <p:spPr bwMode="auto">
          <a:xfrm>
            <a:off x="535573" y="4452106"/>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7A7A7A"/>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sp>
        <p:nvSpPr>
          <p:cNvPr id="107" name="Text Box 10">
            <a:extLst>
              <a:ext uri="{FF2B5EF4-FFF2-40B4-BE49-F238E27FC236}">
                <a16:creationId xmlns:a16="http://schemas.microsoft.com/office/drawing/2014/main" id="{0E11E9E0-D1AA-4688-AFB0-99BA83E8A4B2}"/>
              </a:ext>
            </a:extLst>
          </p:cNvPr>
          <p:cNvSpPr txBox="1">
            <a:spLocks noChangeArrowheads="1"/>
          </p:cNvSpPr>
          <p:nvPr/>
        </p:nvSpPr>
        <p:spPr bwMode="auto">
          <a:xfrm>
            <a:off x="527682" y="5227778"/>
            <a:ext cx="3162641" cy="1040285"/>
          </a:xfrm>
          <a:prstGeom prst="rect">
            <a:avLst/>
          </a:prstGeom>
          <a:noFill/>
          <a:ln w="9525">
            <a:noFill/>
            <a:miter lim="800000"/>
            <a:headEnd/>
            <a:tailEnd/>
          </a:ln>
        </p:spPr>
        <p:txBody>
          <a:bodyPr wrap="square" lIns="60960" tIns="30480" rIns="60960" bIns="30480">
            <a:spAutoFit/>
          </a:bodyPr>
          <a:lstStyle/>
          <a:p>
            <a:pPr marL="285750" indent="-285750" defTabSz="1219170">
              <a:spcBef>
                <a:spcPct val="20000"/>
              </a:spcBef>
              <a:buFont typeface="Wingdings" panose="05000000000000000000" pitchFamily="2" charset="2"/>
              <a:buChar char="Ø"/>
              <a:defRPr/>
            </a:pPr>
            <a:r>
              <a:rPr lang="en-US" sz="1600" dirty="0">
                <a:solidFill>
                  <a:srgbClr val="939393"/>
                </a:solidFill>
                <a:latin typeface="Candara" panose="020E0502030303020204" pitchFamily="34" charset="0"/>
              </a:rPr>
              <a:t>Lorem ipsum dolor </a:t>
            </a:r>
          </a:p>
          <a:p>
            <a:pPr defTabSz="1219170">
              <a:spcBef>
                <a:spcPct val="20000"/>
              </a:spcBef>
              <a:defRPr/>
            </a:pPr>
            <a:r>
              <a:rPr lang="en-US" sz="1400" dirty="0">
                <a:solidFill>
                  <a:schemeClr val="bg1"/>
                </a:solidFill>
                <a:latin typeface="Candara" panose="020E0502030303020204" pitchFamily="34" charset="0"/>
              </a:rPr>
              <a:t>sit amet, consectetur adipiscing elit, sed do eiusmod tempor.</a:t>
            </a:r>
          </a:p>
          <a:p>
            <a:pPr marL="285750" indent="-285750" defTabSz="1219170">
              <a:spcBef>
                <a:spcPct val="20000"/>
              </a:spcBef>
              <a:buFont typeface="Wingdings" panose="05000000000000000000" pitchFamily="2" charset="2"/>
              <a:buChar char="Ø"/>
              <a:defRPr/>
            </a:pPr>
            <a:endParaRPr lang="en-US" sz="1400" dirty="0">
              <a:solidFill>
                <a:srgbClr val="00B0F0"/>
              </a:solidFill>
              <a:latin typeface="Candara" panose="020E0502030303020204" pitchFamily="34" charset="0"/>
            </a:endParaRPr>
          </a:p>
        </p:txBody>
      </p:sp>
      <p:grpSp>
        <p:nvGrpSpPr>
          <p:cNvPr id="118" name="Group 117">
            <a:extLst>
              <a:ext uri="{FF2B5EF4-FFF2-40B4-BE49-F238E27FC236}">
                <a16:creationId xmlns:a16="http://schemas.microsoft.com/office/drawing/2014/main" id="{79685F3B-A2B4-494E-8A24-E8DE40E63A52}"/>
              </a:ext>
            </a:extLst>
          </p:cNvPr>
          <p:cNvGrpSpPr>
            <a:grpSpLocks noChangeAspect="1"/>
          </p:cNvGrpSpPr>
          <p:nvPr/>
        </p:nvGrpSpPr>
        <p:grpSpPr>
          <a:xfrm>
            <a:off x="5735934" y="3333527"/>
            <a:ext cx="548640" cy="345283"/>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119" name="Freeform 92">
              <a:extLst>
                <a:ext uri="{FF2B5EF4-FFF2-40B4-BE49-F238E27FC236}">
                  <a16:creationId xmlns:a16="http://schemas.microsoft.com/office/drawing/2014/main" id="{1F3C76E4-2420-4FED-8C9C-6864AFF59D26}"/>
                </a:ext>
              </a:extLst>
            </p:cNvPr>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0" name="Freeform 93">
              <a:extLst>
                <a:ext uri="{FF2B5EF4-FFF2-40B4-BE49-F238E27FC236}">
                  <a16:creationId xmlns:a16="http://schemas.microsoft.com/office/drawing/2014/main" id="{8845FB69-7896-41BD-ADE1-90904D1B1F08}"/>
                </a:ext>
              </a:extLst>
            </p:cNvPr>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1" name="Freeform 94">
              <a:extLst>
                <a:ext uri="{FF2B5EF4-FFF2-40B4-BE49-F238E27FC236}">
                  <a16:creationId xmlns:a16="http://schemas.microsoft.com/office/drawing/2014/main" id="{609DB12B-695B-4769-BC77-70889A4ADC52}"/>
                </a:ext>
              </a:extLst>
            </p:cNvPr>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22" name="Freeform 121">
            <a:extLst>
              <a:ext uri="{FF2B5EF4-FFF2-40B4-BE49-F238E27FC236}">
                <a16:creationId xmlns:a16="http://schemas.microsoft.com/office/drawing/2014/main" id="{0F2C04E6-38E7-439C-9D4B-96126CFBCE4F}"/>
              </a:ext>
            </a:extLst>
          </p:cNvPr>
          <p:cNvSpPr>
            <a:spLocks noChangeAspect="1" noEditPoints="1"/>
          </p:cNvSpPr>
          <p:nvPr/>
        </p:nvSpPr>
        <p:spPr bwMode="auto">
          <a:xfrm>
            <a:off x="9358265" y="1931477"/>
            <a:ext cx="397603"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3" name="Freeform 74">
            <a:extLst>
              <a:ext uri="{FF2B5EF4-FFF2-40B4-BE49-F238E27FC236}">
                <a16:creationId xmlns:a16="http://schemas.microsoft.com/office/drawing/2014/main" id="{202821EF-3720-4A38-969A-35BD02DD3F87}"/>
              </a:ext>
            </a:extLst>
          </p:cNvPr>
          <p:cNvSpPr>
            <a:spLocks noChangeAspect="1" noEditPoints="1"/>
          </p:cNvSpPr>
          <p:nvPr/>
        </p:nvSpPr>
        <p:spPr bwMode="auto">
          <a:xfrm>
            <a:off x="6937453" y="2869426"/>
            <a:ext cx="409606"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124" name="Group 123">
            <a:extLst>
              <a:ext uri="{FF2B5EF4-FFF2-40B4-BE49-F238E27FC236}">
                <a16:creationId xmlns:a16="http://schemas.microsoft.com/office/drawing/2014/main" id="{69698414-A39D-4870-8626-0F2577378800}"/>
              </a:ext>
            </a:extLst>
          </p:cNvPr>
          <p:cNvGrpSpPr>
            <a:grpSpLocks noChangeAspect="1"/>
          </p:cNvGrpSpPr>
          <p:nvPr/>
        </p:nvGrpSpPr>
        <p:grpSpPr>
          <a:xfrm>
            <a:off x="8050088" y="2394830"/>
            <a:ext cx="472841" cy="45720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125" name="Freeform 67">
              <a:extLst>
                <a:ext uri="{FF2B5EF4-FFF2-40B4-BE49-F238E27FC236}">
                  <a16:creationId xmlns:a16="http://schemas.microsoft.com/office/drawing/2014/main" id="{4A2CB5C7-270F-4654-8773-5F2F5E21E77E}"/>
                </a:ext>
              </a:extLst>
            </p:cNvPr>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6" name="Freeform 68">
              <a:extLst>
                <a:ext uri="{FF2B5EF4-FFF2-40B4-BE49-F238E27FC236}">
                  <a16:creationId xmlns:a16="http://schemas.microsoft.com/office/drawing/2014/main" id="{9C97D365-0DAF-47EF-9982-DF55622F443D}"/>
                </a:ext>
              </a:extLst>
            </p:cNvPr>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7" name="Freeform 69">
              <a:extLst>
                <a:ext uri="{FF2B5EF4-FFF2-40B4-BE49-F238E27FC236}">
                  <a16:creationId xmlns:a16="http://schemas.microsoft.com/office/drawing/2014/main" id="{BD4BE8BF-D534-4B22-8873-14B5529690B3}"/>
                </a:ext>
              </a:extLst>
            </p:cNvPr>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8" name="Freeform 70">
              <a:extLst>
                <a:ext uri="{FF2B5EF4-FFF2-40B4-BE49-F238E27FC236}">
                  <a16:creationId xmlns:a16="http://schemas.microsoft.com/office/drawing/2014/main" id="{EEA401F7-970E-45F2-BA2E-527E25134079}"/>
                </a:ext>
              </a:extLst>
            </p:cNvPr>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29" name="Group 128">
            <a:extLst>
              <a:ext uri="{FF2B5EF4-FFF2-40B4-BE49-F238E27FC236}">
                <a16:creationId xmlns:a16="http://schemas.microsoft.com/office/drawing/2014/main" id="{A4374EC9-4F7D-433D-8F70-3DE3D569629E}"/>
              </a:ext>
            </a:extLst>
          </p:cNvPr>
          <p:cNvGrpSpPr>
            <a:grpSpLocks noChangeAspect="1"/>
          </p:cNvGrpSpPr>
          <p:nvPr/>
        </p:nvGrpSpPr>
        <p:grpSpPr>
          <a:xfrm>
            <a:off x="10848665" y="1553685"/>
            <a:ext cx="326457" cy="45720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130" name="Freeform 111">
              <a:extLst>
                <a:ext uri="{FF2B5EF4-FFF2-40B4-BE49-F238E27FC236}">
                  <a16:creationId xmlns:a16="http://schemas.microsoft.com/office/drawing/2014/main" id="{6997F6B1-0A6D-4DFA-A812-11D4AA01E96E}"/>
                </a:ext>
              </a:extLst>
            </p:cNvPr>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1" name="Rectangle 112">
              <a:extLst>
                <a:ext uri="{FF2B5EF4-FFF2-40B4-BE49-F238E27FC236}">
                  <a16:creationId xmlns:a16="http://schemas.microsoft.com/office/drawing/2014/main" id="{ECD6F046-FE06-4011-88E3-2D80FC406961}"/>
                </a:ext>
              </a:extLst>
            </p:cNvPr>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2" name="Rectangle 113">
              <a:extLst>
                <a:ext uri="{FF2B5EF4-FFF2-40B4-BE49-F238E27FC236}">
                  <a16:creationId xmlns:a16="http://schemas.microsoft.com/office/drawing/2014/main" id="{72B89988-BDFE-42D9-98D5-F0FE655F1CA9}"/>
                </a:ext>
              </a:extLst>
            </p:cNvPr>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3" name="Freeform 114">
              <a:extLst>
                <a:ext uri="{FF2B5EF4-FFF2-40B4-BE49-F238E27FC236}">
                  <a16:creationId xmlns:a16="http://schemas.microsoft.com/office/drawing/2014/main" id="{88DEFE0D-7F07-4A56-8BCF-696CDF9ECDB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4" name="Freeform 115">
              <a:extLst>
                <a:ext uri="{FF2B5EF4-FFF2-40B4-BE49-F238E27FC236}">
                  <a16:creationId xmlns:a16="http://schemas.microsoft.com/office/drawing/2014/main" id="{835E8E70-605E-46BE-9A80-6AC4462D5A70}"/>
                </a:ext>
              </a:extLst>
            </p:cNvPr>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35" name="TextBox 134">
            <a:extLst>
              <a:ext uri="{FF2B5EF4-FFF2-40B4-BE49-F238E27FC236}">
                <a16:creationId xmlns:a16="http://schemas.microsoft.com/office/drawing/2014/main" id="{C068C488-DA3B-48EB-9F97-9EDF9D11A8A2}"/>
              </a:ext>
            </a:extLst>
          </p:cNvPr>
          <p:cNvSpPr txBox="1"/>
          <p:nvPr/>
        </p:nvSpPr>
        <p:spPr>
          <a:xfrm>
            <a:off x="5663634" y="376295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$127</a:t>
            </a:r>
          </a:p>
        </p:txBody>
      </p:sp>
      <p:sp>
        <p:nvSpPr>
          <p:cNvPr id="136" name="TextBox 135">
            <a:extLst>
              <a:ext uri="{FF2B5EF4-FFF2-40B4-BE49-F238E27FC236}">
                <a16:creationId xmlns:a16="http://schemas.microsoft.com/office/drawing/2014/main" id="{09676DEF-CD3D-4B63-BFD8-E2662F2DA124}"/>
              </a:ext>
            </a:extLst>
          </p:cNvPr>
          <p:cNvSpPr txBox="1"/>
          <p:nvPr/>
        </p:nvSpPr>
        <p:spPr>
          <a:xfrm>
            <a:off x="6751155" y="3302142"/>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$143</a:t>
            </a:r>
          </a:p>
        </p:txBody>
      </p:sp>
      <p:sp>
        <p:nvSpPr>
          <p:cNvPr id="137" name="TextBox 136">
            <a:extLst>
              <a:ext uri="{FF2B5EF4-FFF2-40B4-BE49-F238E27FC236}">
                <a16:creationId xmlns:a16="http://schemas.microsoft.com/office/drawing/2014/main" id="{54449047-EFF9-4B91-846B-95B97B9EA60B}"/>
              </a:ext>
            </a:extLst>
          </p:cNvPr>
          <p:cNvSpPr txBox="1"/>
          <p:nvPr/>
        </p:nvSpPr>
        <p:spPr>
          <a:xfrm>
            <a:off x="7924441" y="2923204"/>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$174</a:t>
            </a:r>
          </a:p>
        </p:txBody>
      </p:sp>
      <p:sp>
        <p:nvSpPr>
          <p:cNvPr id="138" name="TextBox 137">
            <a:extLst>
              <a:ext uri="{FF2B5EF4-FFF2-40B4-BE49-F238E27FC236}">
                <a16:creationId xmlns:a16="http://schemas.microsoft.com/office/drawing/2014/main" id="{63DC0D51-156B-4B5C-A115-CEBED7AE7364}"/>
              </a:ext>
            </a:extLst>
          </p:cNvPr>
          <p:cNvSpPr txBox="1"/>
          <p:nvPr/>
        </p:nvSpPr>
        <p:spPr>
          <a:xfrm>
            <a:off x="9181685" y="24887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$251</a:t>
            </a:r>
          </a:p>
        </p:txBody>
      </p:sp>
      <p:sp>
        <p:nvSpPr>
          <p:cNvPr id="139" name="TextBox 138">
            <a:extLst>
              <a:ext uri="{FF2B5EF4-FFF2-40B4-BE49-F238E27FC236}">
                <a16:creationId xmlns:a16="http://schemas.microsoft.com/office/drawing/2014/main" id="{D605DF3D-3D9A-4FAB-919A-FEE6BE5CF665}"/>
              </a:ext>
            </a:extLst>
          </p:cNvPr>
          <p:cNvSpPr txBox="1"/>
          <p:nvPr/>
        </p:nvSpPr>
        <p:spPr>
          <a:xfrm>
            <a:off x="10634364" y="2095138"/>
            <a:ext cx="755058" cy="400110"/>
          </a:xfrm>
          <a:prstGeom prst="rect">
            <a:avLst/>
          </a:prstGeom>
          <a:noFill/>
        </p:spPr>
        <p:txBody>
          <a:bodyPr wrap="square" rtlCol="0">
            <a:spAutoFit/>
          </a:bodyPr>
          <a:lstStyle/>
          <a:p>
            <a:pPr algn="ctr"/>
            <a:r>
              <a:rPr lang="en-US" sz="2000" dirty="0">
                <a:solidFill>
                  <a:schemeClr val="bg1"/>
                </a:solidFill>
                <a:latin typeface="Candara" panose="020E0502030303020204" pitchFamily="34" charset="0"/>
              </a:rPr>
              <a:t>$324</a:t>
            </a:r>
          </a:p>
        </p:txBody>
      </p:sp>
    </p:spTree>
    <p:extLst>
      <p:ext uri="{BB962C8B-B14F-4D97-AF65-F5344CB8AC3E}">
        <p14:creationId xmlns:p14="http://schemas.microsoft.com/office/powerpoint/2010/main" val="91689060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4" fill="hold" nodeType="afterEffect">
                                  <p:stCondLst>
                                    <p:cond delay="0"/>
                                  </p:stCondLst>
                                  <p:childTnLst>
                                    <p:set>
                                      <p:cBhvr>
                                        <p:cTn id="10" dur="1" fill="hold">
                                          <p:stCondLst>
                                            <p:cond delay="0"/>
                                          </p:stCondLst>
                                        </p:cTn>
                                        <p:tgtEl>
                                          <p:spTgt spid="108"/>
                                        </p:tgtEl>
                                        <p:attrNameLst>
                                          <p:attrName>style.visibility</p:attrName>
                                        </p:attrNameLst>
                                      </p:cBhvr>
                                      <p:to>
                                        <p:strVal val="visible"/>
                                      </p:to>
                                    </p:set>
                                    <p:animEffect transition="in" filter="wipe(down)">
                                      <p:cBhvr>
                                        <p:cTn id="11" dur="500"/>
                                        <p:tgtEl>
                                          <p:spTgt spid="108"/>
                                        </p:tgtEl>
                                      </p:cBhvr>
                                    </p:animEffect>
                                  </p:childTnLst>
                                </p:cTn>
                              </p:par>
                            </p:childTnLst>
                          </p:cTn>
                        </p:par>
                        <p:par>
                          <p:cTn id="12" fill="hold">
                            <p:stCondLst>
                              <p:cond delay="1000"/>
                            </p:stCondLst>
                            <p:childTnLst>
                              <p:par>
                                <p:cTn id="13" presetID="22" presetClass="entr" presetSubtype="4" fill="hold" nodeType="afterEffect">
                                  <p:stCondLst>
                                    <p:cond delay="0"/>
                                  </p:stCondLst>
                                  <p:childTnLst>
                                    <p:set>
                                      <p:cBhvr>
                                        <p:cTn id="14" dur="1" fill="hold">
                                          <p:stCondLst>
                                            <p:cond delay="0"/>
                                          </p:stCondLst>
                                        </p:cTn>
                                        <p:tgtEl>
                                          <p:spTgt spid="117"/>
                                        </p:tgtEl>
                                        <p:attrNameLst>
                                          <p:attrName>style.visibility</p:attrName>
                                        </p:attrNameLst>
                                      </p:cBhvr>
                                      <p:to>
                                        <p:strVal val="visible"/>
                                      </p:to>
                                    </p:set>
                                    <p:animEffect transition="in" filter="wipe(down)">
                                      <p:cBhvr>
                                        <p:cTn id="15" dur="500"/>
                                        <p:tgtEl>
                                          <p:spTgt spid="117"/>
                                        </p:tgtEl>
                                      </p:cBhvr>
                                    </p:animEffect>
                                  </p:childTnLst>
                                </p:cTn>
                              </p:par>
                            </p:childTnLst>
                          </p:cTn>
                        </p:par>
                        <p:par>
                          <p:cTn id="16" fill="hold">
                            <p:stCondLst>
                              <p:cond delay="1500"/>
                            </p:stCondLst>
                            <p:childTnLst>
                              <p:par>
                                <p:cTn id="17" presetID="53" presetClass="entr" presetSubtype="16" fill="hold" nodeType="afterEffect">
                                  <p:stCondLst>
                                    <p:cond delay="0"/>
                                  </p:stCondLst>
                                  <p:childTnLst>
                                    <p:set>
                                      <p:cBhvr>
                                        <p:cTn id="18" dur="1" fill="hold">
                                          <p:stCondLst>
                                            <p:cond delay="0"/>
                                          </p:stCondLst>
                                        </p:cTn>
                                        <p:tgtEl>
                                          <p:spTgt spid="118"/>
                                        </p:tgtEl>
                                        <p:attrNameLst>
                                          <p:attrName>style.visibility</p:attrName>
                                        </p:attrNameLst>
                                      </p:cBhvr>
                                      <p:to>
                                        <p:strVal val="visible"/>
                                      </p:to>
                                    </p:set>
                                    <p:anim calcmode="lin" valueType="num">
                                      <p:cBhvr>
                                        <p:cTn id="19" dur="500" fill="hold"/>
                                        <p:tgtEl>
                                          <p:spTgt spid="118"/>
                                        </p:tgtEl>
                                        <p:attrNameLst>
                                          <p:attrName>ppt_w</p:attrName>
                                        </p:attrNameLst>
                                      </p:cBhvr>
                                      <p:tavLst>
                                        <p:tav tm="0">
                                          <p:val>
                                            <p:fltVal val="0"/>
                                          </p:val>
                                        </p:tav>
                                        <p:tav tm="100000">
                                          <p:val>
                                            <p:strVal val="#ppt_w"/>
                                          </p:val>
                                        </p:tav>
                                      </p:tavLst>
                                    </p:anim>
                                    <p:anim calcmode="lin" valueType="num">
                                      <p:cBhvr>
                                        <p:cTn id="20" dur="500" fill="hold"/>
                                        <p:tgtEl>
                                          <p:spTgt spid="118"/>
                                        </p:tgtEl>
                                        <p:attrNameLst>
                                          <p:attrName>ppt_h</p:attrName>
                                        </p:attrNameLst>
                                      </p:cBhvr>
                                      <p:tavLst>
                                        <p:tav tm="0">
                                          <p:val>
                                            <p:fltVal val="0"/>
                                          </p:val>
                                        </p:tav>
                                        <p:tav tm="100000">
                                          <p:val>
                                            <p:strVal val="#ppt_h"/>
                                          </p:val>
                                        </p:tav>
                                      </p:tavLst>
                                    </p:anim>
                                    <p:animEffect transition="in" filter="fade">
                                      <p:cBhvr>
                                        <p:cTn id="21" dur="500"/>
                                        <p:tgtEl>
                                          <p:spTgt spid="118"/>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135"/>
                                        </p:tgtEl>
                                        <p:attrNameLst>
                                          <p:attrName>style.visibility</p:attrName>
                                        </p:attrNameLst>
                                      </p:cBhvr>
                                      <p:to>
                                        <p:strVal val="visible"/>
                                      </p:to>
                                    </p:set>
                                    <p:anim calcmode="lin" valueType="num">
                                      <p:cBhvr>
                                        <p:cTn id="24" dur="500" fill="hold"/>
                                        <p:tgtEl>
                                          <p:spTgt spid="135"/>
                                        </p:tgtEl>
                                        <p:attrNameLst>
                                          <p:attrName>ppt_w</p:attrName>
                                        </p:attrNameLst>
                                      </p:cBhvr>
                                      <p:tavLst>
                                        <p:tav tm="0">
                                          <p:val>
                                            <p:fltVal val="0"/>
                                          </p:val>
                                        </p:tav>
                                        <p:tav tm="100000">
                                          <p:val>
                                            <p:strVal val="#ppt_w"/>
                                          </p:val>
                                        </p:tav>
                                      </p:tavLst>
                                    </p:anim>
                                    <p:anim calcmode="lin" valueType="num">
                                      <p:cBhvr>
                                        <p:cTn id="25" dur="500" fill="hold"/>
                                        <p:tgtEl>
                                          <p:spTgt spid="135"/>
                                        </p:tgtEl>
                                        <p:attrNameLst>
                                          <p:attrName>ppt_h</p:attrName>
                                        </p:attrNameLst>
                                      </p:cBhvr>
                                      <p:tavLst>
                                        <p:tav tm="0">
                                          <p:val>
                                            <p:fltVal val="0"/>
                                          </p:val>
                                        </p:tav>
                                        <p:tav tm="100000">
                                          <p:val>
                                            <p:strVal val="#ppt_h"/>
                                          </p:val>
                                        </p:tav>
                                      </p:tavLst>
                                    </p:anim>
                                    <p:animEffect transition="in" filter="fade">
                                      <p:cBhvr>
                                        <p:cTn id="26" dur="500"/>
                                        <p:tgtEl>
                                          <p:spTgt spid="135"/>
                                        </p:tgtEl>
                                      </p:cBhvr>
                                    </p:animEffect>
                                  </p:childTnLst>
                                </p:cTn>
                              </p:par>
                            </p:childTnLst>
                          </p:cTn>
                        </p:par>
                        <p:par>
                          <p:cTn id="27" fill="hold">
                            <p:stCondLst>
                              <p:cond delay="2000"/>
                            </p:stCondLst>
                            <p:childTnLst>
                              <p:par>
                                <p:cTn id="28" presetID="42" presetClass="entr" presetSubtype="0" fill="hold" grpId="0" nodeType="afterEffect">
                                  <p:stCondLst>
                                    <p:cond delay="0"/>
                                  </p:stCondLst>
                                  <p:childTnLst>
                                    <p:set>
                                      <p:cBhvr>
                                        <p:cTn id="29" dur="1" fill="hold">
                                          <p:stCondLst>
                                            <p:cond delay="0"/>
                                          </p:stCondLst>
                                        </p:cTn>
                                        <p:tgtEl>
                                          <p:spTgt spid="103"/>
                                        </p:tgtEl>
                                        <p:attrNameLst>
                                          <p:attrName>style.visibility</p:attrName>
                                        </p:attrNameLst>
                                      </p:cBhvr>
                                      <p:to>
                                        <p:strVal val="visible"/>
                                      </p:to>
                                    </p:set>
                                    <p:animEffect transition="in" filter="fade">
                                      <p:cBhvr>
                                        <p:cTn id="30" dur="1000"/>
                                        <p:tgtEl>
                                          <p:spTgt spid="103"/>
                                        </p:tgtEl>
                                      </p:cBhvr>
                                    </p:animEffect>
                                    <p:anim calcmode="lin" valueType="num">
                                      <p:cBhvr>
                                        <p:cTn id="31" dur="1000" fill="hold"/>
                                        <p:tgtEl>
                                          <p:spTgt spid="103"/>
                                        </p:tgtEl>
                                        <p:attrNameLst>
                                          <p:attrName>ppt_x</p:attrName>
                                        </p:attrNameLst>
                                      </p:cBhvr>
                                      <p:tavLst>
                                        <p:tav tm="0">
                                          <p:val>
                                            <p:strVal val="#ppt_x"/>
                                          </p:val>
                                        </p:tav>
                                        <p:tav tm="100000">
                                          <p:val>
                                            <p:strVal val="#ppt_x"/>
                                          </p:val>
                                        </p:tav>
                                      </p:tavLst>
                                    </p:anim>
                                    <p:anim calcmode="lin" valueType="num">
                                      <p:cBhvr>
                                        <p:cTn id="32" dur="1000" fill="hold"/>
                                        <p:tgtEl>
                                          <p:spTgt spid="103"/>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22" presetClass="entr" presetSubtype="4" fill="hold" nodeType="afterEffect">
                                  <p:stCondLst>
                                    <p:cond delay="0"/>
                                  </p:stCondLst>
                                  <p:childTnLst>
                                    <p:set>
                                      <p:cBhvr>
                                        <p:cTn id="35" dur="1" fill="hold">
                                          <p:stCondLst>
                                            <p:cond delay="0"/>
                                          </p:stCondLst>
                                        </p:cTn>
                                        <p:tgtEl>
                                          <p:spTgt spid="109"/>
                                        </p:tgtEl>
                                        <p:attrNameLst>
                                          <p:attrName>style.visibility</p:attrName>
                                        </p:attrNameLst>
                                      </p:cBhvr>
                                      <p:to>
                                        <p:strVal val="visible"/>
                                      </p:to>
                                    </p:set>
                                    <p:animEffect transition="in" filter="wipe(down)">
                                      <p:cBhvr>
                                        <p:cTn id="36" dur="500"/>
                                        <p:tgtEl>
                                          <p:spTgt spid="109"/>
                                        </p:tgtEl>
                                      </p:cBhvr>
                                    </p:animEffect>
                                  </p:childTnLst>
                                </p:cTn>
                              </p:par>
                            </p:childTnLst>
                          </p:cTn>
                        </p:par>
                        <p:par>
                          <p:cTn id="37" fill="hold">
                            <p:stCondLst>
                              <p:cond delay="3500"/>
                            </p:stCondLst>
                            <p:childTnLst>
                              <p:par>
                                <p:cTn id="38" presetID="22" presetClass="entr" presetSubtype="4" fill="hold" nodeType="afterEffect">
                                  <p:stCondLst>
                                    <p:cond delay="0"/>
                                  </p:stCondLst>
                                  <p:childTnLst>
                                    <p:set>
                                      <p:cBhvr>
                                        <p:cTn id="39" dur="1" fill="hold">
                                          <p:stCondLst>
                                            <p:cond delay="0"/>
                                          </p:stCondLst>
                                        </p:cTn>
                                        <p:tgtEl>
                                          <p:spTgt spid="116"/>
                                        </p:tgtEl>
                                        <p:attrNameLst>
                                          <p:attrName>style.visibility</p:attrName>
                                        </p:attrNameLst>
                                      </p:cBhvr>
                                      <p:to>
                                        <p:strVal val="visible"/>
                                      </p:to>
                                    </p:set>
                                    <p:animEffect transition="in" filter="wipe(down)">
                                      <p:cBhvr>
                                        <p:cTn id="40" dur="500"/>
                                        <p:tgtEl>
                                          <p:spTgt spid="116"/>
                                        </p:tgtEl>
                                      </p:cBhvr>
                                    </p:animEffect>
                                  </p:childTnLst>
                                </p:cTn>
                              </p:par>
                            </p:childTnLst>
                          </p:cTn>
                        </p:par>
                        <p:par>
                          <p:cTn id="41" fill="hold">
                            <p:stCondLst>
                              <p:cond delay="4000"/>
                            </p:stCondLst>
                            <p:childTnLst>
                              <p:par>
                                <p:cTn id="42" presetID="53" presetClass="entr" presetSubtype="16" fill="hold" grpId="0" nodeType="afterEffect">
                                  <p:stCondLst>
                                    <p:cond delay="0"/>
                                  </p:stCondLst>
                                  <p:childTnLst>
                                    <p:set>
                                      <p:cBhvr>
                                        <p:cTn id="43" dur="1" fill="hold">
                                          <p:stCondLst>
                                            <p:cond delay="0"/>
                                          </p:stCondLst>
                                        </p:cTn>
                                        <p:tgtEl>
                                          <p:spTgt spid="123"/>
                                        </p:tgtEl>
                                        <p:attrNameLst>
                                          <p:attrName>style.visibility</p:attrName>
                                        </p:attrNameLst>
                                      </p:cBhvr>
                                      <p:to>
                                        <p:strVal val="visible"/>
                                      </p:to>
                                    </p:set>
                                    <p:anim calcmode="lin" valueType="num">
                                      <p:cBhvr>
                                        <p:cTn id="44" dur="500" fill="hold"/>
                                        <p:tgtEl>
                                          <p:spTgt spid="123"/>
                                        </p:tgtEl>
                                        <p:attrNameLst>
                                          <p:attrName>ppt_w</p:attrName>
                                        </p:attrNameLst>
                                      </p:cBhvr>
                                      <p:tavLst>
                                        <p:tav tm="0">
                                          <p:val>
                                            <p:fltVal val="0"/>
                                          </p:val>
                                        </p:tav>
                                        <p:tav tm="100000">
                                          <p:val>
                                            <p:strVal val="#ppt_w"/>
                                          </p:val>
                                        </p:tav>
                                      </p:tavLst>
                                    </p:anim>
                                    <p:anim calcmode="lin" valueType="num">
                                      <p:cBhvr>
                                        <p:cTn id="45" dur="500" fill="hold"/>
                                        <p:tgtEl>
                                          <p:spTgt spid="123"/>
                                        </p:tgtEl>
                                        <p:attrNameLst>
                                          <p:attrName>ppt_h</p:attrName>
                                        </p:attrNameLst>
                                      </p:cBhvr>
                                      <p:tavLst>
                                        <p:tav tm="0">
                                          <p:val>
                                            <p:fltVal val="0"/>
                                          </p:val>
                                        </p:tav>
                                        <p:tav tm="100000">
                                          <p:val>
                                            <p:strVal val="#ppt_h"/>
                                          </p:val>
                                        </p:tav>
                                      </p:tavLst>
                                    </p:anim>
                                    <p:animEffect transition="in" filter="fade">
                                      <p:cBhvr>
                                        <p:cTn id="46" dur="500"/>
                                        <p:tgtEl>
                                          <p:spTgt spid="123"/>
                                        </p:tgtEl>
                                      </p:cBhvr>
                                    </p:animEffect>
                                  </p:childTnLst>
                                </p:cTn>
                              </p:par>
                              <p:par>
                                <p:cTn id="47" presetID="53" presetClass="entr" presetSubtype="16" fill="hold" grpId="0" nodeType="withEffect">
                                  <p:stCondLst>
                                    <p:cond delay="0"/>
                                  </p:stCondLst>
                                  <p:childTnLst>
                                    <p:set>
                                      <p:cBhvr>
                                        <p:cTn id="48" dur="1" fill="hold">
                                          <p:stCondLst>
                                            <p:cond delay="0"/>
                                          </p:stCondLst>
                                        </p:cTn>
                                        <p:tgtEl>
                                          <p:spTgt spid="136"/>
                                        </p:tgtEl>
                                        <p:attrNameLst>
                                          <p:attrName>style.visibility</p:attrName>
                                        </p:attrNameLst>
                                      </p:cBhvr>
                                      <p:to>
                                        <p:strVal val="visible"/>
                                      </p:to>
                                    </p:set>
                                    <p:anim calcmode="lin" valueType="num">
                                      <p:cBhvr>
                                        <p:cTn id="49" dur="500" fill="hold"/>
                                        <p:tgtEl>
                                          <p:spTgt spid="136"/>
                                        </p:tgtEl>
                                        <p:attrNameLst>
                                          <p:attrName>ppt_w</p:attrName>
                                        </p:attrNameLst>
                                      </p:cBhvr>
                                      <p:tavLst>
                                        <p:tav tm="0">
                                          <p:val>
                                            <p:fltVal val="0"/>
                                          </p:val>
                                        </p:tav>
                                        <p:tav tm="100000">
                                          <p:val>
                                            <p:strVal val="#ppt_w"/>
                                          </p:val>
                                        </p:tav>
                                      </p:tavLst>
                                    </p:anim>
                                    <p:anim calcmode="lin" valueType="num">
                                      <p:cBhvr>
                                        <p:cTn id="50" dur="500" fill="hold"/>
                                        <p:tgtEl>
                                          <p:spTgt spid="136"/>
                                        </p:tgtEl>
                                        <p:attrNameLst>
                                          <p:attrName>ppt_h</p:attrName>
                                        </p:attrNameLst>
                                      </p:cBhvr>
                                      <p:tavLst>
                                        <p:tav tm="0">
                                          <p:val>
                                            <p:fltVal val="0"/>
                                          </p:val>
                                        </p:tav>
                                        <p:tav tm="100000">
                                          <p:val>
                                            <p:strVal val="#ppt_h"/>
                                          </p:val>
                                        </p:tav>
                                      </p:tavLst>
                                    </p:anim>
                                    <p:animEffect transition="in" filter="fade">
                                      <p:cBhvr>
                                        <p:cTn id="51" dur="500"/>
                                        <p:tgtEl>
                                          <p:spTgt spid="136"/>
                                        </p:tgtEl>
                                      </p:cBhvr>
                                    </p:animEffect>
                                  </p:childTnLst>
                                </p:cTn>
                              </p:par>
                            </p:childTnLst>
                          </p:cTn>
                        </p:par>
                        <p:par>
                          <p:cTn id="52" fill="hold">
                            <p:stCondLst>
                              <p:cond delay="4500"/>
                            </p:stCondLst>
                            <p:childTnLst>
                              <p:par>
                                <p:cTn id="53" presetID="42" presetClass="entr" presetSubtype="0" fill="hold" grpId="0" nodeType="afterEffect">
                                  <p:stCondLst>
                                    <p:cond delay="0"/>
                                  </p:stCondLst>
                                  <p:childTnLst>
                                    <p:set>
                                      <p:cBhvr>
                                        <p:cTn id="54" dur="1" fill="hold">
                                          <p:stCondLst>
                                            <p:cond delay="0"/>
                                          </p:stCondLst>
                                        </p:cTn>
                                        <p:tgtEl>
                                          <p:spTgt spid="104"/>
                                        </p:tgtEl>
                                        <p:attrNameLst>
                                          <p:attrName>style.visibility</p:attrName>
                                        </p:attrNameLst>
                                      </p:cBhvr>
                                      <p:to>
                                        <p:strVal val="visible"/>
                                      </p:to>
                                    </p:set>
                                    <p:animEffect transition="in" filter="fade">
                                      <p:cBhvr>
                                        <p:cTn id="55" dur="1000"/>
                                        <p:tgtEl>
                                          <p:spTgt spid="104"/>
                                        </p:tgtEl>
                                      </p:cBhvr>
                                    </p:animEffect>
                                    <p:anim calcmode="lin" valueType="num">
                                      <p:cBhvr>
                                        <p:cTn id="56" dur="1000" fill="hold"/>
                                        <p:tgtEl>
                                          <p:spTgt spid="104"/>
                                        </p:tgtEl>
                                        <p:attrNameLst>
                                          <p:attrName>ppt_x</p:attrName>
                                        </p:attrNameLst>
                                      </p:cBhvr>
                                      <p:tavLst>
                                        <p:tav tm="0">
                                          <p:val>
                                            <p:strVal val="#ppt_x"/>
                                          </p:val>
                                        </p:tav>
                                        <p:tav tm="100000">
                                          <p:val>
                                            <p:strVal val="#ppt_x"/>
                                          </p:val>
                                        </p:tav>
                                      </p:tavLst>
                                    </p:anim>
                                    <p:anim calcmode="lin" valueType="num">
                                      <p:cBhvr>
                                        <p:cTn id="57" dur="1000" fill="hold"/>
                                        <p:tgtEl>
                                          <p:spTgt spid="104"/>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22" presetClass="entr" presetSubtype="4" fill="hold" nodeType="afterEffect">
                                  <p:stCondLst>
                                    <p:cond delay="0"/>
                                  </p:stCondLst>
                                  <p:childTnLst>
                                    <p:set>
                                      <p:cBhvr>
                                        <p:cTn id="60" dur="1" fill="hold">
                                          <p:stCondLst>
                                            <p:cond delay="0"/>
                                          </p:stCondLst>
                                        </p:cTn>
                                        <p:tgtEl>
                                          <p:spTgt spid="110"/>
                                        </p:tgtEl>
                                        <p:attrNameLst>
                                          <p:attrName>style.visibility</p:attrName>
                                        </p:attrNameLst>
                                      </p:cBhvr>
                                      <p:to>
                                        <p:strVal val="visible"/>
                                      </p:to>
                                    </p:set>
                                    <p:animEffect transition="in" filter="wipe(down)">
                                      <p:cBhvr>
                                        <p:cTn id="61" dur="500"/>
                                        <p:tgtEl>
                                          <p:spTgt spid="110"/>
                                        </p:tgtEl>
                                      </p:cBhvr>
                                    </p:animEffect>
                                  </p:childTnLst>
                                </p:cTn>
                              </p:par>
                            </p:childTnLst>
                          </p:cTn>
                        </p:par>
                        <p:par>
                          <p:cTn id="62" fill="hold">
                            <p:stCondLst>
                              <p:cond delay="6000"/>
                            </p:stCondLst>
                            <p:childTnLst>
                              <p:par>
                                <p:cTn id="63" presetID="22" presetClass="entr" presetSubtype="4" fill="hold" nodeType="afterEffect">
                                  <p:stCondLst>
                                    <p:cond delay="0"/>
                                  </p:stCondLst>
                                  <p:childTnLst>
                                    <p:set>
                                      <p:cBhvr>
                                        <p:cTn id="64" dur="1" fill="hold">
                                          <p:stCondLst>
                                            <p:cond delay="0"/>
                                          </p:stCondLst>
                                        </p:cTn>
                                        <p:tgtEl>
                                          <p:spTgt spid="115"/>
                                        </p:tgtEl>
                                        <p:attrNameLst>
                                          <p:attrName>style.visibility</p:attrName>
                                        </p:attrNameLst>
                                      </p:cBhvr>
                                      <p:to>
                                        <p:strVal val="visible"/>
                                      </p:to>
                                    </p:set>
                                    <p:animEffect transition="in" filter="wipe(down)">
                                      <p:cBhvr>
                                        <p:cTn id="65" dur="500"/>
                                        <p:tgtEl>
                                          <p:spTgt spid="115"/>
                                        </p:tgtEl>
                                      </p:cBhvr>
                                    </p:animEffect>
                                  </p:childTnLst>
                                </p:cTn>
                              </p:par>
                            </p:childTnLst>
                          </p:cTn>
                        </p:par>
                        <p:par>
                          <p:cTn id="66" fill="hold">
                            <p:stCondLst>
                              <p:cond delay="6500"/>
                            </p:stCondLst>
                            <p:childTnLst>
                              <p:par>
                                <p:cTn id="67" presetID="53" presetClass="entr" presetSubtype="16" fill="hold" nodeType="afterEffect">
                                  <p:stCondLst>
                                    <p:cond delay="0"/>
                                  </p:stCondLst>
                                  <p:childTnLst>
                                    <p:set>
                                      <p:cBhvr>
                                        <p:cTn id="68" dur="1" fill="hold">
                                          <p:stCondLst>
                                            <p:cond delay="0"/>
                                          </p:stCondLst>
                                        </p:cTn>
                                        <p:tgtEl>
                                          <p:spTgt spid="124"/>
                                        </p:tgtEl>
                                        <p:attrNameLst>
                                          <p:attrName>style.visibility</p:attrName>
                                        </p:attrNameLst>
                                      </p:cBhvr>
                                      <p:to>
                                        <p:strVal val="visible"/>
                                      </p:to>
                                    </p:set>
                                    <p:anim calcmode="lin" valueType="num">
                                      <p:cBhvr>
                                        <p:cTn id="69" dur="500" fill="hold"/>
                                        <p:tgtEl>
                                          <p:spTgt spid="124"/>
                                        </p:tgtEl>
                                        <p:attrNameLst>
                                          <p:attrName>ppt_w</p:attrName>
                                        </p:attrNameLst>
                                      </p:cBhvr>
                                      <p:tavLst>
                                        <p:tav tm="0">
                                          <p:val>
                                            <p:fltVal val="0"/>
                                          </p:val>
                                        </p:tav>
                                        <p:tav tm="100000">
                                          <p:val>
                                            <p:strVal val="#ppt_w"/>
                                          </p:val>
                                        </p:tav>
                                      </p:tavLst>
                                    </p:anim>
                                    <p:anim calcmode="lin" valueType="num">
                                      <p:cBhvr>
                                        <p:cTn id="70" dur="500" fill="hold"/>
                                        <p:tgtEl>
                                          <p:spTgt spid="124"/>
                                        </p:tgtEl>
                                        <p:attrNameLst>
                                          <p:attrName>ppt_h</p:attrName>
                                        </p:attrNameLst>
                                      </p:cBhvr>
                                      <p:tavLst>
                                        <p:tav tm="0">
                                          <p:val>
                                            <p:fltVal val="0"/>
                                          </p:val>
                                        </p:tav>
                                        <p:tav tm="100000">
                                          <p:val>
                                            <p:strVal val="#ppt_h"/>
                                          </p:val>
                                        </p:tav>
                                      </p:tavLst>
                                    </p:anim>
                                    <p:animEffect transition="in" filter="fade">
                                      <p:cBhvr>
                                        <p:cTn id="71" dur="500"/>
                                        <p:tgtEl>
                                          <p:spTgt spid="124"/>
                                        </p:tgtEl>
                                      </p:cBhvr>
                                    </p:animEffect>
                                  </p:childTnLst>
                                </p:cTn>
                              </p:par>
                              <p:par>
                                <p:cTn id="72" presetID="53" presetClass="entr" presetSubtype="16" fill="hold" grpId="0" nodeType="withEffect">
                                  <p:stCondLst>
                                    <p:cond delay="0"/>
                                  </p:stCondLst>
                                  <p:childTnLst>
                                    <p:set>
                                      <p:cBhvr>
                                        <p:cTn id="73" dur="1" fill="hold">
                                          <p:stCondLst>
                                            <p:cond delay="0"/>
                                          </p:stCondLst>
                                        </p:cTn>
                                        <p:tgtEl>
                                          <p:spTgt spid="137"/>
                                        </p:tgtEl>
                                        <p:attrNameLst>
                                          <p:attrName>style.visibility</p:attrName>
                                        </p:attrNameLst>
                                      </p:cBhvr>
                                      <p:to>
                                        <p:strVal val="visible"/>
                                      </p:to>
                                    </p:set>
                                    <p:anim calcmode="lin" valueType="num">
                                      <p:cBhvr>
                                        <p:cTn id="74" dur="500" fill="hold"/>
                                        <p:tgtEl>
                                          <p:spTgt spid="137"/>
                                        </p:tgtEl>
                                        <p:attrNameLst>
                                          <p:attrName>ppt_w</p:attrName>
                                        </p:attrNameLst>
                                      </p:cBhvr>
                                      <p:tavLst>
                                        <p:tav tm="0">
                                          <p:val>
                                            <p:fltVal val="0"/>
                                          </p:val>
                                        </p:tav>
                                        <p:tav tm="100000">
                                          <p:val>
                                            <p:strVal val="#ppt_w"/>
                                          </p:val>
                                        </p:tav>
                                      </p:tavLst>
                                    </p:anim>
                                    <p:anim calcmode="lin" valueType="num">
                                      <p:cBhvr>
                                        <p:cTn id="75" dur="500" fill="hold"/>
                                        <p:tgtEl>
                                          <p:spTgt spid="137"/>
                                        </p:tgtEl>
                                        <p:attrNameLst>
                                          <p:attrName>ppt_h</p:attrName>
                                        </p:attrNameLst>
                                      </p:cBhvr>
                                      <p:tavLst>
                                        <p:tav tm="0">
                                          <p:val>
                                            <p:fltVal val="0"/>
                                          </p:val>
                                        </p:tav>
                                        <p:tav tm="100000">
                                          <p:val>
                                            <p:strVal val="#ppt_h"/>
                                          </p:val>
                                        </p:tav>
                                      </p:tavLst>
                                    </p:anim>
                                    <p:animEffect transition="in" filter="fade">
                                      <p:cBhvr>
                                        <p:cTn id="76" dur="500"/>
                                        <p:tgtEl>
                                          <p:spTgt spid="137"/>
                                        </p:tgtEl>
                                      </p:cBhvr>
                                    </p:animEffect>
                                  </p:childTnLst>
                                </p:cTn>
                              </p:par>
                            </p:childTnLst>
                          </p:cTn>
                        </p:par>
                        <p:par>
                          <p:cTn id="77" fill="hold">
                            <p:stCondLst>
                              <p:cond delay="7000"/>
                            </p:stCondLst>
                            <p:childTnLst>
                              <p:par>
                                <p:cTn id="78" presetID="42" presetClass="entr" presetSubtype="0" fill="hold" grpId="0" nodeType="afterEffect">
                                  <p:stCondLst>
                                    <p:cond delay="0"/>
                                  </p:stCondLst>
                                  <p:childTnLst>
                                    <p:set>
                                      <p:cBhvr>
                                        <p:cTn id="79" dur="1" fill="hold">
                                          <p:stCondLst>
                                            <p:cond delay="0"/>
                                          </p:stCondLst>
                                        </p:cTn>
                                        <p:tgtEl>
                                          <p:spTgt spid="105"/>
                                        </p:tgtEl>
                                        <p:attrNameLst>
                                          <p:attrName>style.visibility</p:attrName>
                                        </p:attrNameLst>
                                      </p:cBhvr>
                                      <p:to>
                                        <p:strVal val="visible"/>
                                      </p:to>
                                    </p:set>
                                    <p:animEffect transition="in" filter="fade">
                                      <p:cBhvr>
                                        <p:cTn id="80" dur="1000"/>
                                        <p:tgtEl>
                                          <p:spTgt spid="105"/>
                                        </p:tgtEl>
                                      </p:cBhvr>
                                    </p:animEffect>
                                    <p:anim calcmode="lin" valueType="num">
                                      <p:cBhvr>
                                        <p:cTn id="81" dur="1000" fill="hold"/>
                                        <p:tgtEl>
                                          <p:spTgt spid="105"/>
                                        </p:tgtEl>
                                        <p:attrNameLst>
                                          <p:attrName>ppt_x</p:attrName>
                                        </p:attrNameLst>
                                      </p:cBhvr>
                                      <p:tavLst>
                                        <p:tav tm="0">
                                          <p:val>
                                            <p:strVal val="#ppt_x"/>
                                          </p:val>
                                        </p:tav>
                                        <p:tav tm="100000">
                                          <p:val>
                                            <p:strVal val="#ppt_x"/>
                                          </p:val>
                                        </p:tav>
                                      </p:tavLst>
                                    </p:anim>
                                    <p:anim calcmode="lin" valueType="num">
                                      <p:cBhvr>
                                        <p:cTn id="82" dur="1000" fill="hold"/>
                                        <p:tgtEl>
                                          <p:spTgt spid="105"/>
                                        </p:tgtEl>
                                        <p:attrNameLst>
                                          <p:attrName>ppt_y</p:attrName>
                                        </p:attrNameLst>
                                      </p:cBhvr>
                                      <p:tavLst>
                                        <p:tav tm="0">
                                          <p:val>
                                            <p:strVal val="#ppt_y+.1"/>
                                          </p:val>
                                        </p:tav>
                                        <p:tav tm="100000">
                                          <p:val>
                                            <p:strVal val="#ppt_y"/>
                                          </p:val>
                                        </p:tav>
                                      </p:tavLst>
                                    </p:anim>
                                  </p:childTnLst>
                                </p:cTn>
                              </p:par>
                            </p:childTnLst>
                          </p:cTn>
                        </p:par>
                        <p:par>
                          <p:cTn id="83" fill="hold">
                            <p:stCondLst>
                              <p:cond delay="8000"/>
                            </p:stCondLst>
                            <p:childTnLst>
                              <p:par>
                                <p:cTn id="84" presetID="22" presetClass="entr" presetSubtype="4" fill="hold"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wipe(down)">
                                      <p:cBhvr>
                                        <p:cTn id="86" dur="500"/>
                                        <p:tgtEl>
                                          <p:spTgt spid="111"/>
                                        </p:tgtEl>
                                      </p:cBhvr>
                                    </p:animEffect>
                                  </p:childTnLst>
                                </p:cTn>
                              </p:par>
                            </p:childTnLst>
                          </p:cTn>
                        </p:par>
                        <p:par>
                          <p:cTn id="87" fill="hold">
                            <p:stCondLst>
                              <p:cond delay="8500"/>
                            </p:stCondLst>
                            <p:childTnLst>
                              <p:par>
                                <p:cTn id="88" presetID="22" presetClass="entr" presetSubtype="4" fill="hold" nodeType="afterEffect">
                                  <p:stCondLst>
                                    <p:cond delay="0"/>
                                  </p:stCondLst>
                                  <p:childTnLst>
                                    <p:set>
                                      <p:cBhvr>
                                        <p:cTn id="89" dur="1" fill="hold">
                                          <p:stCondLst>
                                            <p:cond delay="0"/>
                                          </p:stCondLst>
                                        </p:cTn>
                                        <p:tgtEl>
                                          <p:spTgt spid="114"/>
                                        </p:tgtEl>
                                        <p:attrNameLst>
                                          <p:attrName>style.visibility</p:attrName>
                                        </p:attrNameLst>
                                      </p:cBhvr>
                                      <p:to>
                                        <p:strVal val="visible"/>
                                      </p:to>
                                    </p:set>
                                    <p:animEffect transition="in" filter="wipe(down)">
                                      <p:cBhvr>
                                        <p:cTn id="90" dur="500"/>
                                        <p:tgtEl>
                                          <p:spTgt spid="114"/>
                                        </p:tgtEl>
                                      </p:cBhvr>
                                    </p:animEffect>
                                  </p:childTnLst>
                                </p:cTn>
                              </p:par>
                            </p:childTnLst>
                          </p:cTn>
                        </p:par>
                        <p:par>
                          <p:cTn id="91" fill="hold">
                            <p:stCondLst>
                              <p:cond delay="9000"/>
                            </p:stCondLst>
                            <p:childTnLst>
                              <p:par>
                                <p:cTn id="92" presetID="53" presetClass="entr" presetSubtype="16" fill="hold" grpId="0" nodeType="afterEffect">
                                  <p:stCondLst>
                                    <p:cond delay="0"/>
                                  </p:stCondLst>
                                  <p:childTnLst>
                                    <p:set>
                                      <p:cBhvr>
                                        <p:cTn id="93" dur="1" fill="hold">
                                          <p:stCondLst>
                                            <p:cond delay="0"/>
                                          </p:stCondLst>
                                        </p:cTn>
                                        <p:tgtEl>
                                          <p:spTgt spid="122"/>
                                        </p:tgtEl>
                                        <p:attrNameLst>
                                          <p:attrName>style.visibility</p:attrName>
                                        </p:attrNameLst>
                                      </p:cBhvr>
                                      <p:to>
                                        <p:strVal val="visible"/>
                                      </p:to>
                                    </p:set>
                                    <p:anim calcmode="lin" valueType="num">
                                      <p:cBhvr>
                                        <p:cTn id="94" dur="500" fill="hold"/>
                                        <p:tgtEl>
                                          <p:spTgt spid="122"/>
                                        </p:tgtEl>
                                        <p:attrNameLst>
                                          <p:attrName>ppt_w</p:attrName>
                                        </p:attrNameLst>
                                      </p:cBhvr>
                                      <p:tavLst>
                                        <p:tav tm="0">
                                          <p:val>
                                            <p:fltVal val="0"/>
                                          </p:val>
                                        </p:tav>
                                        <p:tav tm="100000">
                                          <p:val>
                                            <p:strVal val="#ppt_w"/>
                                          </p:val>
                                        </p:tav>
                                      </p:tavLst>
                                    </p:anim>
                                    <p:anim calcmode="lin" valueType="num">
                                      <p:cBhvr>
                                        <p:cTn id="95" dur="500" fill="hold"/>
                                        <p:tgtEl>
                                          <p:spTgt spid="122"/>
                                        </p:tgtEl>
                                        <p:attrNameLst>
                                          <p:attrName>ppt_h</p:attrName>
                                        </p:attrNameLst>
                                      </p:cBhvr>
                                      <p:tavLst>
                                        <p:tav tm="0">
                                          <p:val>
                                            <p:fltVal val="0"/>
                                          </p:val>
                                        </p:tav>
                                        <p:tav tm="100000">
                                          <p:val>
                                            <p:strVal val="#ppt_h"/>
                                          </p:val>
                                        </p:tav>
                                      </p:tavLst>
                                    </p:anim>
                                    <p:animEffect transition="in" filter="fade">
                                      <p:cBhvr>
                                        <p:cTn id="96" dur="500"/>
                                        <p:tgtEl>
                                          <p:spTgt spid="122"/>
                                        </p:tgtEl>
                                      </p:cBhvr>
                                    </p:animEffect>
                                  </p:childTnLst>
                                </p:cTn>
                              </p:par>
                              <p:par>
                                <p:cTn id="97" presetID="53" presetClass="entr" presetSubtype="16" fill="hold" grpId="0" nodeType="withEffect">
                                  <p:stCondLst>
                                    <p:cond delay="0"/>
                                  </p:stCondLst>
                                  <p:childTnLst>
                                    <p:set>
                                      <p:cBhvr>
                                        <p:cTn id="98" dur="1" fill="hold">
                                          <p:stCondLst>
                                            <p:cond delay="0"/>
                                          </p:stCondLst>
                                        </p:cTn>
                                        <p:tgtEl>
                                          <p:spTgt spid="138"/>
                                        </p:tgtEl>
                                        <p:attrNameLst>
                                          <p:attrName>style.visibility</p:attrName>
                                        </p:attrNameLst>
                                      </p:cBhvr>
                                      <p:to>
                                        <p:strVal val="visible"/>
                                      </p:to>
                                    </p:set>
                                    <p:anim calcmode="lin" valueType="num">
                                      <p:cBhvr>
                                        <p:cTn id="99" dur="500" fill="hold"/>
                                        <p:tgtEl>
                                          <p:spTgt spid="138"/>
                                        </p:tgtEl>
                                        <p:attrNameLst>
                                          <p:attrName>ppt_w</p:attrName>
                                        </p:attrNameLst>
                                      </p:cBhvr>
                                      <p:tavLst>
                                        <p:tav tm="0">
                                          <p:val>
                                            <p:fltVal val="0"/>
                                          </p:val>
                                        </p:tav>
                                        <p:tav tm="100000">
                                          <p:val>
                                            <p:strVal val="#ppt_w"/>
                                          </p:val>
                                        </p:tav>
                                      </p:tavLst>
                                    </p:anim>
                                    <p:anim calcmode="lin" valueType="num">
                                      <p:cBhvr>
                                        <p:cTn id="100" dur="500" fill="hold"/>
                                        <p:tgtEl>
                                          <p:spTgt spid="138"/>
                                        </p:tgtEl>
                                        <p:attrNameLst>
                                          <p:attrName>ppt_h</p:attrName>
                                        </p:attrNameLst>
                                      </p:cBhvr>
                                      <p:tavLst>
                                        <p:tav tm="0">
                                          <p:val>
                                            <p:fltVal val="0"/>
                                          </p:val>
                                        </p:tav>
                                        <p:tav tm="100000">
                                          <p:val>
                                            <p:strVal val="#ppt_h"/>
                                          </p:val>
                                        </p:tav>
                                      </p:tavLst>
                                    </p:anim>
                                    <p:animEffect transition="in" filter="fade">
                                      <p:cBhvr>
                                        <p:cTn id="101" dur="500"/>
                                        <p:tgtEl>
                                          <p:spTgt spid="138"/>
                                        </p:tgtEl>
                                      </p:cBhvr>
                                    </p:animEffect>
                                  </p:childTnLst>
                                </p:cTn>
                              </p:par>
                            </p:childTnLst>
                          </p:cTn>
                        </p:par>
                        <p:par>
                          <p:cTn id="102" fill="hold">
                            <p:stCondLst>
                              <p:cond delay="9500"/>
                            </p:stCondLst>
                            <p:childTnLst>
                              <p:par>
                                <p:cTn id="103" presetID="42" presetClass="entr" presetSubtype="0" fill="hold" grpId="0" nodeType="afterEffect">
                                  <p:stCondLst>
                                    <p:cond delay="0"/>
                                  </p:stCondLst>
                                  <p:childTnLst>
                                    <p:set>
                                      <p:cBhvr>
                                        <p:cTn id="104" dur="1" fill="hold">
                                          <p:stCondLst>
                                            <p:cond delay="0"/>
                                          </p:stCondLst>
                                        </p:cTn>
                                        <p:tgtEl>
                                          <p:spTgt spid="106"/>
                                        </p:tgtEl>
                                        <p:attrNameLst>
                                          <p:attrName>style.visibility</p:attrName>
                                        </p:attrNameLst>
                                      </p:cBhvr>
                                      <p:to>
                                        <p:strVal val="visible"/>
                                      </p:to>
                                    </p:set>
                                    <p:animEffect transition="in" filter="fade">
                                      <p:cBhvr>
                                        <p:cTn id="105" dur="1000"/>
                                        <p:tgtEl>
                                          <p:spTgt spid="106"/>
                                        </p:tgtEl>
                                      </p:cBhvr>
                                    </p:animEffect>
                                    <p:anim calcmode="lin" valueType="num">
                                      <p:cBhvr>
                                        <p:cTn id="106" dur="1000" fill="hold"/>
                                        <p:tgtEl>
                                          <p:spTgt spid="106"/>
                                        </p:tgtEl>
                                        <p:attrNameLst>
                                          <p:attrName>ppt_x</p:attrName>
                                        </p:attrNameLst>
                                      </p:cBhvr>
                                      <p:tavLst>
                                        <p:tav tm="0">
                                          <p:val>
                                            <p:strVal val="#ppt_x"/>
                                          </p:val>
                                        </p:tav>
                                        <p:tav tm="100000">
                                          <p:val>
                                            <p:strVal val="#ppt_x"/>
                                          </p:val>
                                        </p:tav>
                                      </p:tavLst>
                                    </p:anim>
                                    <p:anim calcmode="lin" valueType="num">
                                      <p:cBhvr>
                                        <p:cTn id="107" dur="1000" fill="hold"/>
                                        <p:tgtEl>
                                          <p:spTgt spid="106"/>
                                        </p:tgtEl>
                                        <p:attrNameLst>
                                          <p:attrName>ppt_y</p:attrName>
                                        </p:attrNameLst>
                                      </p:cBhvr>
                                      <p:tavLst>
                                        <p:tav tm="0">
                                          <p:val>
                                            <p:strVal val="#ppt_y+.1"/>
                                          </p:val>
                                        </p:tav>
                                        <p:tav tm="100000">
                                          <p:val>
                                            <p:strVal val="#ppt_y"/>
                                          </p:val>
                                        </p:tav>
                                      </p:tavLst>
                                    </p:anim>
                                  </p:childTnLst>
                                </p:cTn>
                              </p:par>
                            </p:childTnLst>
                          </p:cTn>
                        </p:par>
                        <p:par>
                          <p:cTn id="108" fill="hold">
                            <p:stCondLst>
                              <p:cond delay="10500"/>
                            </p:stCondLst>
                            <p:childTnLst>
                              <p:par>
                                <p:cTn id="109" presetID="22" presetClass="entr" presetSubtype="4" fill="hold" nodeType="afterEffect">
                                  <p:stCondLst>
                                    <p:cond delay="0"/>
                                  </p:stCondLst>
                                  <p:childTnLst>
                                    <p:set>
                                      <p:cBhvr>
                                        <p:cTn id="110" dur="1" fill="hold">
                                          <p:stCondLst>
                                            <p:cond delay="0"/>
                                          </p:stCondLst>
                                        </p:cTn>
                                        <p:tgtEl>
                                          <p:spTgt spid="112"/>
                                        </p:tgtEl>
                                        <p:attrNameLst>
                                          <p:attrName>style.visibility</p:attrName>
                                        </p:attrNameLst>
                                      </p:cBhvr>
                                      <p:to>
                                        <p:strVal val="visible"/>
                                      </p:to>
                                    </p:set>
                                    <p:animEffect transition="in" filter="wipe(down)">
                                      <p:cBhvr>
                                        <p:cTn id="111" dur="500"/>
                                        <p:tgtEl>
                                          <p:spTgt spid="112"/>
                                        </p:tgtEl>
                                      </p:cBhvr>
                                    </p:animEffect>
                                  </p:childTnLst>
                                </p:cTn>
                              </p:par>
                            </p:childTnLst>
                          </p:cTn>
                        </p:par>
                        <p:par>
                          <p:cTn id="112" fill="hold">
                            <p:stCondLst>
                              <p:cond delay="11000"/>
                            </p:stCondLst>
                            <p:childTnLst>
                              <p:par>
                                <p:cTn id="113" presetID="22" presetClass="entr" presetSubtype="4" fill="hold" nodeType="afterEffect">
                                  <p:stCondLst>
                                    <p:cond delay="0"/>
                                  </p:stCondLst>
                                  <p:childTnLst>
                                    <p:set>
                                      <p:cBhvr>
                                        <p:cTn id="114" dur="1" fill="hold">
                                          <p:stCondLst>
                                            <p:cond delay="0"/>
                                          </p:stCondLst>
                                        </p:cTn>
                                        <p:tgtEl>
                                          <p:spTgt spid="113"/>
                                        </p:tgtEl>
                                        <p:attrNameLst>
                                          <p:attrName>style.visibility</p:attrName>
                                        </p:attrNameLst>
                                      </p:cBhvr>
                                      <p:to>
                                        <p:strVal val="visible"/>
                                      </p:to>
                                    </p:set>
                                    <p:animEffect transition="in" filter="wipe(down)">
                                      <p:cBhvr>
                                        <p:cTn id="115" dur="500"/>
                                        <p:tgtEl>
                                          <p:spTgt spid="113"/>
                                        </p:tgtEl>
                                      </p:cBhvr>
                                    </p:animEffect>
                                  </p:childTnLst>
                                </p:cTn>
                              </p:par>
                            </p:childTnLst>
                          </p:cTn>
                        </p:par>
                        <p:par>
                          <p:cTn id="116" fill="hold">
                            <p:stCondLst>
                              <p:cond delay="11500"/>
                            </p:stCondLst>
                            <p:childTnLst>
                              <p:par>
                                <p:cTn id="117" presetID="53" presetClass="entr" presetSubtype="16" fill="hold" nodeType="afterEffect">
                                  <p:stCondLst>
                                    <p:cond delay="0"/>
                                  </p:stCondLst>
                                  <p:childTnLst>
                                    <p:set>
                                      <p:cBhvr>
                                        <p:cTn id="118" dur="1" fill="hold">
                                          <p:stCondLst>
                                            <p:cond delay="0"/>
                                          </p:stCondLst>
                                        </p:cTn>
                                        <p:tgtEl>
                                          <p:spTgt spid="129"/>
                                        </p:tgtEl>
                                        <p:attrNameLst>
                                          <p:attrName>style.visibility</p:attrName>
                                        </p:attrNameLst>
                                      </p:cBhvr>
                                      <p:to>
                                        <p:strVal val="visible"/>
                                      </p:to>
                                    </p:set>
                                    <p:anim calcmode="lin" valueType="num">
                                      <p:cBhvr>
                                        <p:cTn id="119" dur="500" fill="hold"/>
                                        <p:tgtEl>
                                          <p:spTgt spid="129"/>
                                        </p:tgtEl>
                                        <p:attrNameLst>
                                          <p:attrName>ppt_w</p:attrName>
                                        </p:attrNameLst>
                                      </p:cBhvr>
                                      <p:tavLst>
                                        <p:tav tm="0">
                                          <p:val>
                                            <p:fltVal val="0"/>
                                          </p:val>
                                        </p:tav>
                                        <p:tav tm="100000">
                                          <p:val>
                                            <p:strVal val="#ppt_w"/>
                                          </p:val>
                                        </p:tav>
                                      </p:tavLst>
                                    </p:anim>
                                    <p:anim calcmode="lin" valueType="num">
                                      <p:cBhvr>
                                        <p:cTn id="120" dur="500" fill="hold"/>
                                        <p:tgtEl>
                                          <p:spTgt spid="129"/>
                                        </p:tgtEl>
                                        <p:attrNameLst>
                                          <p:attrName>ppt_h</p:attrName>
                                        </p:attrNameLst>
                                      </p:cBhvr>
                                      <p:tavLst>
                                        <p:tav tm="0">
                                          <p:val>
                                            <p:fltVal val="0"/>
                                          </p:val>
                                        </p:tav>
                                        <p:tav tm="100000">
                                          <p:val>
                                            <p:strVal val="#ppt_h"/>
                                          </p:val>
                                        </p:tav>
                                      </p:tavLst>
                                    </p:anim>
                                    <p:animEffect transition="in" filter="fade">
                                      <p:cBhvr>
                                        <p:cTn id="121" dur="500"/>
                                        <p:tgtEl>
                                          <p:spTgt spid="129"/>
                                        </p:tgtEl>
                                      </p:cBhvr>
                                    </p:animEffect>
                                  </p:childTnLst>
                                </p:cTn>
                              </p:par>
                              <p:par>
                                <p:cTn id="122" presetID="53" presetClass="entr" presetSubtype="16" fill="hold" grpId="0" nodeType="withEffect">
                                  <p:stCondLst>
                                    <p:cond delay="0"/>
                                  </p:stCondLst>
                                  <p:childTnLst>
                                    <p:set>
                                      <p:cBhvr>
                                        <p:cTn id="123" dur="1" fill="hold">
                                          <p:stCondLst>
                                            <p:cond delay="0"/>
                                          </p:stCondLst>
                                        </p:cTn>
                                        <p:tgtEl>
                                          <p:spTgt spid="139"/>
                                        </p:tgtEl>
                                        <p:attrNameLst>
                                          <p:attrName>style.visibility</p:attrName>
                                        </p:attrNameLst>
                                      </p:cBhvr>
                                      <p:to>
                                        <p:strVal val="visible"/>
                                      </p:to>
                                    </p:set>
                                    <p:anim calcmode="lin" valueType="num">
                                      <p:cBhvr>
                                        <p:cTn id="124" dur="500" fill="hold"/>
                                        <p:tgtEl>
                                          <p:spTgt spid="139"/>
                                        </p:tgtEl>
                                        <p:attrNameLst>
                                          <p:attrName>ppt_w</p:attrName>
                                        </p:attrNameLst>
                                      </p:cBhvr>
                                      <p:tavLst>
                                        <p:tav tm="0">
                                          <p:val>
                                            <p:fltVal val="0"/>
                                          </p:val>
                                        </p:tav>
                                        <p:tav tm="100000">
                                          <p:val>
                                            <p:strVal val="#ppt_w"/>
                                          </p:val>
                                        </p:tav>
                                      </p:tavLst>
                                    </p:anim>
                                    <p:anim calcmode="lin" valueType="num">
                                      <p:cBhvr>
                                        <p:cTn id="125" dur="500" fill="hold"/>
                                        <p:tgtEl>
                                          <p:spTgt spid="139"/>
                                        </p:tgtEl>
                                        <p:attrNameLst>
                                          <p:attrName>ppt_h</p:attrName>
                                        </p:attrNameLst>
                                      </p:cBhvr>
                                      <p:tavLst>
                                        <p:tav tm="0">
                                          <p:val>
                                            <p:fltVal val="0"/>
                                          </p:val>
                                        </p:tav>
                                        <p:tav tm="100000">
                                          <p:val>
                                            <p:strVal val="#ppt_h"/>
                                          </p:val>
                                        </p:tav>
                                      </p:tavLst>
                                    </p:anim>
                                    <p:animEffect transition="in" filter="fade">
                                      <p:cBhvr>
                                        <p:cTn id="126" dur="500"/>
                                        <p:tgtEl>
                                          <p:spTgt spid="139"/>
                                        </p:tgtEl>
                                      </p:cBhvr>
                                    </p:animEffect>
                                  </p:childTnLst>
                                </p:cTn>
                              </p:par>
                            </p:childTnLst>
                          </p:cTn>
                        </p:par>
                        <p:par>
                          <p:cTn id="127" fill="hold">
                            <p:stCondLst>
                              <p:cond delay="12000"/>
                            </p:stCondLst>
                            <p:childTnLst>
                              <p:par>
                                <p:cTn id="128" presetID="42" presetClass="entr" presetSubtype="0" fill="hold" grpId="0" nodeType="afterEffect">
                                  <p:stCondLst>
                                    <p:cond delay="0"/>
                                  </p:stCondLst>
                                  <p:childTnLst>
                                    <p:set>
                                      <p:cBhvr>
                                        <p:cTn id="129" dur="1" fill="hold">
                                          <p:stCondLst>
                                            <p:cond delay="0"/>
                                          </p:stCondLst>
                                        </p:cTn>
                                        <p:tgtEl>
                                          <p:spTgt spid="107"/>
                                        </p:tgtEl>
                                        <p:attrNameLst>
                                          <p:attrName>style.visibility</p:attrName>
                                        </p:attrNameLst>
                                      </p:cBhvr>
                                      <p:to>
                                        <p:strVal val="visible"/>
                                      </p:to>
                                    </p:set>
                                    <p:animEffect transition="in" filter="fade">
                                      <p:cBhvr>
                                        <p:cTn id="130" dur="1000"/>
                                        <p:tgtEl>
                                          <p:spTgt spid="107"/>
                                        </p:tgtEl>
                                      </p:cBhvr>
                                    </p:animEffect>
                                    <p:anim calcmode="lin" valueType="num">
                                      <p:cBhvr>
                                        <p:cTn id="131" dur="1000" fill="hold"/>
                                        <p:tgtEl>
                                          <p:spTgt spid="107"/>
                                        </p:tgtEl>
                                        <p:attrNameLst>
                                          <p:attrName>ppt_x</p:attrName>
                                        </p:attrNameLst>
                                      </p:cBhvr>
                                      <p:tavLst>
                                        <p:tav tm="0">
                                          <p:val>
                                            <p:strVal val="#ppt_x"/>
                                          </p:val>
                                        </p:tav>
                                        <p:tav tm="100000">
                                          <p:val>
                                            <p:strVal val="#ppt_x"/>
                                          </p:val>
                                        </p:tav>
                                      </p:tavLst>
                                    </p:anim>
                                    <p:anim calcmode="lin" valueType="num">
                                      <p:cBhvr>
                                        <p:cTn id="132" dur="1000" fill="hold"/>
                                        <p:tgtEl>
                                          <p:spTgt spid="10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3" grpId="0"/>
      <p:bldP spid="104" grpId="0"/>
      <p:bldP spid="105" grpId="0"/>
      <p:bldP spid="106" grpId="0"/>
      <p:bldP spid="107" grpId="0"/>
      <p:bldP spid="122" grpId="0" animBg="1"/>
      <p:bldP spid="123" grpId="0" animBg="1"/>
      <p:bldP spid="135" grpId="0"/>
      <p:bldP spid="136" grpId="0"/>
      <p:bldP spid="137" grpId="0"/>
      <p:bldP spid="138" grpId="0"/>
      <p:bldP spid="139"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0000" b="-10000"/>
          </a:stretch>
        </a:blipFill>
        <a:effectLst/>
      </p:bgPr>
    </p:bg>
    <p:spTree>
      <p:nvGrpSpPr>
        <p:cNvPr id="1" name=""/>
        <p:cNvGrpSpPr/>
        <p:nvPr/>
      </p:nvGrpSpPr>
      <p:grpSpPr>
        <a:xfrm>
          <a:off x="0" y="0"/>
          <a:ext cx="0" cy="0"/>
          <a:chOff x="0" y="0"/>
          <a:chExt cx="0" cy="0"/>
        </a:xfrm>
      </p:grpSpPr>
      <p:sp>
        <p:nvSpPr>
          <p:cNvPr id="11" name="Freeform 9"/>
          <p:cNvSpPr>
            <a:spLocks/>
          </p:cNvSpPr>
          <p:nvPr/>
        </p:nvSpPr>
        <p:spPr bwMode="auto">
          <a:xfrm>
            <a:off x="599017" y="2639482"/>
            <a:ext cx="2779184" cy="764117"/>
          </a:xfrm>
          <a:custGeom>
            <a:avLst/>
            <a:gdLst>
              <a:gd name="T0" fmla="*/ 313 w 555"/>
              <a:gd name="T1" fmla="*/ 51 h 152"/>
              <a:gd name="T2" fmla="*/ 277 w 555"/>
              <a:gd name="T3" fmla="*/ 101 h 152"/>
              <a:gd name="T4" fmla="*/ 320 w 555"/>
              <a:gd name="T5" fmla="*/ 152 h 152"/>
              <a:gd name="T6" fmla="*/ 363 w 555"/>
              <a:gd name="T7" fmla="*/ 101 h 152"/>
              <a:gd name="T8" fmla="*/ 333 w 555"/>
              <a:gd name="T9" fmla="*/ 52 h 152"/>
              <a:gd name="T10" fmla="*/ 362 w 555"/>
              <a:gd name="T11" fmla="*/ 55 h 152"/>
              <a:gd name="T12" fmla="*/ 362 w 555"/>
              <a:gd name="T13" fmla="*/ 55 h 152"/>
              <a:gd name="T14" fmla="*/ 555 w 555"/>
              <a:gd name="T15" fmla="*/ 71 h 152"/>
              <a:gd name="T16" fmla="*/ 555 w 555"/>
              <a:gd name="T17" fmla="*/ 34 h 152"/>
              <a:gd name="T18" fmla="*/ 42 w 555"/>
              <a:gd name="T19" fmla="*/ 2 h 152"/>
              <a:gd name="T20" fmla="*/ 36 w 555"/>
              <a:gd name="T21" fmla="*/ 27 h 152"/>
              <a:gd name="T22" fmla="*/ 257 w 555"/>
              <a:gd name="T23" fmla="*/ 46 h 152"/>
              <a:gd name="T24" fmla="*/ 313 w 555"/>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5" h="152">
                <a:moveTo>
                  <a:pt x="313" y="51"/>
                </a:moveTo>
                <a:cubicBezTo>
                  <a:pt x="293" y="55"/>
                  <a:pt x="277" y="76"/>
                  <a:pt x="277" y="101"/>
                </a:cubicBezTo>
                <a:cubicBezTo>
                  <a:pt x="277" y="129"/>
                  <a:pt x="297" y="152"/>
                  <a:pt x="320" y="152"/>
                </a:cubicBezTo>
                <a:cubicBezTo>
                  <a:pt x="344" y="152"/>
                  <a:pt x="363" y="129"/>
                  <a:pt x="363" y="101"/>
                </a:cubicBezTo>
                <a:cubicBezTo>
                  <a:pt x="363" y="78"/>
                  <a:pt x="351" y="59"/>
                  <a:pt x="333" y="52"/>
                </a:cubicBezTo>
                <a:cubicBezTo>
                  <a:pt x="362" y="55"/>
                  <a:pt x="362" y="55"/>
                  <a:pt x="362" y="55"/>
                </a:cubicBezTo>
                <a:cubicBezTo>
                  <a:pt x="362" y="55"/>
                  <a:pt x="362" y="55"/>
                  <a:pt x="362" y="55"/>
                </a:cubicBezTo>
                <a:cubicBezTo>
                  <a:pt x="555" y="71"/>
                  <a:pt x="555" y="71"/>
                  <a:pt x="555" y="71"/>
                </a:cubicBezTo>
                <a:cubicBezTo>
                  <a:pt x="555" y="34"/>
                  <a:pt x="555" y="34"/>
                  <a:pt x="555" y="34"/>
                </a:cubicBezTo>
                <a:cubicBezTo>
                  <a:pt x="42" y="2"/>
                  <a:pt x="42" y="2"/>
                  <a:pt x="42" y="2"/>
                </a:cubicBezTo>
                <a:cubicBezTo>
                  <a:pt x="0" y="0"/>
                  <a:pt x="5" y="24"/>
                  <a:pt x="36" y="27"/>
                </a:cubicBezTo>
                <a:cubicBezTo>
                  <a:pt x="257" y="46"/>
                  <a:pt x="257" y="46"/>
                  <a:pt x="257" y="46"/>
                </a:cubicBezTo>
                <a:lnTo>
                  <a:pt x="313" y="51"/>
                </a:lnTo>
                <a:close/>
              </a:path>
            </a:pathLst>
          </a:cu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 name="Freeform 10"/>
          <p:cNvSpPr>
            <a:spLocks/>
          </p:cNvSpPr>
          <p:nvPr/>
        </p:nvSpPr>
        <p:spPr bwMode="auto">
          <a:xfrm>
            <a:off x="8809569" y="2639482"/>
            <a:ext cx="2774951" cy="764117"/>
          </a:xfrm>
          <a:custGeom>
            <a:avLst/>
            <a:gdLst>
              <a:gd name="T0" fmla="*/ 241 w 554"/>
              <a:gd name="T1" fmla="*/ 51 h 152"/>
              <a:gd name="T2" fmla="*/ 277 w 554"/>
              <a:gd name="T3" fmla="*/ 101 h 152"/>
              <a:gd name="T4" fmla="*/ 235 w 554"/>
              <a:gd name="T5" fmla="*/ 152 h 152"/>
              <a:gd name="T6" fmla="*/ 192 w 554"/>
              <a:gd name="T7" fmla="*/ 101 h 152"/>
              <a:gd name="T8" fmla="*/ 222 w 554"/>
              <a:gd name="T9" fmla="*/ 52 h 152"/>
              <a:gd name="T10" fmla="*/ 193 w 554"/>
              <a:gd name="T11" fmla="*/ 55 h 152"/>
              <a:gd name="T12" fmla="*/ 193 w 554"/>
              <a:gd name="T13" fmla="*/ 55 h 152"/>
              <a:gd name="T14" fmla="*/ 0 w 554"/>
              <a:gd name="T15" fmla="*/ 71 h 152"/>
              <a:gd name="T16" fmla="*/ 0 w 554"/>
              <a:gd name="T17" fmla="*/ 34 h 152"/>
              <a:gd name="T18" fmla="*/ 513 w 554"/>
              <a:gd name="T19" fmla="*/ 2 h 152"/>
              <a:gd name="T20" fmla="*/ 519 w 554"/>
              <a:gd name="T21" fmla="*/ 27 h 152"/>
              <a:gd name="T22" fmla="*/ 298 w 554"/>
              <a:gd name="T23" fmla="*/ 46 h 152"/>
              <a:gd name="T24" fmla="*/ 241 w 554"/>
              <a:gd name="T25" fmla="*/ 51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54" h="152">
                <a:moveTo>
                  <a:pt x="241" y="51"/>
                </a:moveTo>
                <a:cubicBezTo>
                  <a:pt x="262" y="55"/>
                  <a:pt x="277" y="76"/>
                  <a:pt x="277" y="101"/>
                </a:cubicBezTo>
                <a:cubicBezTo>
                  <a:pt x="277" y="129"/>
                  <a:pt x="258" y="152"/>
                  <a:pt x="235" y="152"/>
                </a:cubicBezTo>
                <a:cubicBezTo>
                  <a:pt x="211" y="152"/>
                  <a:pt x="192" y="129"/>
                  <a:pt x="192" y="101"/>
                </a:cubicBezTo>
                <a:cubicBezTo>
                  <a:pt x="192" y="78"/>
                  <a:pt x="204" y="59"/>
                  <a:pt x="222" y="52"/>
                </a:cubicBezTo>
                <a:cubicBezTo>
                  <a:pt x="193" y="55"/>
                  <a:pt x="193" y="55"/>
                  <a:pt x="193" y="55"/>
                </a:cubicBezTo>
                <a:cubicBezTo>
                  <a:pt x="193" y="55"/>
                  <a:pt x="193" y="55"/>
                  <a:pt x="193" y="55"/>
                </a:cubicBezTo>
                <a:cubicBezTo>
                  <a:pt x="0" y="71"/>
                  <a:pt x="0" y="71"/>
                  <a:pt x="0" y="71"/>
                </a:cubicBezTo>
                <a:cubicBezTo>
                  <a:pt x="0" y="34"/>
                  <a:pt x="0" y="34"/>
                  <a:pt x="0" y="34"/>
                </a:cubicBezTo>
                <a:cubicBezTo>
                  <a:pt x="513" y="2"/>
                  <a:pt x="513" y="2"/>
                  <a:pt x="513" y="2"/>
                </a:cubicBezTo>
                <a:cubicBezTo>
                  <a:pt x="554" y="0"/>
                  <a:pt x="550" y="24"/>
                  <a:pt x="519" y="27"/>
                </a:cubicBezTo>
                <a:cubicBezTo>
                  <a:pt x="298" y="46"/>
                  <a:pt x="298" y="46"/>
                  <a:pt x="298" y="46"/>
                </a:cubicBezTo>
                <a:lnTo>
                  <a:pt x="241" y="51"/>
                </a:lnTo>
                <a:close/>
              </a:path>
            </a:pathLst>
          </a:custGeom>
          <a:solidFill>
            <a:srgbClr val="7A7A7A"/>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1"/>
          <p:cNvSpPr>
            <a:spLocks noEditPoints="1"/>
          </p:cNvSpPr>
          <p:nvPr/>
        </p:nvSpPr>
        <p:spPr bwMode="auto">
          <a:xfrm>
            <a:off x="3378202" y="1464732"/>
            <a:ext cx="2713567" cy="2482851"/>
          </a:xfrm>
          <a:custGeom>
            <a:avLst/>
            <a:gdLst>
              <a:gd name="T0" fmla="*/ 97 w 542"/>
              <a:gd name="T1" fmla="*/ 386 h 494"/>
              <a:gd name="T2" fmla="*/ 182 w 542"/>
              <a:gd name="T3" fmla="*/ 321 h 494"/>
              <a:gd name="T4" fmla="*/ 272 w 542"/>
              <a:gd name="T5" fmla="*/ 285 h 494"/>
              <a:gd name="T6" fmla="*/ 480 w 542"/>
              <a:gd name="T7" fmla="*/ 123 h 494"/>
              <a:gd name="T8" fmla="*/ 481 w 542"/>
              <a:gd name="T9" fmla="*/ 366 h 494"/>
              <a:gd name="T10" fmla="*/ 480 w 542"/>
              <a:gd name="T11" fmla="*/ 365 h 494"/>
              <a:gd name="T12" fmla="*/ 540 w 542"/>
              <a:gd name="T13" fmla="*/ 464 h 494"/>
              <a:gd name="T14" fmla="*/ 536 w 542"/>
              <a:gd name="T15" fmla="*/ 460 h 494"/>
              <a:gd name="T16" fmla="*/ 533 w 542"/>
              <a:gd name="T17" fmla="*/ 453 h 494"/>
              <a:gd name="T18" fmla="*/ 518 w 542"/>
              <a:gd name="T19" fmla="*/ 453 h 494"/>
              <a:gd name="T20" fmla="*/ 528 w 542"/>
              <a:gd name="T21" fmla="*/ 485 h 494"/>
              <a:gd name="T22" fmla="*/ 535 w 542"/>
              <a:gd name="T23" fmla="*/ 473 h 494"/>
              <a:gd name="T24" fmla="*/ 538 w 542"/>
              <a:gd name="T25" fmla="*/ 469 h 494"/>
              <a:gd name="T26" fmla="*/ 542 w 542"/>
              <a:gd name="T27" fmla="*/ 469 h 494"/>
              <a:gd name="T28" fmla="*/ 537 w 542"/>
              <a:gd name="T29" fmla="*/ 0 h 494"/>
              <a:gd name="T30" fmla="*/ 480 w 542"/>
              <a:gd name="T31" fmla="*/ 123 h 494"/>
              <a:gd name="T32" fmla="*/ 475 w 542"/>
              <a:gd name="T33" fmla="*/ 362 h 494"/>
              <a:gd name="T34" fmla="*/ 473 w 542"/>
              <a:gd name="T35" fmla="*/ 401 h 494"/>
              <a:gd name="T36" fmla="*/ 479 w 542"/>
              <a:gd name="T37" fmla="*/ 364 h 494"/>
              <a:gd name="T38" fmla="*/ 480 w 542"/>
              <a:gd name="T39" fmla="*/ 365 h 494"/>
              <a:gd name="T40" fmla="*/ 445 w 542"/>
              <a:gd name="T41" fmla="*/ 154 h 494"/>
              <a:gd name="T42" fmla="*/ 445 w 542"/>
              <a:gd name="T43" fmla="*/ 334 h 494"/>
              <a:gd name="T44" fmla="*/ 445 w 542"/>
              <a:gd name="T45" fmla="*/ 398 h 494"/>
              <a:gd name="T46" fmla="*/ 473 w 542"/>
              <a:gd name="T47" fmla="*/ 361 h 494"/>
              <a:gd name="T48" fmla="*/ 473 w 542"/>
              <a:gd name="T49" fmla="*/ 361 h 494"/>
              <a:gd name="T50" fmla="*/ 336 w 542"/>
              <a:gd name="T51" fmla="*/ 431 h 494"/>
              <a:gd name="T52" fmla="*/ 329 w 542"/>
              <a:gd name="T53" fmla="*/ 431 h 494"/>
              <a:gd name="T54" fmla="*/ 317 w 542"/>
              <a:gd name="T55" fmla="*/ 452 h 494"/>
              <a:gd name="T56" fmla="*/ 312 w 542"/>
              <a:gd name="T57" fmla="*/ 459 h 494"/>
              <a:gd name="T58" fmla="*/ 336 w 542"/>
              <a:gd name="T59" fmla="*/ 384 h 494"/>
              <a:gd name="T60" fmla="*/ 308 w 542"/>
              <a:gd name="T61" fmla="*/ 341 h 494"/>
              <a:gd name="T62" fmla="*/ 308 w 542"/>
              <a:gd name="T63" fmla="*/ 337 h 494"/>
              <a:gd name="T64" fmla="*/ 336 w 542"/>
              <a:gd name="T65" fmla="*/ 289 h 494"/>
              <a:gd name="T66" fmla="*/ 285 w 542"/>
              <a:gd name="T67" fmla="*/ 330 h 494"/>
              <a:gd name="T68" fmla="*/ 297 w 542"/>
              <a:gd name="T69" fmla="*/ 459 h 494"/>
              <a:gd name="T70" fmla="*/ 290 w 542"/>
              <a:gd name="T71" fmla="*/ 452 h 494"/>
              <a:gd name="T72" fmla="*/ 284 w 542"/>
              <a:gd name="T73" fmla="*/ 471 h 494"/>
              <a:gd name="T74" fmla="*/ 293 w 542"/>
              <a:gd name="T75" fmla="*/ 471 h 494"/>
              <a:gd name="T76" fmla="*/ 308 w 542"/>
              <a:gd name="T77" fmla="*/ 467 h 494"/>
              <a:gd name="T78" fmla="*/ 315 w 542"/>
              <a:gd name="T79" fmla="*/ 473 h 494"/>
              <a:gd name="T80" fmla="*/ 320 w 542"/>
              <a:gd name="T81" fmla="*/ 486 h 494"/>
              <a:gd name="T82" fmla="*/ 337 w 542"/>
              <a:gd name="T83" fmla="*/ 494 h 494"/>
              <a:gd name="T84" fmla="*/ 337 w 542"/>
              <a:gd name="T85" fmla="*/ 431 h 494"/>
              <a:gd name="T86" fmla="*/ 336 w 542"/>
              <a:gd name="T87" fmla="*/ 222 h 494"/>
              <a:gd name="T88" fmla="*/ 415 w 542"/>
              <a:gd name="T89" fmla="*/ 261 h 494"/>
              <a:gd name="T90" fmla="*/ 336 w 542"/>
              <a:gd name="T91" fmla="*/ 334 h 494"/>
              <a:gd name="T92" fmla="*/ 336 w 542"/>
              <a:gd name="T93" fmla="*/ 353 h 494"/>
              <a:gd name="T94" fmla="*/ 336 w 542"/>
              <a:gd name="T95" fmla="*/ 375 h 494"/>
              <a:gd name="T96" fmla="*/ 412 w 542"/>
              <a:gd name="T97" fmla="*/ 341 h 494"/>
              <a:gd name="T98" fmla="*/ 444 w 542"/>
              <a:gd name="T99" fmla="*/ 343 h 494"/>
              <a:gd name="T100" fmla="*/ 419 w 542"/>
              <a:gd name="T101" fmla="*/ 208 h 494"/>
              <a:gd name="T102" fmla="*/ 272 w 542"/>
              <a:gd name="T103" fmla="*/ 431 h 494"/>
              <a:gd name="T104" fmla="*/ 284 w 542"/>
              <a:gd name="T105" fmla="*/ 486 h 494"/>
              <a:gd name="T106" fmla="*/ 272 w 542"/>
              <a:gd name="T107" fmla="*/ 431 h 494"/>
              <a:gd name="T108" fmla="*/ 259 w 542"/>
              <a:gd name="T109" fmla="*/ 486 h 494"/>
              <a:gd name="T110" fmla="*/ 272 w 542"/>
              <a:gd name="T111" fmla="*/ 431 h 494"/>
              <a:gd name="T112" fmla="*/ 336 w 542"/>
              <a:gd name="T113" fmla="*/ 222 h 494"/>
              <a:gd name="T114" fmla="*/ 272 w 542"/>
              <a:gd name="T115" fmla="*/ 216 h 494"/>
              <a:gd name="T116" fmla="*/ 188 w 542"/>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2" h="494">
                <a:moveTo>
                  <a:pt x="0" y="305"/>
                </a:moveTo>
                <a:cubicBezTo>
                  <a:pt x="140" y="317"/>
                  <a:pt x="140" y="317"/>
                  <a:pt x="140" y="317"/>
                </a:cubicBezTo>
                <a:cubicBezTo>
                  <a:pt x="115" y="326"/>
                  <a:pt x="97" y="354"/>
                  <a:pt x="97" y="386"/>
                </a:cubicBezTo>
                <a:cubicBezTo>
                  <a:pt x="97" y="426"/>
                  <a:pt x="124" y="459"/>
                  <a:pt x="157" y="459"/>
                </a:cubicBezTo>
                <a:cubicBezTo>
                  <a:pt x="190" y="459"/>
                  <a:pt x="218" y="426"/>
                  <a:pt x="218" y="386"/>
                </a:cubicBezTo>
                <a:cubicBezTo>
                  <a:pt x="218" y="357"/>
                  <a:pt x="203" y="332"/>
                  <a:pt x="182" y="321"/>
                </a:cubicBezTo>
                <a:cubicBezTo>
                  <a:pt x="253" y="327"/>
                  <a:pt x="253" y="327"/>
                  <a:pt x="253" y="327"/>
                </a:cubicBezTo>
                <a:cubicBezTo>
                  <a:pt x="272" y="329"/>
                  <a:pt x="272" y="329"/>
                  <a:pt x="272" y="329"/>
                </a:cubicBezTo>
                <a:cubicBezTo>
                  <a:pt x="272" y="285"/>
                  <a:pt x="272" y="285"/>
                  <a:pt x="272" y="285"/>
                </a:cubicBezTo>
                <a:cubicBezTo>
                  <a:pt x="0" y="268"/>
                  <a:pt x="0" y="268"/>
                  <a:pt x="0" y="268"/>
                </a:cubicBezTo>
                <a:lnTo>
                  <a:pt x="0" y="305"/>
                </a:lnTo>
                <a:close/>
                <a:moveTo>
                  <a:pt x="480" y="123"/>
                </a:moveTo>
                <a:cubicBezTo>
                  <a:pt x="480" y="365"/>
                  <a:pt x="480" y="365"/>
                  <a:pt x="480" y="365"/>
                </a:cubicBezTo>
                <a:cubicBezTo>
                  <a:pt x="482" y="367"/>
                  <a:pt x="482" y="367"/>
                  <a:pt x="482" y="367"/>
                </a:cubicBezTo>
                <a:cubicBezTo>
                  <a:pt x="481" y="366"/>
                  <a:pt x="481" y="366"/>
                  <a:pt x="481" y="366"/>
                </a:cubicBezTo>
                <a:cubicBezTo>
                  <a:pt x="480" y="365"/>
                  <a:pt x="480" y="365"/>
                  <a:pt x="480" y="365"/>
                </a:cubicBezTo>
                <a:cubicBezTo>
                  <a:pt x="480" y="365"/>
                  <a:pt x="480" y="365"/>
                  <a:pt x="480" y="365"/>
                </a:cubicBezTo>
                <a:cubicBezTo>
                  <a:pt x="480" y="365"/>
                  <a:pt x="480" y="365"/>
                  <a:pt x="480" y="365"/>
                </a:cubicBezTo>
                <a:cubicBezTo>
                  <a:pt x="480" y="401"/>
                  <a:pt x="480" y="401"/>
                  <a:pt x="480" y="401"/>
                </a:cubicBezTo>
                <a:cubicBezTo>
                  <a:pt x="498" y="401"/>
                  <a:pt x="509" y="396"/>
                  <a:pt x="540" y="396"/>
                </a:cubicBezTo>
                <a:cubicBezTo>
                  <a:pt x="540" y="464"/>
                  <a:pt x="540" y="464"/>
                  <a:pt x="540" y="464"/>
                </a:cubicBezTo>
                <a:cubicBezTo>
                  <a:pt x="538" y="464"/>
                  <a:pt x="538" y="464"/>
                  <a:pt x="538" y="464"/>
                </a:cubicBezTo>
                <a:cubicBezTo>
                  <a:pt x="538" y="462"/>
                  <a:pt x="538" y="462"/>
                  <a:pt x="538" y="462"/>
                </a:cubicBezTo>
                <a:cubicBezTo>
                  <a:pt x="538" y="461"/>
                  <a:pt x="537" y="460"/>
                  <a:pt x="536" y="460"/>
                </a:cubicBezTo>
                <a:cubicBezTo>
                  <a:pt x="535" y="460"/>
                  <a:pt x="535" y="460"/>
                  <a:pt x="535" y="460"/>
                </a:cubicBezTo>
                <a:cubicBezTo>
                  <a:pt x="534" y="460"/>
                  <a:pt x="533" y="461"/>
                  <a:pt x="533" y="462"/>
                </a:cubicBezTo>
                <a:cubicBezTo>
                  <a:pt x="533" y="453"/>
                  <a:pt x="533" y="453"/>
                  <a:pt x="533" y="453"/>
                </a:cubicBezTo>
                <a:cubicBezTo>
                  <a:pt x="533" y="450"/>
                  <a:pt x="531" y="448"/>
                  <a:pt x="528" y="448"/>
                </a:cubicBezTo>
                <a:cubicBezTo>
                  <a:pt x="523" y="448"/>
                  <a:pt x="523" y="448"/>
                  <a:pt x="523" y="448"/>
                </a:cubicBezTo>
                <a:cubicBezTo>
                  <a:pt x="521" y="448"/>
                  <a:pt x="518" y="450"/>
                  <a:pt x="518" y="453"/>
                </a:cubicBezTo>
                <a:cubicBezTo>
                  <a:pt x="518" y="480"/>
                  <a:pt x="518" y="480"/>
                  <a:pt x="518" y="480"/>
                </a:cubicBezTo>
                <a:cubicBezTo>
                  <a:pt x="518" y="483"/>
                  <a:pt x="521" y="485"/>
                  <a:pt x="523" y="485"/>
                </a:cubicBezTo>
                <a:cubicBezTo>
                  <a:pt x="528" y="485"/>
                  <a:pt x="528" y="485"/>
                  <a:pt x="528" y="485"/>
                </a:cubicBezTo>
                <a:cubicBezTo>
                  <a:pt x="531" y="485"/>
                  <a:pt x="533" y="483"/>
                  <a:pt x="533" y="480"/>
                </a:cubicBezTo>
                <a:cubicBezTo>
                  <a:pt x="533" y="471"/>
                  <a:pt x="533" y="471"/>
                  <a:pt x="533" y="471"/>
                </a:cubicBezTo>
                <a:cubicBezTo>
                  <a:pt x="533" y="472"/>
                  <a:pt x="534" y="473"/>
                  <a:pt x="535" y="473"/>
                </a:cubicBezTo>
                <a:cubicBezTo>
                  <a:pt x="536" y="473"/>
                  <a:pt x="536" y="473"/>
                  <a:pt x="536" y="473"/>
                </a:cubicBezTo>
                <a:cubicBezTo>
                  <a:pt x="537" y="473"/>
                  <a:pt x="538" y="472"/>
                  <a:pt x="538" y="471"/>
                </a:cubicBezTo>
                <a:cubicBezTo>
                  <a:pt x="538" y="469"/>
                  <a:pt x="538" y="469"/>
                  <a:pt x="538" y="469"/>
                </a:cubicBezTo>
                <a:cubicBezTo>
                  <a:pt x="540" y="469"/>
                  <a:pt x="540" y="469"/>
                  <a:pt x="540" y="469"/>
                </a:cubicBezTo>
                <a:cubicBezTo>
                  <a:pt x="542" y="469"/>
                  <a:pt x="542" y="469"/>
                  <a:pt x="542" y="469"/>
                </a:cubicBezTo>
                <a:cubicBezTo>
                  <a:pt x="542" y="469"/>
                  <a:pt x="542" y="469"/>
                  <a:pt x="542" y="469"/>
                </a:cubicBezTo>
                <a:cubicBezTo>
                  <a:pt x="542" y="0"/>
                  <a:pt x="542" y="0"/>
                  <a:pt x="542" y="0"/>
                </a:cubicBezTo>
                <a:cubicBezTo>
                  <a:pt x="542" y="0"/>
                  <a:pt x="542" y="0"/>
                  <a:pt x="542" y="0"/>
                </a:cubicBezTo>
                <a:cubicBezTo>
                  <a:pt x="537" y="0"/>
                  <a:pt x="537" y="0"/>
                  <a:pt x="537" y="0"/>
                </a:cubicBezTo>
                <a:cubicBezTo>
                  <a:pt x="535" y="105"/>
                  <a:pt x="535" y="105"/>
                  <a:pt x="535" y="105"/>
                </a:cubicBezTo>
                <a:cubicBezTo>
                  <a:pt x="535" y="105"/>
                  <a:pt x="535" y="105"/>
                  <a:pt x="535" y="105"/>
                </a:cubicBezTo>
                <a:cubicBezTo>
                  <a:pt x="515" y="106"/>
                  <a:pt x="496" y="113"/>
                  <a:pt x="480" y="123"/>
                </a:cubicBezTo>
                <a:close/>
                <a:moveTo>
                  <a:pt x="473" y="127"/>
                </a:moveTo>
                <a:cubicBezTo>
                  <a:pt x="473" y="361"/>
                  <a:pt x="473" y="361"/>
                  <a:pt x="473" y="361"/>
                </a:cubicBezTo>
                <a:cubicBezTo>
                  <a:pt x="475" y="362"/>
                  <a:pt x="475" y="362"/>
                  <a:pt x="475" y="362"/>
                </a:cubicBezTo>
                <a:cubicBezTo>
                  <a:pt x="474" y="362"/>
                  <a:pt x="474" y="362"/>
                  <a:pt x="474" y="362"/>
                </a:cubicBezTo>
                <a:cubicBezTo>
                  <a:pt x="473" y="361"/>
                  <a:pt x="473" y="361"/>
                  <a:pt x="473" y="361"/>
                </a:cubicBezTo>
                <a:cubicBezTo>
                  <a:pt x="473" y="401"/>
                  <a:pt x="473" y="401"/>
                  <a:pt x="473" y="401"/>
                </a:cubicBezTo>
                <a:cubicBezTo>
                  <a:pt x="475" y="401"/>
                  <a:pt x="477" y="401"/>
                  <a:pt x="480" y="401"/>
                </a:cubicBezTo>
                <a:cubicBezTo>
                  <a:pt x="480" y="365"/>
                  <a:pt x="480" y="365"/>
                  <a:pt x="480" y="365"/>
                </a:cubicBezTo>
                <a:cubicBezTo>
                  <a:pt x="479" y="364"/>
                  <a:pt x="479" y="364"/>
                  <a:pt x="479" y="364"/>
                </a:cubicBezTo>
                <a:cubicBezTo>
                  <a:pt x="478" y="364"/>
                  <a:pt x="478" y="364"/>
                  <a:pt x="477" y="364"/>
                </a:cubicBezTo>
                <a:cubicBezTo>
                  <a:pt x="477" y="363"/>
                  <a:pt x="477" y="363"/>
                  <a:pt x="477" y="363"/>
                </a:cubicBezTo>
                <a:cubicBezTo>
                  <a:pt x="480" y="365"/>
                  <a:pt x="480" y="365"/>
                  <a:pt x="480" y="365"/>
                </a:cubicBezTo>
                <a:cubicBezTo>
                  <a:pt x="480" y="123"/>
                  <a:pt x="480" y="123"/>
                  <a:pt x="480" y="123"/>
                </a:cubicBezTo>
                <a:cubicBezTo>
                  <a:pt x="477" y="124"/>
                  <a:pt x="475" y="126"/>
                  <a:pt x="473" y="127"/>
                </a:cubicBezTo>
                <a:close/>
                <a:moveTo>
                  <a:pt x="445" y="154"/>
                </a:moveTo>
                <a:cubicBezTo>
                  <a:pt x="445" y="339"/>
                  <a:pt x="445" y="339"/>
                  <a:pt x="445" y="339"/>
                </a:cubicBezTo>
                <a:cubicBezTo>
                  <a:pt x="445" y="334"/>
                  <a:pt x="445" y="334"/>
                  <a:pt x="445" y="334"/>
                </a:cubicBezTo>
                <a:cubicBezTo>
                  <a:pt x="445" y="334"/>
                  <a:pt x="445" y="334"/>
                  <a:pt x="445" y="334"/>
                </a:cubicBezTo>
                <a:cubicBezTo>
                  <a:pt x="445" y="334"/>
                  <a:pt x="445" y="334"/>
                  <a:pt x="445" y="334"/>
                </a:cubicBezTo>
                <a:cubicBezTo>
                  <a:pt x="445" y="337"/>
                  <a:pt x="445" y="339"/>
                  <a:pt x="445" y="341"/>
                </a:cubicBezTo>
                <a:cubicBezTo>
                  <a:pt x="445" y="398"/>
                  <a:pt x="445" y="398"/>
                  <a:pt x="445" y="398"/>
                </a:cubicBezTo>
                <a:cubicBezTo>
                  <a:pt x="446" y="398"/>
                  <a:pt x="448" y="399"/>
                  <a:pt x="450" y="399"/>
                </a:cubicBezTo>
                <a:cubicBezTo>
                  <a:pt x="460" y="400"/>
                  <a:pt x="467" y="401"/>
                  <a:pt x="473" y="401"/>
                </a:cubicBezTo>
                <a:cubicBezTo>
                  <a:pt x="473" y="361"/>
                  <a:pt x="473" y="361"/>
                  <a:pt x="473" y="361"/>
                </a:cubicBezTo>
                <a:cubicBezTo>
                  <a:pt x="473" y="361"/>
                  <a:pt x="473" y="361"/>
                  <a:pt x="473" y="361"/>
                </a:cubicBezTo>
                <a:cubicBezTo>
                  <a:pt x="472" y="360"/>
                  <a:pt x="472" y="360"/>
                  <a:pt x="471" y="360"/>
                </a:cubicBezTo>
                <a:cubicBezTo>
                  <a:pt x="473" y="361"/>
                  <a:pt x="473" y="361"/>
                  <a:pt x="473" y="361"/>
                </a:cubicBezTo>
                <a:cubicBezTo>
                  <a:pt x="473" y="127"/>
                  <a:pt x="473" y="127"/>
                  <a:pt x="473" y="127"/>
                </a:cubicBezTo>
                <a:cubicBezTo>
                  <a:pt x="462" y="135"/>
                  <a:pt x="453" y="144"/>
                  <a:pt x="445" y="154"/>
                </a:cubicBezTo>
                <a:close/>
                <a:moveTo>
                  <a:pt x="336" y="431"/>
                </a:moveTo>
                <a:cubicBezTo>
                  <a:pt x="336" y="494"/>
                  <a:pt x="336" y="494"/>
                  <a:pt x="336" y="494"/>
                </a:cubicBezTo>
                <a:cubicBezTo>
                  <a:pt x="336" y="431"/>
                  <a:pt x="336" y="431"/>
                  <a:pt x="336" y="431"/>
                </a:cubicBezTo>
                <a:cubicBezTo>
                  <a:pt x="329" y="431"/>
                  <a:pt x="329" y="431"/>
                  <a:pt x="329" y="431"/>
                </a:cubicBezTo>
                <a:cubicBezTo>
                  <a:pt x="324" y="431"/>
                  <a:pt x="320" y="435"/>
                  <a:pt x="320" y="440"/>
                </a:cubicBezTo>
                <a:cubicBezTo>
                  <a:pt x="320" y="455"/>
                  <a:pt x="320" y="455"/>
                  <a:pt x="320" y="455"/>
                </a:cubicBezTo>
                <a:cubicBezTo>
                  <a:pt x="320" y="453"/>
                  <a:pt x="319" y="452"/>
                  <a:pt x="317" y="452"/>
                </a:cubicBezTo>
                <a:cubicBezTo>
                  <a:pt x="315" y="452"/>
                  <a:pt x="315" y="452"/>
                  <a:pt x="315" y="452"/>
                </a:cubicBezTo>
                <a:cubicBezTo>
                  <a:pt x="313" y="452"/>
                  <a:pt x="312" y="453"/>
                  <a:pt x="312" y="455"/>
                </a:cubicBezTo>
                <a:cubicBezTo>
                  <a:pt x="312" y="459"/>
                  <a:pt x="312" y="459"/>
                  <a:pt x="312" y="459"/>
                </a:cubicBezTo>
                <a:cubicBezTo>
                  <a:pt x="308" y="459"/>
                  <a:pt x="308" y="459"/>
                  <a:pt x="308" y="459"/>
                </a:cubicBezTo>
                <a:cubicBezTo>
                  <a:pt x="308" y="422"/>
                  <a:pt x="308" y="422"/>
                  <a:pt x="308" y="422"/>
                </a:cubicBezTo>
                <a:cubicBezTo>
                  <a:pt x="336" y="384"/>
                  <a:pt x="336" y="384"/>
                  <a:pt x="336" y="384"/>
                </a:cubicBezTo>
                <a:cubicBezTo>
                  <a:pt x="336" y="375"/>
                  <a:pt x="336" y="375"/>
                  <a:pt x="336" y="375"/>
                </a:cubicBezTo>
                <a:cubicBezTo>
                  <a:pt x="308" y="413"/>
                  <a:pt x="308" y="413"/>
                  <a:pt x="308" y="413"/>
                </a:cubicBezTo>
                <a:cubicBezTo>
                  <a:pt x="308" y="341"/>
                  <a:pt x="308" y="341"/>
                  <a:pt x="308" y="341"/>
                </a:cubicBezTo>
                <a:cubicBezTo>
                  <a:pt x="336" y="357"/>
                  <a:pt x="336" y="357"/>
                  <a:pt x="336" y="357"/>
                </a:cubicBezTo>
                <a:cubicBezTo>
                  <a:pt x="336" y="353"/>
                  <a:pt x="336" y="353"/>
                  <a:pt x="336" y="353"/>
                </a:cubicBezTo>
                <a:cubicBezTo>
                  <a:pt x="308" y="337"/>
                  <a:pt x="308" y="337"/>
                  <a:pt x="308" y="337"/>
                </a:cubicBezTo>
                <a:cubicBezTo>
                  <a:pt x="308" y="332"/>
                  <a:pt x="308" y="332"/>
                  <a:pt x="308" y="332"/>
                </a:cubicBezTo>
                <a:cubicBezTo>
                  <a:pt x="336" y="334"/>
                  <a:pt x="336" y="334"/>
                  <a:pt x="336" y="334"/>
                </a:cubicBezTo>
                <a:cubicBezTo>
                  <a:pt x="336" y="289"/>
                  <a:pt x="336" y="289"/>
                  <a:pt x="336" y="289"/>
                </a:cubicBezTo>
                <a:cubicBezTo>
                  <a:pt x="272" y="285"/>
                  <a:pt x="272" y="285"/>
                  <a:pt x="272" y="285"/>
                </a:cubicBezTo>
                <a:cubicBezTo>
                  <a:pt x="272" y="329"/>
                  <a:pt x="272" y="329"/>
                  <a:pt x="272" y="329"/>
                </a:cubicBezTo>
                <a:cubicBezTo>
                  <a:pt x="285" y="330"/>
                  <a:pt x="285" y="330"/>
                  <a:pt x="285" y="330"/>
                </a:cubicBezTo>
                <a:cubicBezTo>
                  <a:pt x="285" y="410"/>
                  <a:pt x="285" y="410"/>
                  <a:pt x="285" y="410"/>
                </a:cubicBezTo>
                <a:cubicBezTo>
                  <a:pt x="297" y="439"/>
                  <a:pt x="297" y="439"/>
                  <a:pt x="297" y="439"/>
                </a:cubicBezTo>
                <a:cubicBezTo>
                  <a:pt x="297" y="459"/>
                  <a:pt x="297" y="459"/>
                  <a:pt x="297" y="459"/>
                </a:cubicBezTo>
                <a:cubicBezTo>
                  <a:pt x="293" y="459"/>
                  <a:pt x="293" y="459"/>
                  <a:pt x="293" y="459"/>
                </a:cubicBezTo>
                <a:cubicBezTo>
                  <a:pt x="293" y="455"/>
                  <a:pt x="293" y="455"/>
                  <a:pt x="293" y="455"/>
                </a:cubicBezTo>
                <a:cubicBezTo>
                  <a:pt x="293" y="453"/>
                  <a:pt x="291" y="452"/>
                  <a:pt x="290" y="452"/>
                </a:cubicBezTo>
                <a:cubicBezTo>
                  <a:pt x="287" y="452"/>
                  <a:pt x="287" y="452"/>
                  <a:pt x="287" y="452"/>
                </a:cubicBezTo>
                <a:cubicBezTo>
                  <a:pt x="286" y="452"/>
                  <a:pt x="284" y="453"/>
                  <a:pt x="284" y="455"/>
                </a:cubicBezTo>
                <a:cubicBezTo>
                  <a:pt x="284" y="471"/>
                  <a:pt x="284" y="471"/>
                  <a:pt x="284" y="471"/>
                </a:cubicBezTo>
                <a:cubicBezTo>
                  <a:pt x="284" y="472"/>
                  <a:pt x="286" y="473"/>
                  <a:pt x="287" y="473"/>
                </a:cubicBezTo>
                <a:cubicBezTo>
                  <a:pt x="290" y="473"/>
                  <a:pt x="290" y="473"/>
                  <a:pt x="290" y="473"/>
                </a:cubicBezTo>
                <a:cubicBezTo>
                  <a:pt x="291" y="473"/>
                  <a:pt x="293" y="472"/>
                  <a:pt x="293" y="471"/>
                </a:cubicBezTo>
                <a:cubicBezTo>
                  <a:pt x="293" y="467"/>
                  <a:pt x="293" y="467"/>
                  <a:pt x="293" y="467"/>
                </a:cubicBezTo>
                <a:cubicBezTo>
                  <a:pt x="297" y="467"/>
                  <a:pt x="297" y="467"/>
                  <a:pt x="297" y="467"/>
                </a:cubicBezTo>
                <a:cubicBezTo>
                  <a:pt x="308" y="467"/>
                  <a:pt x="308" y="467"/>
                  <a:pt x="308" y="467"/>
                </a:cubicBezTo>
                <a:cubicBezTo>
                  <a:pt x="312" y="467"/>
                  <a:pt x="312" y="467"/>
                  <a:pt x="312" y="467"/>
                </a:cubicBezTo>
                <a:cubicBezTo>
                  <a:pt x="312" y="471"/>
                  <a:pt x="312" y="471"/>
                  <a:pt x="312" y="471"/>
                </a:cubicBezTo>
                <a:cubicBezTo>
                  <a:pt x="312" y="472"/>
                  <a:pt x="313" y="473"/>
                  <a:pt x="315" y="473"/>
                </a:cubicBezTo>
                <a:cubicBezTo>
                  <a:pt x="317" y="473"/>
                  <a:pt x="317" y="473"/>
                  <a:pt x="317" y="473"/>
                </a:cubicBezTo>
                <a:cubicBezTo>
                  <a:pt x="319" y="473"/>
                  <a:pt x="320" y="472"/>
                  <a:pt x="320" y="471"/>
                </a:cubicBezTo>
                <a:cubicBezTo>
                  <a:pt x="320" y="486"/>
                  <a:pt x="320" y="486"/>
                  <a:pt x="320" y="486"/>
                </a:cubicBezTo>
                <a:cubicBezTo>
                  <a:pt x="320" y="490"/>
                  <a:pt x="324" y="494"/>
                  <a:pt x="329" y="494"/>
                </a:cubicBezTo>
                <a:cubicBezTo>
                  <a:pt x="336" y="494"/>
                  <a:pt x="336" y="494"/>
                  <a:pt x="336" y="494"/>
                </a:cubicBezTo>
                <a:cubicBezTo>
                  <a:pt x="337" y="494"/>
                  <a:pt x="337" y="494"/>
                  <a:pt x="337" y="494"/>
                </a:cubicBezTo>
                <a:cubicBezTo>
                  <a:pt x="341" y="494"/>
                  <a:pt x="345" y="490"/>
                  <a:pt x="345" y="486"/>
                </a:cubicBezTo>
                <a:cubicBezTo>
                  <a:pt x="345" y="440"/>
                  <a:pt x="345" y="440"/>
                  <a:pt x="345" y="440"/>
                </a:cubicBezTo>
                <a:cubicBezTo>
                  <a:pt x="345" y="435"/>
                  <a:pt x="341" y="431"/>
                  <a:pt x="337" y="431"/>
                </a:cubicBezTo>
                <a:lnTo>
                  <a:pt x="336" y="431"/>
                </a:lnTo>
                <a:close/>
                <a:moveTo>
                  <a:pt x="336" y="201"/>
                </a:moveTo>
                <a:cubicBezTo>
                  <a:pt x="336" y="222"/>
                  <a:pt x="336" y="222"/>
                  <a:pt x="336" y="222"/>
                </a:cubicBezTo>
                <a:cubicBezTo>
                  <a:pt x="415" y="230"/>
                  <a:pt x="415" y="230"/>
                  <a:pt x="415" y="230"/>
                </a:cubicBezTo>
                <a:cubicBezTo>
                  <a:pt x="414" y="235"/>
                  <a:pt x="414" y="239"/>
                  <a:pt x="414" y="244"/>
                </a:cubicBezTo>
                <a:cubicBezTo>
                  <a:pt x="414" y="250"/>
                  <a:pt x="415" y="256"/>
                  <a:pt x="415" y="261"/>
                </a:cubicBezTo>
                <a:cubicBezTo>
                  <a:pt x="416" y="276"/>
                  <a:pt x="410" y="286"/>
                  <a:pt x="405" y="294"/>
                </a:cubicBezTo>
                <a:cubicBezTo>
                  <a:pt x="336" y="289"/>
                  <a:pt x="336" y="289"/>
                  <a:pt x="336" y="289"/>
                </a:cubicBezTo>
                <a:cubicBezTo>
                  <a:pt x="336" y="334"/>
                  <a:pt x="336" y="334"/>
                  <a:pt x="336" y="334"/>
                </a:cubicBezTo>
                <a:cubicBezTo>
                  <a:pt x="364" y="336"/>
                  <a:pt x="364" y="336"/>
                  <a:pt x="364" y="336"/>
                </a:cubicBezTo>
                <a:cubicBezTo>
                  <a:pt x="347" y="360"/>
                  <a:pt x="347" y="360"/>
                  <a:pt x="347" y="360"/>
                </a:cubicBezTo>
                <a:cubicBezTo>
                  <a:pt x="336" y="353"/>
                  <a:pt x="336" y="353"/>
                  <a:pt x="336" y="353"/>
                </a:cubicBezTo>
                <a:cubicBezTo>
                  <a:pt x="336" y="357"/>
                  <a:pt x="336" y="357"/>
                  <a:pt x="336" y="357"/>
                </a:cubicBezTo>
                <a:cubicBezTo>
                  <a:pt x="345" y="362"/>
                  <a:pt x="345" y="362"/>
                  <a:pt x="345" y="362"/>
                </a:cubicBezTo>
                <a:cubicBezTo>
                  <a:pt x="336" y="375"/>
                  <a:pt x="336" y="375"/>
                  <a:pt x="336" y="375"/>
                </a:cubicBezTo>
                <a:cubicBezTo>
                  <a:pt x="336" y="384"/>
                  <a:pt x="336" y="384"/>
                  <a:pt x="336" y="384"/>
                </a:cubicBezTo>
                <a:cubicBezTo>
                  <a:pt x="370" y="337"/>
                  <a:pt x="370" y="337"/>
                  <a:pt x="370" y="337"/>
                </a:cubicBezTo>
                <a:cubicBezTo>
                  <a:pt x="412" y="341"/>
                  <a:pt x="412" y="341"/>
                  <a:pt x="412" y="341"/>
                </a:cubicBezTo>
                <a:cubicBezTo>
                  <a:pt x="420" y="357"/>
                  <a:pt x="412" y="389"/>
                  <a:pt x="445" y="398"/>
                </a:cubicBezTo>
                <a:cubicBezTo>
                  <a:pt x="445" y="341"/>
                  <a:pt x="445" y="341"/>
                  <a:pt x="445" y="341"/>
                </a:cubicBezTo>
                <a:cubicBezTo>
                  <a:pt x="445" y="342"/>
                  <a:pt x="445" y="343"/>
                  <a:pt x="444" y="343"/>
                </a:cubicBezTo>
                <a:cubicBezTo>
                  <a:pt x="445" y="339"/>
                  <a:pt x="445" y="339"/>
                  <a:pt x="445" y="339"/>
                </a:cubicBezTo>
                <a:cubicBezTo>
                  <a:pt x="445" y="154"/>
                  <a:pt x="445" y="154"/>
                  <a:pt x="445" y="154"/>
                </a:cubicBezTo>
                <a:cubicBezTo>
                  <a:pt x="433" y="170"/>
                  <a:pt x="423" y="188"/>
                  <a:pt x="419" y="208"/>
                </a:cubicBezTo>
                <a:cubicBezTo>
                  <a:pt x="419" y="208"/>
                  <a:pt x="419" y="208"/>
                  <a:pt x="419" y="208"/>
                </a:cubicBezTo>
                <a:lnTo>
                  <a:pt x="336" y="201"/>
                </a:lnTo>
                <a:close/>
                <a:moveTo>
                  <a:pt x="272" y="431"/>
                </a:moveTo>
                <a:cubicBezTo>
                  <a:pt x="276" y="431"/>
                  <a:pt x="276" y="431"/>
                  <a:pt x="276" y="431"/>
                </a:cubicBezTo>
                <a:cubicBezTo>
                  <a:pt x="280" y="431"/>
                  <a:pt x="284" y="435"/>
                  <a:pt x="284" y="440"/>
                </a:cubicBezTo>
                <a:cubicBezTo>
                  <a:pt x="284" y="486"/>
                  <a:pt x="284" y="486"/>
                  <a:pt x="284" y="486"/>
                </a:cubicBezTo>
                <a:cubicBezTo>
                  <a:pt x="284" y="490"/>
                  <a:pt x="280" y="494"/>
                  <a:pt x="276" y="494"/>
                </a:cubicBezTo>
                <a:cubicBezTo>
                  <a:pt x="272" y="494"/>
                  <a:pt x="272" y="494"/>
                  <a:pt x="272" y="494"/>
                </a:cubicBezTo>
                <a:cubicBezTo>
                  <a:pt x="272" y="431"/>
                  <a:pt x="272" y="431"/>
                  <a:pt x="272" y="431"/>
                </a:cubicBezTo>
                <a:cubicBezTo>
                  <a:pt x="268" y="431"/>
                  <a:pt x="268" y="431"/>
                  <a:pt x="268" y="431"/>
                </a:cubicBezTo>
                <a:cubicBezTo>
                  <a:pt x="263" y="431"/>
                  <a:pt x="259" y="435"/>
                  <a:pt x="259" y="440"/>
                </a:cubicBezTo>
                <a:cubicBezTo>
                  <a:pt x="259" y="486"/>
                  <a:pt x="259" y="486"/>
                  <a:pt x="259" y="486"/>
                </a:cubicBezTo>
                <a:cubicBezTo>
                  <a:pt x="259" y="490"/>
                  <a:pt x="263" y="494"/>
                  <a:pt x="268" y="494"/>
                </a:cubicBezTo>
                <a:cubicBezTo>
                  <a:pt x="272" y="494"/>
                  <a:pt x="272" y="494"/>
                  <a:pt x="272" y="494"/>
                </a:cubicBezTo>
                <a:lnTo>
                  <a:pt x="272" y="431"/>
                </a:lnTo>
                <a:close/>
                <a:moveTo>
                  <a:pt x="272" y="195"/>
                </a:moveTo>
                <a:cubicBezTo>
                  <a:pt x="272" y="216"/>
                  <a:pt x="272" y="216"/>
                  <a:pt x="272" y="216"/>
                </a:cubicBezTo>
                <a:cubicBezTo>
                  <a:pt x="336" y="222"/>
                  <a:pt x="336" y="222"/>
                  <a:pt x="336" y="222"/>
                </a:cubicBezTo>
                <a:cubicBezTo>
                  <a:pt x="336" y="201"/>
                  <a:pt x="336" y="201"/>
                  <a:pt x="336" y="201"/>
                </a:cubicBezTo>
                <a:lnTo>
                  <a:pt x="272" y="195"/>
                </a:lnTo>
                <a:close/>
                <a:moveTo>
                  <a:pt x="272" y="216"/>
                </a:moveTo>
                <a:cubicBezTo>
                  <a:pt x="272" y="195"/>
                  <a:pt x="272" y="195"/>
                  <a:pt x="272" y="195"/>
                </a:cubicBezTo>
                <a:cubicBezTo>
                  <a:pt x="193" y="189"/>
                  <a:pt x="193" y="189"/>
                  <a:pt x="193" y="189"/>
                </a:cubicBezTo>
                <a:cubicBezTo>
                  <a:pt x="161" y="186"/>
                  <a:pt x="164" y="205"/>
                  <a:pt x="188" y="207"/>
                </a:cubicBezTo>
                <a:lnTo>
                  <a:pt x="272" y="216"/>
                </a:lnTo>
                <a:close/>
              </a:path>
            </a:pathLst>
          </a:cu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Freeform 12"/>
          <p:cNvSpPr>
            <a:spLocks noEditPoints="1"/>
          </p:cNvSpPr>
          <p:nvPr/>
        </p:nvSpPr>
        <p:spPr bwMode="auto">
          <a:xfrm>
            <a:off x="6091768" y="1464732"/>
            <a:ext cx="2717800" cy="2482851"/>
          </a:xfrm>
          <a:custGeom>
            <a:avLst/>
            <a:gdLst>
              <a:gd name="T0" fmla="*/ 446 w 543"/>
              <a:gd name="T1" fmla="*/ 386 h 494"/>
              <a:gd name="T2" fmla="*/ 361 w 543"/>
              <a:gd name="T3" fmla="*/ 321 h 494"/>
              <a:gd name="T4" fmla="*/ 271 w 543"/>
              <a:gd name="T5" fmla="*/ 285 h 494"/>
              <a:gd name="T6" fmla="*/ 63 w 543"/>
              <a:gd name="T7" fmla="*/ 123 h 494"/>
              <a:gd name="T8" fmla="*/ 62 w 543"/>
              <a:gd name="T9" fmla="*/ 366 h 494"/>
              <a:gd name="T10" fmla="*/ 63 w 543"/>
              <a:gd name="T11" fmla="*/ 365 h 494"/>
              <a:gd name="T12" fmla="*/ 3 w 543"/>
              <a:gd name="T13" fmla="*/ 464 h 494"/>
              <a:gd name="T14" fmla="*/ 7 w 543"/>
              <a:gd name="T15" fmla="*/ 460 h 494"/>
              <a:gd name="T16" fmla="*/ 10 w 543"/>
              <a:gd name="T17" fmla="*/ 453 h 494"/>
              <a:gd name="T18" fmla="*/ 24 w 543"/>
              <a:gd name="T19" fmla="*/ 453 h 494"/>
              <a:gd name="T20" fmla="*/ 15 w 543"/>
              <a:gd name="T21" fmla="*/ 485 h 494"/>
              <a:gd name="T22" fmla="*/ 8 w 543"/>
              <a:gd name="T23" fmla="*/ 473 h 494"/>
              <a:gd name="T24" fmla="*/ 5 w 543"/>
              <a:gd name="T25" fmla="*/ 469 h 494"/>
              <a:gd name="T26" fmla="*/ 0 w 543"/>
              <a:gd name="T27" fmla="*/ 469 h 494"/>
              <a:gd name="T28" fmla="*/ 6 w 543"/>
              <a:gd name="T29" fmla="*/ 0 h 494"/>
              <a:gd name="T30" fmla="*/ 63 w 543"/>
              <a:gd name="T31" fmla="*/ 123 h 494"/>
              <a:gd name="T32" fmla="*/ 68 w 543"/>
              <a:gd name="T33" fmla="*/ 362 h 494"/>
              <a:gd name="T34" fmla="*/ 70 w 543"/>
              <a:gd name="T35" fmla="*/ 401 h 494"/>
              <a:gd name="T36" fmla="*/ 64 w 543"/>
              <a:gd name="T37" fmla="*/ 364 h 494"/>
              <a:gd name="T38" fmla="*/ 63 w 543"/>
              <a:gd name="T39" fmla="*/ 365 h 494"/>
              <a:gd name="T40" fmla="*/ 98 w 543"/>
              <a:gd name="T41" fmla="*/ 154 h 494"/>
              <a:gd name="T42" fmla="*/ 98 w 543"/>
              <a:gd name="T43" fmla="*/ 334 h 494"/>
              <a:gd name="T44" fmla="*/ 98 w 543"/>
              <a:gd name="T45" fmla="*/ 398 h 494"/>
              <a:gd name="T46" fmla="*/ 70 w 543"/>
              <a:gd name="T47" fmla="*/ 361 h 494"/>
              <a:gd name="T48" fmla="*/ 70 w 543"/>
              <a:gd name="T49" fmla="*/ 361 h 494"/>
              <a:gd name="T50" fmla="*/ 207 w 543"/>
              <a:gd name="T51" fmla="*/ 431 h 494"/>
              <a:gd name="T52" fmla="*/ 214 w 543"/>
              <a:gd name="T53" fmla="*/ 431 h 494"/>
              <a:gd name="T54" fmla="*/ 225 w 543"/>
              <a:gd name="T55" fmla="*/ 452 h 494"/>
              <a:gd name="T56" fmla="*/ 231 w 543"/>
              <a:gd name="T57" fmla="*/ 459 h 494"/>
              <a:gd name="T58" fmla="*/ 207 w 543"/>
              <a:gd name="T59" fmla="*/ 384 h 494"/>
              <a:gd name="T60" fmla="*/ 235 w 543"/>
              <a:gd name="T61" fmla="*/ 341 h 494"/>
              <a:gd name="T62" fmla="*/ 235 w 543"/>
              <a:gd name="T63" fmla="*/ 337 h 494"/>
              <a:gd name="T64" fmla="*/ 207 w 543"/>
              <a:gd name="T65" fmla="*/ 289 h 494"/>
              <a:gd name="T66" fmla="*/ 258 w 543"/>
              <a:gd name="T67" fmla="*/ 330 h 494"/>
              <a:gd name="T68" fmla="*/ 246 w 543"/>
              <a:gd name="T69" fmla="*/ 459 h 494"/>
              <a:gd name="T70" fmla="*/ 253 w 543"/>
              <a:gd name="T71" fmla="*/ 452 h 494"/>
              <a:gd name="T72" fmla="*/ 259 w 543"/>
              <a:gd name="T73" fmla="*/ 471 h 494"/>
              <a:gd name="T74" fmla="*/ 250 w 543"/>
              <a:gd name="T75" fmla="*/ 471 h 494"/>
              <a:gd name="T76" fmla="*/ 235 w 543"/>
              <a:gd name="T77" fmla="*/ 467 h 494"/>
              <a:gd name="T78" fmla="*/ 228 w 543"/>
              <a:gd name="T79" fmla="*/ 473 h 494"/>
              <a:gd name="T80" fmla="*/ 222 w 543"/>
              <a:gd name="T81" fmla="*/ 486 h 494"/>
              <a:gd name="T82" fmla="*/ 206 w 543"/>
              <a:gd name="T83" fmla="*/ 494 h 494"/>
              <a:gd name="T84" fmla="*/ 206 w 543"/>
              <a:gd name="T85" fmla="*/ 431 h 494"/>
              <a:gd name="T86" fmla="*/ 207 w 543"/>
              <a:gd name="T87" fmla="*/ 222 h 494"/>
              <a:gd name="T88" fmla="*/ 128 w 543"/>
              <a:gd name="T89" fmla="*/ 261 h 494"/>
              <a:gd name="T90" fmla="*/ 207 w 543"/>
              <a:gd name="T91" fmla="*/ 334 h 494"/>
              <a:gd name="T92" fmla="*/ 207 w 543"/>
              <a:gd name="T93" fmla="*/ 353 h 494"/>
              <a:gd name="T94" fmla="*/ 207 w 543"/>
              <a:gd name="T95" fmla="*/ 375 h 494"/>
              <a:gd name="T96" fmla="*/ 130 w 543"/>
              <a:gd name="T97" fmla="*/ 341 h 494"/>
              <a:gd name="T98" fmla="*/ 98 w 543"/>
              <a:gd name="T99" fmla="*/ 343 h 494"/>
              <a:gd name="T100" fmla="*/ 124 w 543"/>
              <a:gd name="T101" fmla="*/ 208 h 494"/>
              <a:gd name="T102" fmla="*/ 271 w 543"/>
              <a:gd name="T103" fmla="*/ 431 h 494"/>
              <a:gd name="T104" fmla="*/ 259 w 543"/>
              <a:gd name="T105" fmla="*/ 486 h 494"/>
              <a:gd name="T106" fmla="*/ 271 w 543"/>
              <a:gd name="T107" fmla="*/ 431 h 494"/>
              <a:gd name="T108" fmla="*/ 283 w 543"/>
              <a:gd name="T109" fmla="*/ 486 h 494"/>
              <a:gd name="T110" fmla="*/ 271 w 543"/>
              <a:gd name="T111" fmla="*/ 431 h 494"/>
              <a:gd name="T112" fmla="*/ 207 w 543"/>
              <a:gd name="T113" fmla="*/ 222 h 494"/>
              <a:gd name="T114" fmla="*/ 271 w 543"/>
              <a:gd name="T115" fmla="*/ 216 h 494"/>
              <a:gd name="T116" fmla="*/ 355 w 543"/>
              <a:gd name="T117" fmla="*/ 207 h 4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543" h="494">
                <a:moveTo>
                  <a:pt x="543" y="305"/>
                </a:moveTo>
                <a:cubicBezTo>
                  <a:pt x="403" y="317"/>
                  <a:pt x="403" y="317"/>
                  <a:pt x="403" y="317"/>
                </a:cubicBezTo>
                <a:cubicBezTo>
                  <a:pt x="428" y="326"/>
                  <a:pt x="446" y="354"/>
                  <a:pt x="446" y="386"/>
                </a:cubicBezTo>
                <a:cubicBezTo>
                  <a:pt x="446" y="426"/>
                  <a:pt x="419" y="459"/>
                  <a:pt x="386" y="459"/>
                </a:cubicBezTo>
                <a:cubicBezTo>
                  <a:pt x="352" y="459"/>
                  <a:pt x="325" y="426"/>
                  <a:pt x="325" y="386"/>
                </a:cubicBezTo>
                <a:cubicBezTo>
                  <a:pt x="325" y="357"/>
                  <a:pt x="340" y="332"/>
                  <a:pt x="361" y="321"/>
                </a:cubicBezTo>
                <a:cubicBezTo>
                  <a:pt x="290" y="327"/>
                  <a:pt x="290" y="327"/>
                  <a:pt x="290" y="327"/>
                </a:cubicBezTo>
                <a:cubicBezTo>
                  <a:pt x="271" y="329"/>
                  <a:pt x="271" y="329"/>
                  <a:pt x="271" y="329"/>
                </a:cubicBezTo>
                <a:cubicBezTo>
                  <a:pt x="271" y="285"/>
                  <a:pt x="271" y="285"/>
                  <a:pt x="271" y="285"/>
                </a:cubicBezTo>
                <a:cubicBezTo>
                  <a:pt x="543" y="268"/>
                  <a:pt x="543" y="268"/>
                  <a:pt x="543" y="268"/>
                </a:cubicBezTo>
                <a:lnTo>
                  <a:pt x="543" y="305"/>
                </a:lnTo>
                <a:close/>
                <a:moveTo>
                  <a:pt x="63" y="123"/>
                </a:moveTo>
                <a:cubicBezTo>
                  <a:pt x="63" y="365"/>
                  <a:pt x="63" y="365"/>
                  <a:pt x="63" y="365"/>
                </a:cubicBezTo>
                <a:cubicBezTo>
                  <a:pt x="61" y="367"/>
                  <a:pt x="61" y="367"/>
                  <a:pt x="61" y="367"/>
                </a:cubicBezTo>
                <a:cubicBezTo>
                  <a:pt x="62" y="366"/>
                  <a:pt x="62" y="366"/>
                  <a:pt x="62" y="366"/>
                </a:cubicBezTo>
                <a:cubicBezTo>
                  <a:pt x="63" y="365"/>
                  <a:pt x="63" y="365"/>
                  <a:pt x="63" y="365"/>
                </a:cubicBezTo>
                <a:cubicBezTo>
                  <a:pt x="63" y="365"/>
                  <a:pt x="63" y="365"/>
                  <a:pt x="63" y="365"/>
                </a:cubicBezTo>
                <a:cubicBezTo>
                  <a:pt x="63" y="365"/>
                  <a:pt x="63" y="365"/>
                  <a:pt x="63" y="365"/>
                </a:cubicBezTo>
                <a:cubicBezTo>
                  <a:pt x="63" y="401"/>
                  <a:pt x="63" y="401"/>
                  <a:pt x="63" y="401"/>
                </a:cubicBezTo>
                <a:cubicBezTo>
                  <a:pt x="44" y="401"/>
                  <a:pt x="34" y="396"/>
                  <a:pt x="3" y="396"/>
                </a:cubicBezTo>
                <a:cubicBezTo>
                  <a:pt x="3" y="464"/>
                  <a:pt x="3" y="464"/>
                  <a:pt x="3" y="464"/>
                </a:cubicBezTo>
                <a:cubicBezTo>
                  <a:pt x="5" y="464"/>
                  <a:pt x="5" y="464"/>
                  <a:pt x="5" y="464"/>
                </a:cubicBezTo>
                <a:cubicBezTo>
                  <a:pt x="5" y="462"/>
                  <a:pt x="5" y="462"/>
                  <a:pt x="5" y="462"/>
                </a:cubicBezTo>
                <a:cubicBezTo>
                  <a:pt x="5" y="461"/>
                  <a:pt x="6" y="460"/>
                  <a:pt x="7" y="460"/>
                </a:cubicBezTo>
                <a:cubicBezTo>
                  <a:pt x="8" y="460"/>
                  <a:pt x="8" y="460"/>
                  <a:pt x="8" y="460"/>
                </a:cubicBezTo>
                <a:cubicBezTo>
                  <a:pt x="9" y="460"/>
                  <a:pt x="10" y="461"/>
                  <a:pt x="10" y="462"/>
                </a:cubicBezTo>
                <a:cubicBezTo>
                  <a:pt x="10" y="453"/>
                  <a:pt x="10" y="453"/>
                  <a:pt x="10" y="453"/>
                </a:cubicBezTo>
                <a:cubicBezTo>
                  <a:pt x="10" y="450"/>
                  <a:pt x="12" y="448"/>
                  <a:pt x="15" y="448"/>
                </a:cubicBezTo>
                <a:cubicBezTo>
                  <a:pt x="19" y="448"/>
                  <a:pt x="19" y="448"/>
                  <a:pt x="19" y="448"/>
                </a:cubicBezTo>
                <a:cubicBezTo>
                  <a:pt x="22" y="448"/>
                  <a:pt x="24" y="450"/>
                  <a:pt x="24" y="453"/>
                </a:cubicBezTo>
                <a:cubicBezTo>
                  <a:pt x="24" y="480"/>
                  <a:pt x="24" y="480"/>
                  <a:pt x="24" y="480"/>
                </a:cubicBezTo>
                <a:cubicBezTo>
                  <a:pt x="24" y="483"/>
                  <a:pt x="22" y="485"/>
                  <a:pt x="19" y="485"/>
                </a:cubicBezTo>
                <a:cubicBezTo>
                  <a:pt x="15" y="485"/>
                  <a:pt x="15" y="485"/>
                  <a:pt x="15" y="485"/>
                </a:cubicBezTo>
                <a:cubicBezTo>
                  <a:pt x="12" y="485"/>
                  <a:pt x="10" y="483"/>
                  <a:pt x="10" y="480"/>
                </a:cubicBezTo>
                <a:cubicBezTo>
                  <a:pt x="10" y="471"/>
                  <a:pt x="10" y="471"/>
                  <a:pt x="10" y="471"/>
                </a:cubicBezTo>
                <a:cubicBezTo>
                  <a:pt x="10" y="472"/>
                  <a:pt x="9" y="473"/>
                  <a:pt x="8" y="473"/>
                </a:cubicBezTo>
                <a:cubicBezTo>
                  <a:pt x="7" y="473"/>
                  <a:pt x="7" y="473"/>
                  <a:pt x="7" y="473"/>
                </a:cubicBezTo>
                <a:cubicBezTo>
                  <a:pt x="6" y="473"/>
                  <a:pt x="5" y="472"/>
                  <a:pt x="5" y="471"/>
                </a:cubicBezTo>
                <a:cubicBezTo>
                  <a:pt x="5" y="469"/>
                  <a:pt x="5" y="469"/>
                  <a:pt x="5" y="469"/>
                </a:cubicBezTo>
                <a:cubicBezTo>
                  <a:pt x="3" y="469"/>
                  <a:pt x="3" y="469"/>
                  <a:pt x="3" y="469"/>
                </a:cubicBezTo>
                <a:cubicBezTo>
                  <a:pt x="1" y="469"/>
                  <a:pt x="1" y="469"/>
                  <a:pt x="1" y="469"/>
                </a:cubicBezTo>
                <a:cubicBezTo>
                  <a:pt x="0" y="469"/>
                  <a:pt x="0" y="469"/>
                  <a:pt x="0" y="469"/>
                </a:cubicBezTo>
                <a:cubicBezTo>
                  <a:pt x="0" y="0"/>
                  <a:pt x="0" y="0"/>
                  <a:pt x="0" y="0"/>
                </a:cubicBezTo>
                <a:cubicBezTo>
                  <a:pt x="1" y="0"/>
                  <a:pt x="1" y="0"/>
                  <a:pt x="1" y="0"/>
                </a:cubicBezTo>
                <a:cubicBezTo>
                  <a:pt x="6" y="0"/>
                  <a:pt x="6" y="0"/>
                  <a:pt x="6" y="0"/>
                </a:cubicBezTo>
                <a:cubicBezTo>
                  <a:pt x="7" y="105"/>
                  <a:pt x="7" y="105"/>
                  <a:pt x="7" y="105"/>
                </a:cubicBezTo>
                <a:cubicBezTo>
                  <a:pt x="7" y="105"/>
                  <a:pt x="7" y="105"/>
                  <a:pt x="7" y="105"/>
                </a:cubicBezTo>
                <a:cubicBezTo>
                  <a:pt x="28" y="106"/>
                  <a:pt x="47" y="113"/>
                  <a:pt x="63" y="123"/>
                </a:cubicBezTo>
                <a:close/>
                <a:moveTo>
                  <a:pt x="70" y="127"/>
                </a:moveTo>
                <a:cubicBezTo>
                  <a:pt x="70" y="361"/>
                  <a:pt x="70" y="361"/>
                  <a:pt x="70" y="361"/>
                </a:cubicBezTo>
                <a:cubicBezTo>
                  <a:pt x="68" y="362"/>
                  <a:pt x="68" y="362"/>
                  <a:pt x="68" y="362"/>
                </a:cubicBezTo>
                <a:cubicBezTo>
                  <a:pt x="69" y="362"/>
                  <a:pt x="69" y="362"/>
                  <a:pt x="69" y="362"/>
                </a:cubicBezTo>
                <a:cubicBezTo>
                  <a:pt x="70" y="361"/>
                  <a:pt x="70" y="361"/>
                  <a:pt x="70" y="361"/>
                </a:cubicBezTo>
                <a:cubicBezTo>
                  <a:pt x="70" y="401"/>
                  <a:pt x="70" y="401"/>
                  <a:pt x="70" y="401"/>
                </a:cubicBezTo>
                <a:cubicBezTo>
                  <a:pt x="68" y="401"/>
                  <a:pt x="65" y="401"/>
                  <a:pt x="63" y="401"/>
                </a:cubicBezTo>
                <a:cubicBezTo>
                  <a:pt x="63" y="365"/>
                  <a:pt x="63" y="365"/>
                  <a:pt x="63" y="365"/>
                </a:cubicBezTo>
                <a:cubicBezTo>
                  <a:pt x="64" y="364"/>
                  <a:pt x="64" y="364"/>
                  <a:pt x="64" y="364"/>
                </a:cubicBezTo>
                <a:cubicBezTo>
                  <a:pt x="65" y="364"/>
                  <a:pt x="65" y="364"/>
                  <a:pt x="66" y="364"/>
                </a:cubicBezTo>
                <a:cubicBezTo>
                  <a:pt x="66" y="363"/>
                  <a:pt x="66" y="363"/>
                  <a:pt x="66" y="363"/>
                </a:cubicBezTo>
                <a:cubicBezTo>
                  <a:pt x="63" y="365"/>
                  <a:pt x="63" y="365"/>
                  <a:pt x="63" y="365"/>
                </a:cubicBezTo>
                <a:cubicBezTo>
                  <a:pt x="63" y="123"/>
                  <a:pt x="63" y="123"/>
                  <a:pt x="63" y="123"/>
                </a:cubicBezTo>
                <a:cubicBezTo>
                  <a:pt x="66" y="124"/>
                  <a:pt x="68" y="126"/>
                  <a:pt x="70" y="127"/>
                </a:cubicBezTo>
                <a:close/>
                <a:moveTo>
                  <a:pt x="98" y="154"/>
                </a:moveTo>
                <a:cubicBezTo>
                  <a:pt x="98" y="339"/>
                  <a:pt x="98" y="339"/>
                  <a:pt x="98" y="339"/>
                </a:cubicBezTo>
                <a:cubicBezTo>
                  <a:pt x="98" y="334"/>
                  <a:pt x="98" y="334"/>
                  <a:pt x="98" y="334"/>
                </a:cubicBezTo>
                <a:cubicBezTo>
                  <a:pt x="98" y="334"/>
                  <a:pt x="98" y="334"/>
                  <a:pt x="98" y="334"/>
                </a:cubicBezTo>
                <a:cubicBezTo>
                  <a:pt x="98" y="334"/>
                  <a:pt x="98" y="334"/>
                  <a:pt x="98" y="334"/>
                </a:cubicBezTo>
                <a:cubicBezTo>
                  <a:pt x="98" y="337"/>
                  <a:pt x="98" y="339"/>
                  <a:pt x="98" y="341"/>
                </a:cubicBezTo>
                <a:cubicBezTo>
                  <a:pt x="98" y="398"/>
                  <a:pt x="98" y="398"/>
                  <a:pt x="98" y="398"/>
                </a:cubicBezTo>
                <a:cubicBezTo>
                  <a:pt x="96" y="398"/>
                  <a:pt x="94" y="399"/>
                  <a:pt x="92" y="399"/>
                </a:cubicBezTo>
                <a:cubicBezTo>
                  <a:pt x="83" y="400"/>
                  <a:pt x="76" y="401"/>
                  <a:pt x="70" y="401"/>
                </a:cubicBezTo>
                <a:cubicBezTo>
                  <a:pt x="70" y="361"/>
                  <a:pt x="70" y="361"/>
                  <a:pt x="70" y="361"/>
                </a:cubicBezTo>
                <a:cubicBezTo>
                  <a:pt x="70" y="361"/>
                  <a:pt x="70" y="361"/>
                  <a:pt x="70" y="361"/>
                </a:cubicBezTo>
                <a:cubicBezTo>
                  <a:pt x="71" y="360"/>
                  <a:pt x="71" y="360"/>
                  <a:pt x="71" y="360"/>
                </a:cubicBezTo>
                <a:cubicBezTo>
                  <a:pt x="70" y="361"/>
                  <a:pt x="70" y="361"/>
                  <a:pt x="70" y="361"/>
                </a:cubicBezTo>
                <a:cubicBezTo>
                  <a:pt x="70" y="127"/>
                  <a:pt x="70" y="127"/>
                  <a:pt x="70" y="127"/>
                </a:cubicBezTo>
                <a:cubicBezTo>
                  <a:pt x="81" y="135"/>
                  <a:pt x="90" y="144"/>
                  <a:pt x="98" y="154"/>
                </a:cubicBezTo>
                <a:close/>
                <a:moveTo>
                  <a:pt x="207" y="431"/>
                </a:moveTo>
                <a:cubicBezTo>
                  <a:pt x="207" y="494"/>
                  <a:pt x="207" y="494"/>
                  <a:pt x="207" y="494"/>
                </a:cubicBezTo>
                <a:cubicBezTo>
                  <a:pt x="207" y="431"/>
                  <a:pt x="207" y="431"/>
                  <a:pt x="207" y="431"/>
                </a:cubicBezTo>
                <a:cubicBezTo>
                  <a:pt x="214" y="431"/>
                  <a:pt x="214" y="431"/>
                  <a:pt x="214" y="431"/>
                </a:cubicBezTo>
                <a:cubicBezTo>
                  <a:pt x="219" y="431"/>
                  <a:pt x="222" y="435"/>
                  <a:pt x="222" y="440"/>
                </a:cubicBezTo>
                <a:cubicBezTo>
                  <a:pt x="222" y="455"/>
                  <a:pt x="222" y="455"/>
                  <a:pt x="222" y="455"/>
                </a:cubicBezTo>
                <a:cubicBezTo>
                  <a:pt x="222" y="453"/>
                  <a:pt x="224" y="452"/>
                  <a:pt x="225" y="452"/>
                </a:cubicBezTo>
                <a:cubicBezTo>
                  <a:pt x="228" y="452"/>
                  <a:pt x="228" y="452"/>
                  <a:pt x="228" y="452"/>
                </a:cubicBezTo>
                <a:cubicBezTo>
                  <a:pt x="230" y="452"/>
                  <a:pt x="231" y="453"/>
                  <a:pt x="231" y="455"/>
                </a:cubicBezTo>
                <a:cubicBezTo>
                  <a:pt x="231" y="459"/>
                  <a:pt x="231" y="459"/>
                  <a:pt x="231" y="459"/>
                </a:cubicBezTo>
                <a:cubicBezTo>
                  <a:pt x="235" y="459"/>
                  <a:pt x="235" y="459"/>
                  <a:pt x="235" y="459"/>
                </a:cubicBezTo>
                <a:cubicBezTo>
                  <a:pt x="235" y="422"/>
                  <a:pt x="235" y="422"/>
                  <a:pt x="235" y="422"/>
                </a:cubicBezTo>
                <a:cubicBezTo>
                  <a:pt x="207" y="384"/>
                  <a:pt x="207" y="384"/>
                  <a:pt x="207" y="384"/>
                </a:cubicBezTo>
                <a:cubicBezTo>
                  <a:pt x="207" y="375"/>
                  <a:pt x="207" y="375"/>
                  <a:pt x="207" y="375"/>
                </a:cubicBezTo>
                <a:cubicBezTo>
                  <a:pt x="235" y="413"/>
                  <a:pt x="235" y="413"/>
                  <a:pt x="235" y="413"/>
                </a:cubicBezTo>
                <a:cubicBezTo>
                  <a:pt x="235" y="341"/>
                  <a:pt x="235" y="341"/>
                  <a:pt x="235" y="341"/>
                </a:cubicBezTo>
                <a:cubicBezTo>
                  <a:pt x="207" y="357"/>
                  <a:pt x="207" y="357"/>
                  <a:pt x="207" y="357"/>
                </a:cubicBezTo>
                <a:cubicBezTo>
                  <a:pt x="207" y="353"/>
                  <a:pt x="207" y="353"/>
                  <a:pt x="207" y="353"/>
                </a:cubicBezTo>
                <a:cubicBezTo>
                  <a:pt x="235" y="337"/>
                  <a:pt x="235" y="337"/>
                  <a:pt x="235" y="337"/>
                </a:cubicBezTo>
                <a:cubicBezTo>
                  <a:pt x="235" y="332"/>
                  <a:pt x="235" y="332"/>
                  <a:pt x="235" y="332"/>
                </a:cubicBezTo>
                <a:cubicBezTo>
                  <a:pt x="207" y="334"/>
                  <a:pt x="207" y="334"/>
                  <a:pt x="207" y="334"/>
                </a:cubicBezTo>
                <a:cubicBezTo>
                  <a:pt x="207" y="289"/>
                  <a:pt x="207" y="289"/>
                  <a:pt x="207" y="289"/>
                </a:cubicBezTo>
                <a:cubicBezTo>
                  <a:pt x="271" y="285"/>
                  <a:pt x="271" y="285"/>
                  <a:pt x="271" y="285"/>
                </a:cubicBezTo>
                <a:cubicBezTo>
                  <a:pt x="271" y="329"/>
                  <a:pt x="271" y="329"/>
                  <a:pt x="271" y="329"/>
                </a:cubicBezTo>
                <a:cubicBezTo>
                  <a:pt x="258" y="330"/>
                  <a:pt x="258" y="330"/>
                  <a:pt x="258" y="330"/>
                </a:cubicBezTo>
                <a:cubicBezTo>
                  <a:pt x="258" y="410"/>
                  <a:pt x="258" y="410"/>
                  <a:pt x="258" y="410"/>
                </a:cubicBezTo>
                <a:cubicBezTo>
                  <a:pt x="246" y="439"/>
                  <a:pt x="246" y="439"/>
                  <a:pt x="246" y="439"/>
                </a:cubicBezTo>
                <a:cubicBezTo>
                  <a:pt x="246" y="459"/>
                  <a:pt x="246" y="459"/>
                  <a:pt x="246" y="459"/>
                </a:cubicBezTo>
                <a:cubicBezTo>
                  <a:pt x="250" y="459"/>
                  <a:pt x="250" y="459"/>
                  <a:pt x="250" y="459"/>
                </a:cubicBezTo>
                <a:cubicBezTo>
                  <a:pt x="250" y="455"/>
                  <a:pt x="250" y="455"/>
                  <a:pt x="250" y="455"/>
                </a:cubicBezTo>
                <a:cubicBezTo>
                  <a:pt x="250" y="453"/>
                  <a:pt x="251" y="452"/>
                  <a:pt x="253" y="452"/>
                </a:cubicBezTo>
                <a:cubicBezTo>
                  <a:pt x="256" y="452"/>
                  <a:pt x="256" y="452"/>
                  <a:pt x="256" y="452"/>
                </a:cubicBezTo>
                <a:cubicBezTo>
                  <a:pt x="257" y="452"/>
                  <a:pt x="259" y="453"/>
                  <a:pt x="259" y="455"/>
                </a:cubicBezTo>
                <a:cubicBezTo>
                  <a:pt x="259" y="471"/>
                  <a:pt x="259" y="471"/>
                  <a:pt x="259" y="471"/>
                </a:cubicBezTo>
                <a:cubicBezTo>
                  <a:pt x="259" y="472"/>
                  <a:pt x="257" y="473"/>
                  <a:pt x="256" y="473"/>
                </a:cubicBezTo>
                <a:cubicBezTo>
                  <a:pt x="253" y="473"/>
                  <a:pt x="253" y="473"/>
                  <a:pt x="253" y="473"/>
                </a:cubicBezTo>
                <a:cubicBezTo>
                  <a:pt x="251" y="473"/>
                  <a:pt x="250" y="472"/>
                  <a:pt x="250" y="471"/>
                </a:cubicBezTo>
                <a:cubicBezTo>
                  <a:pt x="250" y="467"/>
                  <a:pt x="250" y="467"/>
                  <a:pt x="250" y="467"/>
                </a:cubicBezTo>
                <a:cubicBezTo>
                  <a:pt x="246" y="467"/>
                  <a:pt x="246" y="467"/>
                  <a:pt x="246" y="467"/>
                </a:cubicBezTo>
                <a:cubicBezTo>
                  <a:pt x="235" y="467"/>
                  <a:pt x="235" y="467"/>
                  <a:pt x="235" y="467"/>
                </a:cubicBezTo>
                <a:cubicBezTo>
                  <a:pt x="231" y="467"/>
                  <a:pt x="231" y="467"/>
                  <a:pt x="231" y="467"/>
                </a:cubicBezTo>
                <a:cubicBezTo>
                  <a:pt x="231" y="471"/>
                  <a:pt x="231" y="471"/>
                  <a:pt x="231" y="471"/>
                </a:cubicBezTo>
                <a:cubicBezTo>
                  <a:pt x="231" y="472"/>
                  <a:pt x="230" y="473"/>
                  <a:pt x="228" y="473"/>
                </a:cubicBezTo>
                <a:cubicBezTo>
                  <a:pt x="225" y="473"/>
                  <a:pt x="225" y="473"/>
                  <a:pt x="225" y="473"/>
                </a:cubicBezTo>
                <a:cubicBezTo>
                  <a:pt x="224" y="473"/>
                  <a:pt x="222" y="472"/>
                  <a:pt x="222" y="471"/>
                </a:cubicBezTo>
                <a:cubicBezTo>
                  <a:pt x="222" y="486"/>
                  <a:pt x="222" y="486"/>
                  <a:pt x="222" y="486"/>
                </a:cubicBezTo>
                <a:cubicBezTo>
                  <a:pt x="222" y="490"/>
                  <a:pt x="219" y="494"/>
                  <a:pt x="214" y="494"/>
                </a:cubicBezTo>
                <a:cubicBezTo>
                  <a:pt x="207" y="494"/>
                  <a:pt x="207" y="494"/>
                  <a:pt x="207" y="494"/>
                </a:cubicBezTo>
                <a:cubicBezTo>
                  <a:pt x="206" y="494"/>
                  <a:pt x="206" y="494"/>
                  <a:pt x="206" y="494"/>
                </a:cubicBezTo>
                <a:cubicBezTo>
                  <a:pt x="201" y="494"/>
                  <a:pt x="198" y="490"/>
                  <a:pt x="198" y="486"/>
                </a:cubicBezTo>
                <a:cubicBezTo>
                  <a:pt x="198" y="440"/>
                  <a:pt x="198" y="440"/>
                  <a:pt x="198" y="440"/>
                </a:cubicBezTo>
                <a:cubicBezTo>
                  <a:pt x="198" y="435"/>
                  <a:pt x="201" y="431"/>
                  <a:pt x="206" y="431"/>
                </a:cubicBezTo>
                <a:lnTo>
                  <a:pt x="207" y="431"/>
                </a:lnTo>
                <a:close/>
                <a:moveTo>
                  <a:pt x="207" y="201"/>
                </a:moveTo>
                <a:cubicBezTo>
                  <a:pt x="207" y="222"/>
                  <a:pt x="207" y="222"/>
                  <a:pt x="207" y="222"/>
                </a:cubicBezTo>
                <a:cubicBezTo>
                  <a:pt x="128" y="230"/>
                  <a:pt x="128" y="230"/>
                  <a:pt x="128" y="230"/>
                </a:cubicBezTo>
                <a:cubicBezTo>
                  <a:pt x="128" y="235"/>
                  <a:pt x="129" y="239"/>
                  <a:pt x="129" y="244"/>
                </a:cubicBezTo>
                <a:cubicBezTo>
                  <a:pt x="129" y="250"/>
                  <a:pt x="128" y="256"/>
                  <a:pt x="128" y="261"/>
                </a:cubicBezTo>
                <a:cubicBezTo>
                  <a:pt x="127" y="276"/>
                  <a:pt x="132" y="286"/>
                  <a:pt x="138" y="294"/>
                </a:cubicBezTo>
                <a:cubicBezTo>
                  <a:pt x="207" y="289"/>
                  <a:pt x="207" y="289"/>
                  <a:pt x="207" y="289"/>
                </a:cubicBezTo>
                <a:cubicBezTo>
                  <a:pt x="207" y="334"/>
                  <a:pt x="207" y="334"/>
                  <a:pt x="207" y="334"/>
                </a:cubicBezTo>
                <a:cubicBezTo>
                  <a:pt x="179" y="336"/>
                  <a:pt x="179" y="336"/>
                  <a:pt x="179" y="336"/>
                </a:cubicBezTo>
                <a:cubicBezTo>
                  <a:pt x="196" y="360"/>
                  <a:pt x="196" y="360"/>
                  <a:pt x="196" y="360"/>
                </a:cubicBezTo>
                <a:cubicBezTo>
                  <a:pt x="207" y="353"/>
                  <a:pt x="207" y="353"/>
                  <a:pt x="207" y="353"/>
                </a:cubicBezTo>
                <a:cubicBezTo>
                  <a:pt x="207" y="357"/>
                  <a:pt x="207" y="357"/>
                  <a:pt x="207" y="357"/>
                </a:cubicBezTo>
                <a:cubicBezTo>
                  <a:pt x="198" y="362"/>
                  <a:pt x="198" y="362"/>
                  <a:pt x="198" y="362"/>
                </a:cubicBezTo>
                <a:cubicBezTo>
                  <a:pt x="207" y="375"/>
                  <a:pt x="207" y="375"/>
                  <a:pt x="207" y="375"/>
                </a:cubicBezTo>
                <a:cubicBezTo>
                  <a:pt x="207" y="384"/>
                  <a:pt x="207" y="384"/>
                  <a:pt x="207" y="384"/>
                </a:cubicBezTo>
                <a:cubicBezTo>
                  <a:pt x="173" y="337"/>
                  <a:pt x="173" y="337"/>
                  <a:pt x="173" y="337"/>
                </a:cubicBezTo>
                <a:cubicBezTo>
                  <a:pt x="130" y="341"/>
                  <a:pt x="130" y="341"/>
                  <a:pt x="130" y="341"/>
                </a:cubicBezTo>
                <a:cubicBezTo>
                  <a:pt x="122" y="357"/>
                  <a:pt x="131" y="389"/>
                  <a:pt x="98" y="398"/>
                </a:cubicBezTo>
                <a:cubicBezTo>
                  <a:pt x="98" y="341"/>
                  <a:pt x="98" y="341"/>
                  <a:pt x="98" y="341"/>
                </a:cubicBezTo>
                <a:cubicBezTo>
                  <a:pt x="98" y="342"/>
                  <a:pt x="98" y="343"/>
                  <a:pt x="98" y="343"/>
                </a:cubicBezTo>
                <a:cubicBezTo>
                  <a:pt x="98" y="339"/>
                  <a:pt x="98" y="339"/>
                  <a:pt x="98" y="339"/>
                </a:cubicBezTo>
                <a:cubicBezTo>
                  <a:pt x="98" y="154"/>
                  <a:pt x="98" y="154"/>
                  <a:pt x="98" y="154"/>
                </a:cubicBezTo>
                <a:cubicBezTo>
                  <a:pt x="110" y="170"/>
                  <a:pt x="119" y="188"/>
                  <a:pt x="124" y="208"/>
                </a:cubicBezTo>
                <a:cubicBezTo>
                  <a:pt x="124" y="208"/>
                  <a:pt x="124" y="208"/>
                  <a:pt x="124" y="208"/>
                </a:cubicBezTo>
                <a:lnTo>
                  <a:pt x="207" y="201"/>
                </a:lnTo>
                <a:close/>
                <a:moveTo>
                  <a:pt x="271" y="431"/>
                </a:moveTo>
                <a:cubicBezTo>
                  <a:pt x="267" y="431"/>
                  <a:pt x="267" y="431"/>
                  <a:pt x="267" y="431"/>
                </a:cubicBezTo>
                <a:cubicBezTo>
                  <a:pt x="262" y="431"/>
                  <a:pt x="259" y="435"/>
                  <a:pt x="259" y="440"/>
                </a:cubicBezTo>
                <a:cubicBezTo>
                  <a:pt x="259" y="486"/>
                  <a:pt x="259" y="486"/>
                  <a:pt x="259" y="486"/>
                </a:cubicBezTo>
                <a:cubicBezTo>
                  <a:pt x="259" y="490"/>
                  <a:pt x="262" y="494"/>
                  <a:pt x="267" y="494"/>
                </a:cubicBezTo>
                <a:cubicBezTo>
                  <a:pt x="271" y="494"/>
                  <a:pt x="271" y="494"/>
                  <a:pt x="271" y="494"/>
                </a:cubicBezTo>
                <a:cubicBezTo>
                  <a:pt x="271" y="431"/>
                  <a:pt x="271" y="431"/>
                  <a:pt x="271" y="431"/>
                </a:cubicBezTo>
                <a:cubicBezTo>
                  <a:pt x="275" y="431"/>
                  <a:pt x="275" y="431"/>
                  <a:pt x="275" y="431"/>
                </a:cubicBezTo>
                <a:cubicBezTo>
                  <a:pt x="280" y="431"/>
                  <a:pt x="283" y="435"/>
                  <a:pt x="283" y="440"/>
                </a:cubicBezTo>
                <a:cubicBezTo>
                  <a:pt x="283" y="486"/>
                  <a:pt x="283" y="486"/>
                  <a:pt x="283" y="486"/>
                </a:cubicBezTo>
                <a:cubicBezTo>
                  <a:pt x="283" y="490"/>
                  <a:pt x="280" y="494"/>
                  <a:pt x="275" y="494"/>
                </a:cubicBezTo>
                <a:cubicBezTo>
                  <a:pt x="271" y="494"/>
                  <a:pt x="271" y="494"/>
                  <a:pt x="271" y="494"/>
                </a:cubicBezTo>
                <a:lnTo>
                  <a:pt x="271" y="431"/>
                </a:lnTo>
                <a:close/>
                <a:moveTo>
                  <a:pt x="271" y="195"/>
                </a:moveTo>
                <a:cubicBezTo>
                  <a:pt x="271" y="216"/>
                  <a:pt x="271" y="216"/>
                  <a:pt x="271" y="216"/>
                </a:cubicBezTo>
                <a:cubicBezTo>
                  <a:pt x="207" y="222"/>
                  <a:pt x="207" y="222"/>
                  <a:pt x="207" y="222"/>
                </a:cubicBezTo>
                <a:cubicBezTo>
                  <a:pt x="207" y="201"/>
                  <a:pt x="207" y="201"/>
                  <a:pt x="207" y="201"/>
                </a:cubicBezTo>
                <a:lnTo>
                  <a:pt x="271" y="195"/>
                </a:lnTo>
                <a:close/>
                <a:moveTo>
                  <a:pt x="271" y="216"/>
                </a:moveTo>
                <a:cubicBezTo>
                  <a:pt x="271" y="195"/>
                  <a:pt x="271" y="195"/>
                  <a:pt x="271" y="195"/>
                </a:cubicBezTo>
                <a:cubicBezTo>
                  <a:pt x="350" y="189"/>
                  <a:pt x="350" y="189"/>
                  <a:pt x="350" y="189"/>
                </a:cubicBezTo>
                <a:cubicBezTo>
                  <a:pt x="382" y="186"/>
                  <a:pt x="378" y="205"/>
                  <a:pt x="355" y="207"/>
                </a:cubicBezTo>
                <a:lnTo>
                  <a:pt x="271" y="216"/>
                </a:lnTo>
                <a:close/>
              </a:path>
            </a:pathLst>
          </a:cu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TextBox 30">
            <a:extLst>
              <a:ext uri="{FF2B5EF4-FFF2-40B4-BE49-F238E27FC236}">
                <a16:creationId xmlns:a16="http://schemas.microsoft.com/office/drawing/2014/main" id="{8DBC3C60-79C4-456E-BDB9-E054C0CA606E}"/>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solidFill>
                <a:latin typeface="Candara" panose="020E0502030303020204" pitchFamily="34" charset="0"/>
              </a:rPr>
              <a:t>Your Subtitle</a:t>
            </a:r>
          </a:p>
        </p:txBody>
      </p:sp>
      <p:sp>
        <p:nvSpPr>
          <p:cNvPr id="43" name="TextBox 42">
            <a:extLst>
              <a:ext uri="{FF2B5EF4-FFF2-40B4-BE49-F238E27FC236}">
                <a16:creationId xmlns:a16="http://schemas.microsoft.com/office/drawing/2014/main" id="{89B56324-D69A-49FD-811B-955C6F446785}"/>
              </a:ext>
            </a:extLst>
          </p:cNvPr>
          <p:cNvSpPr txBox="1"/>
          <p:nvPr/>
        </p:nvSpPr>
        <p:spPr>
          <a:xfrm>
            <a:off x="537182" y="4304697"/>
            <a:ext cx="2719294" cy="1492716"/>
          </a:xfrm>
          <a:prstGeom prst="rect">
            <a:avLst/>
          </a:prstGeom>
          <a:noFill/>
        </p:spPr>
        <p:txBody>
          <a:bodyPr wrap="square" rtlCol="0">
            <a:spAutoFit/>
          </a:bodyPr>
          <a:lstStyle/>
          <a:p>
            <a:pPr algn="ctr"/>
            <a:r>
              <a:rPr lang="en-US" b="1" dirty="0">
                <a:solidFill>
                  <a:srgbClr val="FE4A1E"/>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4" name="Straight Connector 43">
            <a:extLst>
              <a:ext uri="{FF2B5EF4-FFF2-40B4-BE49-F238E27FC236}">
                <a16:creationId xmlns:a16="http://schemas.microsoft.com/office/drawing/2014/main" id="{0A074DC5-2188-45EB-834B-9558138071D0}"/>
              </a:ext>
            </a:extLst>
          </p:cNvPr>
          <p:cNvCxnSpPr>
            <a:cxnSpLocks/>
            <a:stCxn id="11" idx="2"/>
            <a:endCxn id="43" idx="0"/>
          </p:cNvCxnSpPr>
          <p:nvPr/>
        </p:nvCxnSpPr>
        <p:spPr>
          <a:xfrm flipH="1">
            <a:off x="1896829" y="3403599"/>
            <a:ext cx="304600"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5" name="TextBox 44">
            <a:extLst>
              <a:ext uri="{FF2B5EF4-FFF2-40B4-BE49-F238E27FC236}">
                <a16:creationId xmlns:a16="http://schemas.microsoft.com/office/drawing/2014/main" id="{30C94E66-E0D9-4A90-B2B4-5A7BAC609AA7}"/>
              </a:ext>
            </a:extLst>
          </p:cNvPr>
          <p:cNvSpPr txBox="1"/>
          <p:nvPr/>
        </p:nvSpPr>
        <p:spPr>
          <a:xfrm>
            <a:off x="9155851" y="4304697"/>
            <a:ext cx="2719294" cy="1492716"/>
          </a:xfrm>
          <a:prstGeom prst="rect">
            <a:avLst/>
          </a:prstGeom>
          <a:noFill/>
        </p:spPr>
        <p:txBody>
          <a:bodyPr wrap="square" rtlCol="0">
            <a:spAutoFit/>
          </a:bodyPr>
          <a:lstStyle/>
          <a:p>
            <a:pPr algn="ctr"/>
            <a:r>
              <a:rPr lang="en-US" b="1" dirty="0">
                <a:solidFill>
                  <a:srgbClr val="7A7A7A"/>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6" name="Straight Connector 45">
            <a:extLst>
              <a:ext uri="{FF2B5EF4-FFF2-40B4-BE49-F238E27FC236}">
                <a16:creationId xmlns:a16="http://schemas.microsoft.com/office/drawing/2014/main" id="{FD60CCE8-92B4-428A-859B-172CC0E469CB}"/>
              </a:ext>
            </a:extLst>
          </p:cNvPr>
          <p:cNvCxnSpPr>
            <a:cxnSpLocks/>
            <a:stCxn id="12" idx="2"/>
            <a:endCxn id="45" idx="0"/>
          </p:cNvCxnSpPr>
          <p:nvPr/>
        </p:nvCxnSpPr>
        <p:spPr>
          <a:xfrm>
            <a:off x="9986669" y="3403599"/>
            <a:ext cx="528829" cy="901098"/>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7" name="TextBox 46">
            <a:extLst>
              <a:ext uri="{FF2B5EF4-FFF2-40B4-BE49-F238E27FC236}">
                <a16:creationId xmlns:a16="http://schemas.microsoft.com/office/drawing/2014/main" id="{167B5CDB-A7AB-412C-B6C9-5B50278FB0AA}"/>
              </a:ext>
            </a:extLst>
          </p:cNvPr>
          <p:cNvSpPr txBox="1"/>
          <p:nvPr/>
        </p:nvSpPr>
        <p:spPr>
          <a:xfrm>
            <a:off x="3341511" y="5233142"/>
            <a:ext cx="2719294" cy="1492716"/>
          </a:xfrm>
          <a:prstGeom prst="rect">
            <a:avLst/>
          </a:prstGeom>
          <a:noFill/>
        </p:spPr>
        <p:txBody>
          <a:bodyPr wrap="square" rtlCol="0">
            <a:spAutoFit/>
          </a:bodyPr>
          <a:lstStyle/>
          <a:p>
            <a:pPr algn="ctr"/>
            <a:r>
              <a:rPr lang="en-US" b="1" dirty="0">
                <a:solidFill>
                  <a:srgbClr val="5C9AD3"/>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48" name="Straight Connector 47">
            <a:extLst>
              <a:ext uri="{FF2B5EF4-FFF2-40B4-BE49-F238E27FC236}">
                <a16:creationId xmlns:a16="http://schemas.microsoft.com/office/drawing/2014/main" id="{6B005AC9-733A-4888-923B-1B32AE939B1B}"/>
              </a:ext>
            </a:extLst>
          </p:cNvPr>
          <p:cNvCxnSpPr>
            <a:cxnSpLocks/>
            <a:stCxn id="13" idx="54"/>
            <a:endCxn id="47" idx="0"/>
          </p:cNvCxnSpPr>
          <p:nvPr/>
        </p:nvCxnSpPr>
        <p:spPr>
          <a:xfrm>
            <a:off x="4674907" y="3907375"/>
            <a:ext cx="26251" cy="132576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49" name="TextBox 48">
            <a:extLst>
              <a:ext uri="{FF2B5EF4-FFF2-40B4-BE49-F238E27FC236}">
                <a16:creationId xmlns:a16="http://schemas.microsoft.com/office/drawing/2014/main" id="{04D06A3F-739C-4E80-BCC8-0E2F882262F9}"/>
              </a:ext>
            </a:extLst>
          </p:cNvPr>
          <p:cNvSpPr txBox="1"/>
          <p:nvPr/>
        </p:nvSpPr>
        <p:spPr>
          <a:xfrm>
            <a:off x="6178373" y="5214392"/>
            <a:ext cx="2719294" cy="1492716"/>
          </a:xfrm>
          <a:prstGeom prst="rect">
            <a:avLst/>
          </a:prstGeom>
          <a:noFill/>
        </p:spPr>
        <p:txBody>
          <a:bodyPr wrap="square" rtlCol="0">
            <a:spAutoFit/>
          </a:bodyPr>
          <a:lstStyle/>
          <a:p>
            <a:pPr algn="ctr"/>
            <a:r>
              <a:rPr lang="en-US" b="1" dirty="0">
                <a:solidFill>
                  <a:srgbClr val="44546B"/>
                </a:solidFill>
                <a:latin typeface="Candara" panose="020E0502030303020204" pitchFamily="34" charset="0"/>
              </a:rPr>
              <a:t>Lorem Ipsum</a:t>
            </a:r>
          </a:p>
          <a:p>
            <a:pPr algn="ctr"/>
            <a:endParaRPr lang="en-US" sz="3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3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cxnSp>
        <p:nvCxnSpPr>
          <p:cNvPr id="50" name="Straight Connector 49">
            <a:extLst>
              <a:ext uri="{FF2B5EF4-FFF2-40B4-BE49-F238E27FC236}">
                <a16:creationId xmlns:a16="http://schemas.microsoft.com/office/drawing/2014/main" id="{A8015798-C7E8-4775-B56C-1A19C59D9AB9}"/>
              </a:ext>
            </a:extLst>
          </p:cNvPr>
          <p:cNvCxnSpPr>
            <a:cxnSpLocks/>
            <a:stCxn id="14" idx="54"/>
            <a:endCxn id="49" idx="0"/>
          </p:cNvCxnSpPr>
          <p:nvPr/>
        </p:nvCxnSpPr>
        <p:spPr>
          <a:xfrm>
            <a:off x="7508227" y="3907375"/>
            <a:ext cx="29793" cy="1307017"/>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60644448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2" presetClass="entr" presetSubtype="1"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additive="base">
                                        <p:cTn id="11" dur="500" fill="hold"/>
                                        <p:tgtEl>
                                          <p:spTgt spid="11"/>
                                        </p:tgtEl>
                                        <p:attrNameLst>
                                          <p:attrName>ppt_x</p:attrName>
                                        </p:attrNameLst>
                                      </p:cBhvr>
                                      <p:tavLst>
                                        <p:tav tm="0">
                                          <p:val>
                                            <p:strVal val="#ppt_x"/>
                                          </p:val>
                                        </p:tav>
                                        <p:tav tm="100000">
                                          <p:val>
                                            <p:strVal val="#ppt_x"/>
                                          </p:val>
                                        </p:tav>
                                      </p:tavLst>
                                    </p:anim>
                                    <p:anim calcmode="lin" valueType="num">
                                      <p:cBhvr additive="base">
                                        <p:cTn id="12" dur="500" fill="hold"/>
                                        <p:tgtEl>
                                          <p:spTgt spid="11"/>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1" fill="hold" nodeType="afterEffect">
                                  <p:stCondLst>
                                    <p:cond delay="0"/>
                                  </p:stCondLst>
                                  <p:childTnLst>
                                    <p:set>
                                      <p:cBhvr>
                                        <p:cTn id="15" dur="1" fill="hold">
                                          <p:stCondLst>
                                            <p:cond delay="0"/>
                                          </p:stCondLst>
                                        </p:cTn>
                                        <p:tgtEl>
                                          <p:spTgt spid="44"/>
                                        </p:tgtEl>
                                        <p:attrNameLst>
                                          <p:attrName>style.visibility</p:attrName>
                                        </p:attrNameLst>
                                      </p:cBhvr>
                                      <p:to>
                                        <p:strVal val="visible"/>
                                      </p:to>
                                    </p:set>
                                    <p:animEffect transition="in" filter="wipe(up)">
                                      <p:cBhvr>
                                        <p:cTn id="16" dur="500"/>
                                        <p:tgtEl>
                                          <p:spTgt spid="44"/>
                                        </p:tgtEl>
                                      </p:cBhvr>
                                    </p:animEffect>
                                  </p:childTnLst>
                                </p:cTn>
                              </p:par>
                            </p:childTnLst>
                          </p:cTn>
                        </p:par>
                        <p:par>
                          <p:cTn id="17" fill="hold">
                            <p:stCondLst>
                              <p:cond delay="1500"/>
                            </p:stCondLst>
                            <p:childTnLst>
                              <p:par>
                                <p:cTn id="18" presetID="42" presetClass="entr" presetSubtype="0" fill="hold" grpId="0" nodeType="afterEffect">
                                  <p:stCondLst>
                                    <p:cond delay="0"/>
                                  </p:stCondLst>
                                  <p:childTnLst>
                                    <p:set>
                                      <p:cBhvr>
                                        <p:cTn id="19" dur="1" fill="hold">
                                          <p:stCondLst>
                                            <p:cond delay="0"/>
                                          </p:stCondLst>
                                        </p:cTn>
                                        <p:tgtEl>
                                          <p:spTgt spid="43"/>
                                        </p:tgtEl>
                                        <p:attrNameLst>
                                          <p:attrName>style.visibility</p:attrName>
                                        </p:attrNameLst>
                                      </p:cBhvr>
                                      <p:to>
                                        <p:strVal val="visible"/>
                                      </p:to>
                                    </p:set>
                                    <p:animEffect transition="in" filter="fade">
                                      <p:cBhvr>
                                        <p:cTn id="20" dur="1000"/>
                                        <p:tgtEl>
                                          <p:spTgt spid="43"/>
                                        </p:tgtEl>
                                      </p:cBhvr>
                                    </p:animEffect>
                                    <p:anim calcmode="lin" valueType="num">
                                      <p:cBhvr>
                                        <p:cTn id="21" dur="1000" fill="hold"/>
                                        <p:tgtEl>
                                          <p:spTgt spid="43"/>
                                        </p:tgtEl>
                                        <p:attrNameLst>
                                          <p:attrName>ppt_x</p:attrName>
                                        </p:attrNameLst>
                                      </p:cBhvr>
                                      <p:tavLst>
                                        <p:tav tm="0">
                                          <p:val>
                                            <p:strVal val="#ppt_x"/>
                                          </p:val>
                                        </p:tav>
                                        <p:tav tm="100000">
                                          <p:val>
                                            <p:strVal val="#ppt_x"/>
                                          </p:val>
                                        </p:tav>
                                      </p:tavLst>
                                    </p:anim>
                                    <p:anim calcmode="lin" valueType="num">
                                      <p:cBhvr>
                                        <p:cTn id="22" dur="1000" fill="hold"/>
                                        <p:tgtEl>
                                          <p:spTgt spid="43"/>
                                        </p:tgtEl>
                                        <p:attrNameLst>
                                          <p:attrName>ppt_y</p:attrName>
                                        </p:attrNameLst>
                                      </p:cBhvr>
                                      <p:tavLst>
                                        <p:tav tm="0">
                                          <p:val>
                                            <p:strVal val="#ppt_y+.1"/>
                                          </p:val>
                                        </p:tav>
                                        <p:tav tm="100000">
                                          <p:val>
                                            <p:strVal val="#ppt_y"/>
                                          </p:val>
                                        </p:tav>
                                      </p:tavLst>
                                    </p:anim>
                                  </p:childTnLst>
                                </p:cTn>
                              </p:par>
                            </p:childTnLst>
                          </p:cTn>
                        </p:par>
                        <p:par>
                          <p:cTn id="23" fill="hold">
                            <p:stCondLst>
                              <p:cond delay="2500"/>
                            </p:stCondLst>
                            <p:childTnLst>
                              <p:par>
                                <p:cTn id="24" presetID="2" presetClass="entr" presetSubtype="1"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additive="base">
                                        <p:cTn id="26" dur="500" fill="hold"/>
                                        <p:tgtEl>
                                          <p:spTgt spid="13"/>
                                        </p:tgtEl>
                                        <p:attrNameLst>
                                          <p:attrName>ppt_x</p:attrName>
                                        </p:attrNameLst>
                                      </p:cBhvr>
                                      <p:tavLst>
                                        <p:tav tm="0">
                                          <p:val>
                                            <p:strVal val="#ppt_x"/>
                                          </p:val>
                                        </p:tav>
                                        <p:tav tm="100000">
                                          <p:val>
                                            <p:strVal val="#ppt_x"/>
                                          </p:val>
                                        </p:tav>
                                      </p:tavLst>
                                    </p:anim>
                                    <p:anim calcmode="lin" valueType="num">
                                      <p:cBhvr additive="base">
                                        <p:cTn id="27" dur="500" fill="hold"/>
                                        <p:tgtEl>
                                          <p:spTgt spid="13"/>
                                        </p:tgtEl>
                                        <p:attrNameLst>
                                          <p:attrName>ppt_y</p:attrName>
                                        </p:attrNameLst>
                                      </p:cBhvr>
                                      <p:tavLst>
                                        <p:tav tm="0">
                                          <p:val>
                                            <p:strVal val="0-#ppt_h/2"/>
                                          </p:val>
                                        </p:tav>
                                        <p:tav tm="100000">
                                          <p:val>
                                            <p:strVal val="#ppt_y"/>
                                          </p:val>
                                        </p:tav>
                                      </p:tavLst>
                                    </p:anim>
                                  </p:childTnLst>
                                </p:cTn>
                              </p:par>
                            </p:childTnLst>
                          </p:cTn>
                        </p:par>
                        <p:par>
                          <p:cTn id="28" fill="hold">
                            <p:stCondLst>
                              <p:cond delay="3000"/>
                            </p:stCondLst>
                            <p:childTnLst>
                              <p:par>
                                <p:cTn id="29" presetID="22" presetClass="entr" presetSubtype="1" fill="hold" nodeType="afterEffect">
                                  <p:stCondLst>
                                    <p:cond delay="0"/>
                                  </p:stCondLst>
                                  <p:childTnLst>
                                    <p:set>
                                      <p:cBhvr>
                                        <p:cTn id="30" dur="1" fill="hold">
                                          <p:stCondLst>
                                            <p:cond delay="0"/>
                                          </p:stCondLst>
                                        </p:cTn>
                                        <p:tgtEl>
                                          <p:spTgt spid="48"/>
                                        </p:tgtEl>
                                        <p:attrNameLst>
                                          <p:attrName>style.visibility</p:attrName>
                                        </p:attrNameLst>
                                      </p:cBhvr>
                                      <p:to>
                                        <p:strVal val="visible"/>
                                      </p:to>
                                    </p:set>
                                    <p:animEffect transition="in" filter="wipe(up)">
                                      <p:cBhvr>
                                        <p:cTn id="31" dur="500"/>
                                        <p:tgtEl>
                                          <p:spTgt spid="48"/>
                                        </p:tgtEl>
                                      </p:cBhvr>
                                    </p:animEffect>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47"/>
                                        </p:tgtEl>
                                        <p:attrNameLst>
                                          <p:attrName>style.visibility</p:attrName>
                                        </p:attrNameLst>
                                      </p:cBhvr>
                                      <p:to>
                                        <p:strVal val="visible"/>
                                      </p:to>
                                    </p:set>
                                    <p:animEffect transition="in" filter="fade">
                                      <p:cBhvr>
                                        <p:cTn id="35" dur="1000"/>
                                        <p:tgtEl>
                                          <p:spTgt spid="47"/>
                                        </p:tgtEl>
                                      </p:cBhvr>
                                    </p:animEffect>
                                    <p:anim calcmode="lin" valueType="num">
                                      <p:cBhvr>
                                        <p:cTn id="36" dur="1000" fill="hold"/>
                                        <p:tgtEl>
                                          <p:spTgt spid="47"/>
                                        </p:tgtEl>
                                        <p:attrNameLst>
                                          <p:attrName>ppt_x</p:attrName>
                                        </p:attrNameLst>
                                      </p:cBhvr>
                                      <p:tavLst>
                                        <p:tav tm="0">
                                          <p:val>
                                            <p:strVal val="#ppt_x"/>
                                          </p:val>
                                        </p:tav>
                                        <p:tav tm="100000">
                                          <p:val>
                                            <p:strVal val="#ppt_x"/>
                                          </p:val>
                                        </p:tav>
                                      </p:tavLst>
                                    </p:anim>
                                    <p:anim calcmode="lin" valueType="num">
                                      <p:cBhvr>
                                        <p:cTn id="37" dur="1000" fill="hold"/>
                                        <p:tgtEl>
                                          <p:spTgt spid="47"/>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2" presetClass="entr" presetSubtype="1"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additive="base">
                                        <p:cTn id="41" dur="500" fill="hold"/>
                                        <p:tgtEl>
                                          <p:spTgt spid="14"/>
                                        </p:tgtEl>
                                        <p:attrNameLst>
                                          <p:attrName>ppt_x</p:attrName>
                                        </p:attrNameLst>
                                      </p:cBhvr>
                                      <p:tavLst>
                                        <p:tav tm="0">
                                          <p:val>
                                            <p:strVal val="#ppt_x"/>
                                          </p:val>
                                        </p:tav>
                                        <p:tav tm="100000">
                                          <p:val>
                                            <p:strVal val="#ppt_x"/>
                                          </p:val>
                                        </p:tav>
                                      </p:tavLst>
                                    </p:anim>
                                    <p:anim calcmode="lin" valueType="num">
                                      <p:cBhvr additive="base">
                                        <p:cTn id="42" dur="500" fill="hold"/>
                                        <p:tgtEl>
                                          <p:spTgt spid="14"/>
                                        </p:tgtEl>
                                        <p:attrNameLst>
                                          <p:attrName>ppt_y</p:attrName>
                                        </p:attrNameLst>
                                      </p:cBhvr>
                                      <p:tavLst>
                                        <p:tav tm="0">
                                          <p:val>
                                            <p:strVal val="0-#ppt_h/2"/>
                                          </p:val>
                                        </p:tav>
                                        <p:tav tm="100000">
                                          <p:val>
                                            <p:strVal val="#ppt_y"/>
                                          </p:val>
                                        </p:tav>
                                      </p:tavLst>
                                    </p:anim>
                                  </p:childTnLst>
                                </p:cTn>
                              </p:par>
                            </p:childTnLst>
                          </p:cTn>
                        </p:par>
                        <p:par>
                          <p:cTn id="43" fill="hold">
                            <p:stCondLst>
                              <p:cond delay="5000"/>
                            </p:stCondLst>
                            <p:childTnLst>
                              <p:par>
                                <p:cTn id="44" presetID="22" presetClass="entr" presetSubtype="1" fill="hold" nodeType="afterEffect">
                                  <p:stCondLst>
                                    <p:cond delay="0"/>
                                  </p:stCondLst>
                                  <p:childTnLst>
                                    <p:set>
                                      <p:cBhvr>
                                        <p:cTn id="45" dur="1" fill="hold">
                                          <p:stCondLst>
                                            <p:cond delay="0"/>
                                          </p:stCondLst>
                                        </p:cTn>
                                        <p:tgtEl>
                                          <p:spTgt spid="50"/>
                                        </p:tgtEl>
                                        <p:attrNameLst>
                                          <p:attrName>style.visibility</p:attrName>
                                        </p:attrNameLst>
                                      </p:cBhvr>
                                      <p:to>
                                        <p:strVal val="visible"/>
                                      </p:to>
                                    </p:set>
                                    <p:animEffect transition="in" filter="wipe(up)">
                                      <p:cBhvr>
                                        <p:cTn id="46" dur="500"/>
                                        <p:tgtEl>
                                          <p:spTgt spid="50"/>
                                        </p:tgtEl>
                                      </p:cBhvr>
                                    </p:animEffect>
                                  </p:childTnLst>
                                </p:cTn>
                              </p:par>
                            </p:childTnLst>
                          </p:cTn>
                        </p:par>
                        <p:par>
                          <p:cTn id="47" fill="hold">
                            <p:stCondLst>
                              <p:cond delay="5500"/>
                            </p:stCondLst>
                            <p:childTnLst>
                              <p:par>
                                <p:cTn id="48" presetID="42" presetClass="entr" presetSubtype="0"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Effect transition="in" filter="fade">
                                      <p:cBhvr>
                                        <p:cTn id="50" dur="1000"/>
                                        <p:tgtEl>
                                          <p:spTgt spid="49"/>
                                        </p:tgtEl>
                                      </p:cBhvr>
                                    </p:animEffect>
                                    <p:anim calcmode="lin" valueType="num">
                                      <p:cBhvr>
                                        <p:cTn id="51" dur="1000" fill="hold"/>
                                        <p:tgtEl>
                                          <p:spTgt spid="49"/>
                                        </p:tgtEl>
                                        <p:attrNameLst>
                                          <p:attrName>ppt_x</p:attrName>
                                        </p:attrNameLst>
                                      </p:cBhvr>
                                      <p:tavLst>
                                        <p:tav tm="0">
                                          <p:val>
                                            <p:strVal val="#ppt_x"/>
                                          </p:val>
                                        </p:tav>
                                        <p:tav tm="100000">
                                          <p:val>
                                            <p:strVal val="#ppt_x"/>
                                          </p:val>
                                        </p:tav>
                                      </p:tavLst>
                                    </p:anim>
                                    <p:anim calcmode="lin" valueType="num">
                                      <p:cBhvr>
                                        <p:cTn id="52" dur="1000" fill="hold"/>
                                        <p:tgtEl>
                                          <p:spTgt spid="49"/>
                                        </p:tgtEl>
                                        <p:attrNameLst>
                                          <p:attrName>ppt_y</p:attrName>
                                        </p:attrNameLst>
                                      </p:cBhvr>
                                      <p:tavLst>
                                        <p:tav tm="0">
                                          <p:val>
                                            <p:strVal val="#ppt_y+.1"/>
                                          </p:val>
                                        </p:tav>
                                        <p:tav tm="100000">
                                          <p:val>
                                            <p:strVal val="#ppt_y"/>
                                          </p:val>
                                        </p:tav>
                                      </p:tavLst>
                                    </p:anim>
                                  </p:childTnLst>
                                </p:cTn>
                              </p:par>
                            </p:childTnLst>
                          </p:cTn>
                        </p:par>
                        <p:par>
                          <p:cTn id="53" fill="hold">
                            <p:stCondLst>
                              <p:cond delay="6500"/>
                            </p:stCondLst>
                            <p:childTnLst>
                              <p:par>
                                <p:cTn id="54" presetID="2" presetClass="entr" presetSubtype="1"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ppt_x"/>
                                          </p:val>
                                        </p:tav>
                                        <p:tav tm="100000">
                                          <p:val>
                                            <p:strVal val="#ppt_x"/>
                                          </p:val>
                                        </p:tav>
                                      </p:tavLst>
                                    </p:anim>
                                    <p:anim calcmode="lin" valueType="num">
                                      <p:cBhvr additive="base">
                                        <p:cTn id="57" dur="500" fill="hold"/>
                                        <p:tgtEl>
                                          <p:spTgt spid="12"/>
                                        </p:tgtEl>
                                        <p:attrNameLst>
                                          <p:attrName>ppt_y</p:attrName>
                                        </p:attrNameLst>
                                      </p:cBhvr>
                                      <p:tavLst>
                                        <p:tav tm="0">
                                          <p:val>
                                            <p:strVal val="0-#ppt_h/2"/>
                                          </p:val>
                                        </p:tav>
                                        <p:tav tm="100000">
                                          <p:val>
                                            <p:strVal val="#ppt_y"/>
                                          </p:val>
                                        </p:tav>
                                      </p:tavLst>
                                    </p:anim>
                                  </p:childTnLst>
                                </p:cTn>
                              </p:par>
                            </p:childTnLst>
                          </p:cTn>
                        </p:par>
                        <p:par>
                          <p:cTn id="58" fill="hold">
                            <p:stCondLst>
                              <p:cond delay="7000"/>
                            </p:stCondLst>
                            <p:childTnLst>
                              <p:par>
                                <p:cTn id="59" presetID="22" presetClass="entr" presetSubtype="1" fill="hold" nodeType="afterEffect">
                                  <p:stCondLst>
                                    <p:cond delay="0"/>
                                  </p:stCondLst>
                                  <p:childTnLst>
                                    <p:set>
                                      <p:cBhvr>
                                        <p:cTn id="60" dur="1" fill="hold">
                                          <p:stCondLst>
                                            <p:cond delay="0"/>
                                          </p:stCondLst>
                                        </p:cTn>
                                        <p:tgtEl>
                                          <p:spTgt spid="46"/>
                                        </p:tgtEl>
                                        <p:attrNameLst>
                                          <p:attrName>style.visibility</p:attrName>
                                        </p:attrNameLst>
                                      </p:cBhvr>
                                      <p:to>
                                        <p:strVal val="visible"/>
                                      </p:to>
                                    </p:set>
                                    <p:animEffect transition="in" filter="wipe(up)">
                                      <p:cBhvr>
                                        <p:cTn id="61" dur="500"/>
                                        <p:tgtEl>
                                          <p:spTgt spid="46"/>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Effect transition="in" filter="fade">
                                      <p:cBhvr>
                                        <p:cTn id="65" dur="1000"/>
                                        <p:tgtEl>
                                          <p:spTgt spid="45"/>
                                        </p:tgtEl>
                                      </p:cBhvr>
                                    </p:animEffect>
                                    <p:anim calcmode="lin" valueType="num">
                                      <p:cBhvr>
                                        <p:cTn id="66" dur="1000" fill="hold"/>
                                        <p:tgtEl>
                                          <p:spTgt spid="45"/>
                                        </p:tgtEl>
                                        <p:attrNameLst>
                                          <p:attrName>ppt_x</p:attrName>
                                        </p:attrNameLst>
                                      </p:cBhvr>
                                      <p:tavLst>
                                        <p:tav tm="0">
                                          <p:val>
                                            <p:strVal val="#ppt_x"/>
                                          </p:val>
                                        </p:tav>
                                        <p:tav tm="100000">
                                          <p:val>
                                            <p:strVal val="#ppt_x"/>
                                          </p:val>
                                        </p:tav>
                                      </p:tavLst>
                                    </p:anim>
                                    <p:anim calcmode="lin" valueType="num">
                                      <p:cBhvr>
                                        <p:cTn id="67"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animBg="1"/>
      <p:bldP spid="12" grpId="0" animBg="1"/>
      <p:bldP spid="13" grpId="0" animBg="1"/>
      <p:bldP spid="14" grpId="0" animBg="1"/>
      <p:bldP spid="31" grpId="0"/>
      <p:bldP spid="43" grpId="0"/>
      <p:bldP spid="45" grpId="0"/>
      <p:bldP spid="47" grpId="0"/>
      <p:bldP spid="49"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2012</TotalTime>
  <Words>6453</Words>
  <Application>Microsoft Office PowerPoint</Application>
  <PresentationFormat>Widescreen</PresentationFormat>
  <Paragraphs>514</Paragraphs>
  <Slides>43</Slides>
  <Notes>1</Notes>
  <HiddenSlides>0</HiddenSlides>
  <MMClips>0</MMClips>
  <ScaleCrop>false</ScaleCrop>
  <HeadingPairs>
    <vt:vector size="6" baseType="variant">
      <vt:variant>
        <vt:lpstr>Fonts Used</vt:lpstr>
      </vt:variant>
      <vt:variant>
        <vt:i4>10</vt:i4>
      </vt:variant>
      <vt:variant>
        <vt:lpstr>Theme</vt:lpstr>
      </vt:variant>
      <vt:variant>
        <vt:i4>1</vt:i4>
      </vt:variant>
      <vt:variant>
        <vt:lpstr>Slide Titles</vt:lpstr>
      </vt:variant>
      <vt:variant>
        <vt:i4>43</vt:i4>
      </vt:variant>
    </vt:vector>
  </HeadingPairs>
  <TitlesOfParts>
    <vt:vector size="54" baseType="lpstr">
      <vt:lpstr>Arial</vt:lpstr>
      <vt:lpstr>Calibri</vt:lpstr>
      <vt:lpstr>Calibri Light</vt:lpstr>
      <vt:lpstr>Candara</vt:lpstr>
      <vt:lpstr>Estrangelo Edessa</vt:lpstr>
      <vt:lpstr>FontAwesome</vt:lpstr>
      <vt:lpstr>Lato</vt:lpstr>
      <vt:lpstr>Open Sans</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cp:lastModifiedBy>
  <cp:revision>539</cp:revision>
  <dcterms:created xsi:type="dcterms:W3CDTF">2016-09-28T22:08:47Z</dcterms:created>
  <dcterms:modified xsi:type="dcterms:W3CDTF">2017-11-13T23:47:01Z</dcterms:modified>
</cp:coreProperties>
</file>