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801" r:id="rId3"/>
    <p:sldId id="1812" r:id="rId4"/>
    <p:sldId id="1458" r:id="rId5"/>
    <p:sldId id="1179" r:id="rId6"/>
    <p:sldId id="1759" r:id="rId7"/>
    <p:sldId id="663" r:id="rId8"/>
    <p:sldId id="1076" r:id="rId9"/>
    <p:sldId id="1093" r:id="rId10"/>
    <p:sldId id="1176" r:id="rId11"/>
    <p:sldId id="1476" r:id="rId12"/>
    <p:sldId id="715" r:id="rId13"/>
    <p:sldId id="699" r:id="rId14"/>
    <p:sldId id="1760" r:id="rId15"/>
    <p:sldId id="1435" r:id="rId16"/>
    <p:sldId id="1725" r:id="rId17"/>
    <p:sldId id="1726" r:id="rId18"/>
    <p:sldId id="1302" r:id="rId19"/>
    <p:sldId id="925" r:id="rId20"/>
    <p:sldId id="926" r:id="rId21"/>
    <p:sldId id="782"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A12"/>
    <a:srgbClr val="E76C0F"/>
    <a:srgbClr val="CE8E40"/>
    <a:srgbClr val="F89120"/>
    <a:srgbClr val="F2C302"/>
    <a:srgbClr val="986A6A"/>
    <a:srgbClr val="E04621"/>
    <a:srgbClr val="20213D"/>
    <a:srgbClr val="56595E"/>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693" autoAdjust="0"/>
    <p:restoredTop sz="94660"/>
  </p:normalViewPr>
  <p:slideViewPr>
    <p:cSldViewPr snapToGrid="0">
      <p:cViewPr varScale="1">
        <p:scale>
          <a:sx n="86" d="100"/>
          <a:sy n="86" d="100"/>
        </p:scale>
        <p:origin x="108" y="48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15.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15.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 Id="rId9" Type="http://schemas.openxmlformats.org/officeDocument/2006/relationships/image" Target="../media/image53.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15.xml"/><Relationship Id="rId5" Type="http://schemas.openxmlformats.org/officeDocument/2006/relationships/image" Target="../media/image61.svg"/><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7.svg"/><Relationship Id="rId7" Type="http://schemas.openxmlformats.org/officeDocument/2006/relationships/image" Target="../media/image29.svg"/><Relationship Id="rId2" Type="http://schemas.openxmlformats.org/officeDocument/2006/relationships/image" Target="../media/image36.png"/><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25.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7.xml"/><Relationship Id="rId5" Type="http://schemas.openxmlformats.org/officeDocument/2006/relationships/image" Target="../media/image23.svg"/><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jp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76.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3.jp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79.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80.jp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73.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83.jpg"/><Relationship Id="rId1" Type="http://schemas.openxmlformats.org/officeDocument/2006/relationships/slideLayout" Target="../slideLayouts/slideLayout19.xml"/><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86.jpg"/><Relationship Id="rId1" Type="http://schemas.openxmlformats.org/officeDocument/2006/relationships/slideLayout" Target="../slideLayouts/slideLayout15.xml"/><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73.jpg"/><Relationship Id="rId1" Type="http://schemas.openxmlformats.org/officeDocument/2006/relationships/slideLayout" Target="../slideLayouts/slideLayout15.xml"/><Relationship Id="rId4" Type="http://schemas.openxmlformats.org/officeDocument/2006/relationships/image" Target="../media/image72.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5.xml"/><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4.png"/><Relationship Id="rId17" Type="http://schemas.openxmlformats.org/officeDocument/2006/relationships/image" Target="../media/image39.svg"/><Relationship Id="rId2" Type="http://schemas.openxmlformats.org/officeDocument/2006/relationships/image" Target="../media/image24.png"/><Relationship Id="rId16" Type="http://schemas.openxmlformats.org/officeDocument/2006/relationships/image" Target="../media/image38.png"/><Relationship Id="rId1" Type="http://schemas.openxmlformats.org/officeDocument/2006/relationships/slideLayout" Target="../slideLayouts/slideLayout15.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s>
</file>

<file path=ppt/slides/_rels/slide6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90.png"/><Relationship Id="rId1" Type="http://schemas.openxmlformats.org/officeDocument/2006/relationships/slideLayout" Target="../slideLayouts/slideLayout1.xml"/><Relationship Id="rId5" Type="http://schemas.openxmlformats.org/officeDocument/2006/relationships/image" Target="../media/image87.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0.jpg"/><Relationship Id="rId1" Type="http://schemas.openxmlformats.org/officeDocument/2006/relationships/slideLayout" Target="../slideLayouts/slideLayout15.xml"/><Relationship Id="rId5" Type="http://schemas.openxmlformats.org/officeDocument/2006/relationships/image" Target="../media/image82.jpg"/><Relationship Id="rId4" Type="http://schemas.openxmlformats.org/officeDocument/2006/relationships/image" Target="../media/image72.jpg"/></Relationships>
</file>

<file path=ppt/slides/_rels/slide62.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91.jpg"/><Relationship Id="rId1" Type="http://schemas.openxmlformats.org/officeDocument/2006/relationships/slideLayout" Target="../slideLayouts/slideLayout1.xml"/><Relationship Id="rId5" Type="http://schemas.openxmlformats.org/officeDocument/2006/relationships/image" Target="../media/image92.jpg"/><Relationship Id="rId4" Type="http://schemas.openxmlformats.org/officeDocument/2006/relationships/image" Target="../media/image74.jpg"/></Relationships>
</file>

<file path=ppt/slides/_rels/slide63.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24.png"/><Relationship Id="rId3" Type="http://schemas.openxmlformats.org/officeDocument/2006/relationships/image" Target="../media/image36.png"/><Relationship Id="rId7" Type="http://schemas.openxmlformats.org/officeDocument/2006/relationships/image" Target="../media/image72.jpg"/><Relationship Id="rId12" Type="http://schemas.openxmlformats.org/officeDocument/2006/relationships/image" Target="../media/image33.svg"/><Relationship Id="rId2" Type="http://schemas.openxmlformats.org/officeDocument/2006/relationships/image" Target="../media/image73.jpg"/><Relationship Id="rId16" Type="http://schemas.openxmlformats.org/officeDocument/2006/relationships/image" Target="../media/image35.svg"/><Relationship Id="rId1" Type="http://schemas.openxmlformats.org/officeDocument/2006/relationships/slideLayout" Target="../slideLayouts/slideLayout15.xml"/><Relationship Id="rId6" Type="http://schemas.openxmlformats.org/officeDocument/2006/relationships/image" Target="../media/image77.jpg"/><Relationship Id="rId11" Type="http://schemas.openxmlformats.org/officeDocument/2006/relationships/image" Target="../media/image32.png"/><Relationship Id="rId5" Type="http://schemas.openxmlformats.org/officeDocument/2006/relationships/image" Target="../media/image86.jpg"/><Relationship Id="rId15" Type="http://schemas.openxmlformats.org/officeDocument/2006/relationships/image" Target="../media/image34.png"/><Relationship Id="rId10" Type="http://schemas.openxmlformats.org/officeDocument/2006/relationships/image" Target="../media/image29.svg"/><Relationship Id="rId4" Type="http://schemas.openxmlformats.org/officeDocument/2006/relationships/image" Target="../media/image37.svg"/><Relationship Id="rId9" Type="http://schemas.openxmlformats.org/officeDocument/2006/relationships/image" Target="../media/image28.png"/><Relationship Id="rId14" Type="http://schemas.openxmlformats.org/officeDocument/2006/relationships/image" Target="../media/image25.svg"/></Relationships>
</file>

<file path=ppt/slides/_rels/slide64.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3.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93.jpg"/><Relationship Id="rId4" Type="http://schemas.openxmlformats.org/officeDocument/2006/relationships/image" Target="../media/image86.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95.jpg"/><Relationship Id="rId1" Type="http://schemas.openxmlformats.org/officeDocument/2006/relationships/slideLayout" Target="../slideLayouts/slideLayout15.xml"/><Relationship Id="rId6" Type="http://schemas.openxmlformats.org/officeDocument/2006/relationships/image" Target="../media/image81.jpg"/><Relationship Id="rId5" Type="http://schemas.openxmlformats.org/officeDocument/2006/relationships/image" Target="../media/image70.jpg"/><Relationship Id="rId4" Type="http://schemas.openxmlformats.org/officeDocument/2006/relationships/image" Target="../media/image67.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98.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67.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95.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665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20213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666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2"/>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21,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2"/>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2"/>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2"/>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2"/>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2"/>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2"/>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2"/>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2"/>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2"/>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3"/>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2"/>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2"/>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2"/>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2"/>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5"/>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2"/>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2"/>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2"/>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1983</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377</cp:revision>
  <dcterms:created xsi:type="dcterms:W3CDTF">2016-09-28T22:08:47Z</dcterms:created>
  <dcterms:modified xsi:type="dcterms:W3CDTF">2019-05-24T16:57:36Z</dcterms:modified>
</cp:coreProperties>
</file>