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318584" y="4101680"/>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4000870" y="5493039"/>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2019-01-27T17:42:18Z</dcterms:modified>
</cp:coreProperties>
</file>