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504" r:id="rId3"/>
    <p:sldId id="1464" r:id="rId4"/>
    <p:sldId id="1267" r:id="rId5"/>
    <p:sldId id="1055" r:id="rId6"/>
    <p:sldId id="1505" r:id="rId7"/>
    <p:sldId id="1446" r:id="rId8"/>
    <p:sldId id="1506" r:id="rId9"/>
    <p:sldId id="1481" r:id="rId10"/>
    <p:sldId id="1335" r:id="rId11"/>
    <p:sldId id="1507" r:id="rId12"/>
    <p:sldId id="1342" r:id="rId13"/>
    <p:sldId id="338" r:id="rId14"/>
    <p:sldId id="504" r:id="rId15"/>
    <p:sldId id="1332" r:id="rId16"/>
    <p:sldId id="1502" r:id="rId17"/>
    <p:sldId id="1019" r:id="rId18"/>
    <p:sldId id="1328" r:id="rId19"/>
    <p:sldId id="1184" r:id="rId20"/>
    <p:sldId id="1261"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3.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8.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2727014"/>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2019</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1773</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537</cp:revision>
  <dcterms:created xsi:type="dcterms:W3CDTF">2016-09-28T22:08:47Z</dcterms:created>
  <dcterms:modified xsi:type="dcterms:W3CDTF">2018-12-11T00:10:25Z</dcterms:modified>
</cp:coreProperties>
</file>