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259044"/>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506779"/>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2019-08-09T20:21:04Z</dcterms:modified>
</cp:coreProperties>
</file>