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221405" y="503287"/>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2019-05-17T14:25:02Z</dcterms:modified>
</cp:coreProperties>
</file>