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7" d="100"/>
          <a:sy n="77" d="100"/>
        </p:scale>
        <p:origin x="120"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8/30/2019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8/30/2019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8/30/2019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8/30/2019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8/30/2019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2049</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453</cp:revision>
  <dcterms:created xsi:type="dcterms:W3CDTF">2016-09-28T22:08:47Z</dcterms:created>
  <dcterms:modified xsi:type="dcterms:W3CDTF">2019-08-30T19:21:35Z</dcterms:modified>
</cp:coreProperties>
</file>