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73" r:id="rId3"/>
    <p:sldId id="577" r:id="rId4"/>
    <p:sldId id="559" r:id="rId5"/>
    <p:sldId id="580" r:id="rId6"/>
    <p:sldId id="581" r:id="rId7"/>
    <p:sldId id="579" r:id="rId8"/>
    <p:sldId id="584" r:id="rId9"/>
    <p:sldId id="582" r:id="rId10"/>
    <p:sldId id="585" r:id="rId11"/>
    <p:sldId id="583" r:id="rId12"/>
    <p:sldId id="586" r:id="rId13"/>
    <p:sldId id="570" r:id="rId14"/>
    <p:sldId id="571" r:id="rId15"/>
    <p:sldId id="572" r:id="rId16"/>
    <p:sldId id="574" r:id="rId17"/>
    <p:sldId id="575" r:id="rId18"/>
    <p:sldId id="576" r:id="rId19"/>
    <p:sldId id="578" r:id="rId20"/>
    <p:sldId id="566" r:id="rId21"/>
    <p:sldId id="563" r:id="rId22"/>
    <p:sldId id="562" r:id="rId23"/>
    <p:sldId id="565" r:id="rId24"/>
    <p:sldId id="567" r:id="rId25"/>
    <p:sldId id="560" r:id="rId26"/>
    <p:sldId id="561" r:id="rId27"/>
    <p:sldId id="56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0" d="100"/>
          <a:sy n="80" d="100"/>
        </p:scale>
        <p:origin x="108" y="66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17955</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5972</cp:revision>
  <dcterms:created xsi:type="dcterms:W3CDTF">2015-12-31T02:20:12Z</dcterms:created>
  <dcterms:modified xsi:type="dcterms:W3CDTF">2019-05-28T17:51:04Z</dcterms:modified>
</cp:coreProperties>
</file>