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12009" y="3750114"/>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46305" y="394117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2019-08-22T17:29:57Z</dcterms:modified>
</cp:coreProperties>
</file>