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6" r:id="rId3"/>
    <p:sldId id="517" r:id="rId4"/>
    <p:sldId id="518" r:id="rId5"/>
    <p:sldId id="519" r:id="rId6"/>
    <p:sldId id="520" r:id="rId7"/>
    <p:sldId id="521" r:id="rId8"/>
    <p:sldId id="522" r:id="rId9"/>
    <p:sldId id="523" r:id="rId10"/>
    <p:sldId id="524" r:id="rId11"/>
    <p:sldId id="515" r:id="rId12"/>
    <p:sldId id="52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D34132"/>
    <a:srgbClr val="EF9D27"/>
    <a:srgbClr val="34738D"/>
    <a:srgbClr val="D1D1D1"/>
    <a:srgbClr val="E4E4E4"/>
    <a:srgbClr val="DDDDDD"/>
    <a:srgbClr val="D5D5D5"/>
    <a:srgbClr val="CBCBCB"/>
    <a:srgbClr val="4454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2" autoAdjust="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2">
              <a:lumMod val="2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43888" y="6012200"/>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21,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6183228" y="587006"/>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2896</TotalTime>
  <Words>5477</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449</cp:revision>
  <dcterms:created xsi:type="dcterms:W3CDTF">2016-09-28T22:08:47Z</dcterms:created>
  <dcterms:modified xsi:type="dcterms:W3CDTF">2017-05-22T16:51:35Z</dcterms:modified>
</cp:coreProperties>
</file>