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188" r:id="rId3"/>
    <p:sldId id="1504" r:id="rId4"/>
    <p:sldId id="1464"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480" r:id="rId22"/>
    <p:sldId id="1477" r:id="rId23"/>
    <p:sldId id="126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4.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9.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2019-09-12T15:58:02Z</dcterms:modified>
</cp:coreProperties>
</file>