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11" r:id="rId6"/>
    <p:sldId id="402" r:id="rId7"/>
    <p:sldId id="401" r:id="rId8"/>
    <p:sldId id="410" r:id="rId9"/>
    <p:sldId id="408" r:id="rId10"/>
    <p:sldId id="400" r:id="rId11"/>
    <p:sldId id="404"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2016-12-01T19:46:01Z</dcterms:modified>
</cp:coreProperties>
</file>