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358" r:id="rId6"/>
    <p:sldId id="1149" r:id="rId7"/>
    <p:sldId id="266" r:id="rId8"/>
    <p:sldId id="1717" r:id="rId9"/>
    <p:sldId id="1846" r:id="rId10"/>
    <p:sldId id="1847" r:id="rId11"/>
    <p:sldId id="1706" r:id="rId12"/>
    <p:sldId id="1499" r:id="rId13"/>
    <p:sldId id="184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3" d="100"/>
          <a:sy n="83" d="100"/>
        </p:scale>
        <p:origin x="126" y="6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05, 2022</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590</cp:revision>
  <dcterms:created xsi:type="dcterms:W3CDTF">2016-09-28T22:08:47Z</dcterms:created>
  <dcterms:modified xsi:type="dcterms:W3CDTF">2019-09-12T17:00:28Z</dcterms:modified>
</cp:coreProperties>
</file>