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198" y="3373332"/>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2939</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2018-10-07T18:09:13Z</dcterms:modified>
</cp:coreProperties>
</file>