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74" r:id="rId9"/>
    <p:sldId id="294" r:id="rId10"/>
    <p:sldId id="295" r:id="rId11"/>
    <p:sldId id="299" r:id="rId12"/>
    <p:sldId id="300" r:id="rId13"/>
    <p:sldId id="304" r:id="rId14"/>
    <p:sldId id="285" r:id="rId15"/>
    <p:sldId id="297" r:id="rId16"/>
    <p:sldId id="302" r:id="rId17"/>
    <p:sldId id="296" r:id="rId18"/>
    <p:sldId id="286" r:id="rId19"/>
    <p:sldId id="298" r:id="rId20"/>
    <p:sldId id="287" r:id="rId21"/>
    <p:sldId id="303" r:id="rId22"/>
    <p:sldId id="284" r:id="rId23"/>
    <p:sldId id="301" r:id="rId24"/>
    <p:sldId id="273"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2019-08-09T15:49:31Z</dcterms:modified>
</cp:coreProperties>
</file>