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066286" y="3624859"/>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366404" y="3872594"/>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2019-01-22T17:39:21Z</dcterms:modified>
</cp:coreProperties>
</file>