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4" d="100"/>
          <a:sy n="84" d="100"/>
        </p:scale>
        <p:origin x="126"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401701" y="21342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2018-12-10T19:05:30Z</dcterms:modified>
</cp:coreProperties>
</file>