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31" r:id="rId3"/>
    <p:sldId id="434" r:id="rId4"/>
    <p:sldId id="437" r:id="rId5"/>
    <p:sldId id="432" r:id="rId6"/>
    <p:sldId id="436" r:id="rId7"/>
    <p:sldId id="435" r:id="rId8"/>
    <p:sldId id="430" r:id="rId9"/>
    <p:sldId id="429" r:id="rId10"/>
    <p:sldId id="428"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6871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2614</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492</cp:revision>
  <dcterms:created xsi:type="dcterms:W3CDTF">2016-09-28T22:08:47Z</dcterms:created>
  <dcterms:modified xsi:type="dcterms:W3CDTF">2019-03-02T18:19:26Z</dcterms:modified>
</cp:coreProperties>
</file>