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9" d="100"/>
          <a:sy n="79" d="100"/>
        </p:scale>
        <p:origin x="96" y="6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700</cp:revision>
  <dcterms:created xsi:type="dcterms:W3CDTF">2016-09-28T22:08:47Z</dcterms:created>
  <dcterms:modified xsi:type="dcterms:W3CDTF">2019-08-30T19:16:08Z</dcterms:modified>
</cp:coreProperties>
</file>