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734170" y="853787"/>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34288" y="1101522"/>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2019-05-19T18:35:17Z</dcterms:modified>
</cp:coreProperties>
</file>