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2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51789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2018-12-11T17:51:48Z</dcterms:modified>
</cp:coreProperties>
</file>