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53" r:id="rId3"/>
    <p:sldId id="458" r:id="rId4"/>
    <p:sldId id="459" r:id="rId5"/>
    <p:sldId id="429" r:id="rId6"/>
    <p:sldId id="430" r:id="rId7"/>
    <p:sldId id="431" r:id="rId8"/>
    <p:sldId id="432" r:id="rId9"/>
    <p:sldId id="434" r:id="rId10"/>
    <p:sldId id="435" r:id="rId11"/>
    <p:sldId id="436" r:id="rId12"/>
    <p:sldId id="437" r:id="rId13"/>
    <p:sldId id="454" r:id="rId14"/>
    <p:sldId id="439" r:id="rId15"/>
    <p:sldId id="440" r:id="rId16"/>
    <p:sldId id="441" r:id="rId17"/>
    <p:sldId id="428" r:id="rId18"/>
    <p:sldId id="442" r:id="rId19"/>
    <p:sldId id="443" r:id="rId20"/>
    <p:sldId id="455" r:id="rId21"/>
    <p:sldId id="444" r:id="rId22"/>
    <p:sldId id="445" r:id="rId23"/>
    <p:sldId id="446" r:id="rId24"/>
    <p:sldId id="447"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3.jpg"/><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11.jp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2019-09-19T15:44:26Z</dcterms:modified>
</cp:coreProperties>
</file>