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0" r:id="rId3"/>
    <p:sldId id="606" r:id="rId4"/>
    <p:sldId id="607" r:id="rId5"/>
    <p:sldId id="608" r:id="rId6"/>
    <p:sldId id="609" r:id="rId7"/>
    <p:sldId id="605" r:id="rId8"/>
    <p:sldId id="598" r:id="rId9"/>
    <p:sldId id="599" r:id="rId10"/>
    <p:sldId id="604" r:id="rId11"/>
    <p:sldId id="603" r:id="rId12"/>
    <p:sldId id="600" r:id="rId13"/>
    <p:sldId id="601" r:id="rId14"/>
    <p:sldId id="602" r:id="rId15"/>
    <p:sldId id="588" r:id="rId16"/>
    <p:sldId id="592" r:id="rId17"/>
    <p:sldId id="589" r:id="rId18"/>
    <p:sldId id="594" r:id="rId19"/>
    <p:sldId id="593" r:id="rId20"/>
    <p:sldId id="591" r:id="rId21"/>
    <p:sldId id="587" r:id="rId22"/>
    <p:sldId id="546" r:id="rId23"/>
    <p:sldId id="590" r:id="rId24"/>
    <p:sldId id="580" r:id="rId25"/>
    <p:sldId id="581" r:id="rId26"/>
    <p:sldId id="579" r:id="rId27"/>
    <p:sldId id="584" r:id="rId28"/>
    <p:sldId id="582" r:id="rId29"/>
    <p:sldId id="585" r:id="rId30"/>
    <p:sldId id="583" r:id="rId31"/>
    <p:sldId id="586" r:id="rId32"/>
    <p:sldId id="570" r:id="rId33"/>
    <p:sldId id="571" r:id="rId34"/>
    <p:sldId id="572" r:id="rId35"/>
    <p:sldId id="573" r:id="rId36"/>
    <p:sldId id="574" r:id="rId37"/>
    <p:sldId id="575" r:id="rId38"/>
    <p:sldId id="576" r:id="rId39"/>
    <p:sldId id="577" r:id="rId40"/>
    <p:sldId id="578" r:id="rId41"/>
    <p:sldId id="566" r:id="rId42"/>
    <p:sldId id="563" r:id="rId43"/>
    <p:sldId id="562"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026" autoAdjust="0"/>
    <p:restoredTop sz="96192" autoAdjust="0"/>
  </p:normalViewPr>
  <p:slideViewPr>
    <p:cSldViewPr snapToGrid="0">
      <p:cViewPr varScale="1">
        <p:scale>
          <a:sx n="90" d="100"/>
          <a:sy n="90" d="100"/>
        </p:scale>
        <p:origin x="102" y="420"/>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11/27/2018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490014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90291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7828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93042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913336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19</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451" y="3708400"/>
            <a:ext cx="12207240" cy="314960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16296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11/27/2018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11/27/2018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1.xml"/><Relationship Id="rId5" Type="http://schemas.openxmlformats.org/officeDocument/2006/relationships/image" Target="../media/image6.jpg"/><Relationship Id="rId4" Type="http://schemas.openxmlformats.org/officeDocument/2006/relationships/image" Target="../media/image7.jpg"/></Relationships>
</file>

<file path=ppt/slides/_rels/slide2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16.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2.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34.jpg"/><Relationship Id="rId4" Type="http://schemas.openxmlformats.org/officeDocument/2006/relationships/image" Target="../media/image33.jpg"/></Relationships>
</file>

<file path=ppt/slides/_rels/slide4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2350193"/>
            <a:ext cx="12213772" cy="1278388"/>
            <a:chOff x="-12700" y="5228207"/>
            <a:chExt cx="12213772"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13772" cy="1072752"/>
              <a:chOff x="3588506" y="5289211"/>
              <a:chExt cx="12213772" cy="1072752"/>
            </a:xfrm>
          </p:grpSpPr>
          <p:sp>
            <p:nvSpPr>
              <p:cNvPr id="24" name="TextBox 23"/>
              <p:cNvSpPr txBox="1"/>
              <p:nvPr/>
            </p:nvSpPr>
            <p:spPr>
              <a:xfrm>
                <a:off x="3601206" y="5289211"/>
                <a:ext cx="12201072" cy="769441"/>
              </a:xfrm>
              <a:prstGeom prst="rect">
                <a:avLst/>
              </a:prstGeom>
              <a:noFill/>
            </p:spPr>
            <p:txBody>
              <a:bodyPr wrap="square" rtlCol="0">
                <a:spAutoFit/>
              </a:bodyPr>
              <a:lstStyle/>
              <a:p>
                <a:pPr algn="ctr"/>
                <a:r>
                  <a:rPr lang="en-US" sz="4400" dirty="0">
                    <a:cs typeface="Estrangelo Edessa" panose="03080600000000000000" pitchFamily="66" charset="0"/>
                  </a:rPr>
                  <a:t>PRESENTATION TITLE</a:t>
                </a:r>
              </a:p>
            </p:txBody>
          </p:sp>
          <p:sp>
            <p:nvSpPr>
              <p:cNvPr id="25" name="TextBox 24"/>
              <p:cNvSpPr txBox="1"/>
              <p:nvPr/>
            </p:nvSpPr>
            <p:spPr>
              <a:xfrm>
                <a:off x="3588506" y="5828483"/>
                <a:ext cx="12213772" cy="533480"/>
              </a:xfrm>
              <a:prstGeom prst="rect">
                <a:avLst/>
              </a:prstGeom>
              <a:noFill/>
            </p:spPr>
            <p:txBody>
              <a:bodyPr wrap="square" rtlCol="0">
                <a:noAutofit/>
              </a:bodyPr>
              <a:lstStyle/>
              <a:p>
                <a:pPr algn="ctr"/>
                <a:r>
                  <a:rPr lang="en-US" sz="2800" dirty="0">
                    <a:latin typeface="+mj-lt"/>
                    <a:cs typeface="Estrangelo Edessa" panose="03080600000000000000" pitchFamily="66" charset="0"/>
                  </a:rPr>
                  <a:t>- Presentation Subtitle -</a:t>
                </a:r>
              </a:p>
            </p:txBody>
          </p:sp>
        </p:grpSp>
      </p:grpSp>
      <p:grpSp>
        <p:nvGrpSpPr>
          <p:cNvPr id="17" name="Group 16"/>
          <p:cNvGrpSpPr/>
          <p:nvPr/>
        </p:nvGrpSpPr>
        <p:grpSpPr>
          <a:xfrm>
            <a:off x="7025660" y="174416"/>
            <a:ext cx="3941766" cy="640080"/>
            <a:chOff x="6118912" y="5968686"/>
            <a:chExt cx="3941766" cy="640080"/>
          </a:xfrm>
        </p:grpSpPr>
        <p:grpSp>
          <p:nvGrpSpPr>
            <p:cNvPr id="18" name="Group 17"/>
            <p:cNvGrpSpPr>
              <a:grpSpLocks noChangeAspect="1"/>
            </p:cNvGrpSpPr>
            <p:nvPr/>
          </p:nvGrpSpPr>
          <p:grpSpPr>
            <a:xfrm>
              <a:off x="6118912" y="6122272"/>
              <a:ext cx="3941766" cy="307777"/>
              <a:chOff x="6359856" y="5845568"/>
              <a:chExt cx="4504875" cy="351745"/>
            </a:xfrm>
          </p:grpSpPr>
          <p:sp>
            <p:nvSpPr>
              <p:cNvPr id="23" name="Rounded Rectangle 9"/>
              <p:cNvSpPr/>
              <p:nvPr/>
            </p:nvSpPr>
            <p:spPr>
              <a:xfrm>
                <a:off x="6359857" y="5881913"/>
                <a:ext cx="4504874" cy="307777"/>
              </a:xfrm>
              <a:prstGeom prst="rect">
                <a:avLst/>
              </a:prstGeom>
              <a:solidFill>
                <a:schemeClr val="bg1">
                  <a:lumMod val="50000"/>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6" y="5845568"/>
                <a:ext cx="3135087" cy="351745"/>
              </a:xfrm>
              <a:prstGeom prst="rect">
                <a:avLst/>
              </a:prstGeom>
              <a:noFill/>
              <a:effectLst/>
            </p:spPr>
            <p:txBody>
              <a:bodyPr wrap="square" rtlCol="0">
                <a:spAutoFit/>
              </a:bodyPr>
              <a:lstStyle/>
              <a:p>
                <a:pPr algn="ctr"/>
                <a:r>
                  <a:rPr lang="en-US" sz="1400" i="1" dirty="0">
                    <a:latin typeface="+mj-lt"/>
                    <a:cs typeface="Estrangelo Edessa" panose="03080600000000000000" pitchFamily="66" charset="0"/>
                  </a:rPr>
                  <a:t>By Morgan Sager – August 23,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chemeClr val="accent6">
                <a:lumMod val="75000"/>
              </a:schemeClr>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chemeClr val="accent6">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4"/>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2907923" y="2052866"/>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0" name="Group 9"/>
          <p:cNvGrpSpPr/>
          <p:nvPr/>
        </p:nvGrpSpPr>
        <p:grpSpPr>
          <a:xfrm>
            <a:off x="854457" y="1972616"/>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854457" y="3048914"/>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854457" y="4125214"/>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dirty="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854457" y="5223984"/>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203523" y="2052584"/>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2907923" y="3129164"/>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2907923" y="4205463"/>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2907923" y="5304232"/>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203523" y="3129164"/>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203523" y="4205463"/>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203523" y="5304232"/>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978683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accent6">
                    <a:lumMod val="7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5794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50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2">
                    <a:lumMod val="10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50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t>Title Goes Here</a:t>
              </a:r>
            </a:p>
          </p:txBody>
        </p:sp>
      </p:grpSp>
      <p:grpSp>
        <p:nvGrpSpPr>
          <p:cNvPr id="58" name="Group 24"/>
          <p:cNvGrpSpPr/>
          <p:nvPr/>
        </p:nvGrpSpPr>
        <p:grpSpPr>
          <a:xfrm>
            <a:off x="9454057" y="3862115"/>
            <a:ext cx="1350472" cy="203200"/>
            <a:chOff x="4168751" y="2495551"/>
            <a:chExt cx="1012854" cy="152400"/>
          </a:xfrm>
          <a:solidFill>
            <a:schemeClr val="bg1">
              <a:lumMod val="50000"/>
            </a:schemeClr>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45881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385723"/>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5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5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5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5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5B9BD5"/>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ED7D3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153150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8000" b="-8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1765502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108694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2">
                      <a:lumMod val="10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18436</TotalTime>
  <Words>5933</Words>
  <Application>Microsoft Office PowerPoint</Application>
  <PresentationFormat>Widescreen</PresentationFormat>
  <Paragraphs>547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 noneya</cp:lastModifiedBy>
  <cp:revision>5814</cp:revision>
  <dcterms:created xsi:type="dcterms:W3CDTF">2015-12-31T02:20:12Z</dcterms:created>
  <dcterms:modified xsi:type="dcterms:W3CDTF">2018-11-27T16:09:07Z</dcterms:modified>
</cp:coreProperties>
</file>