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1" d="100"/>
          <a:sy n="81" d="100"/>
        </p:scale>
        <p:origin x="96" y="62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18426</TotalTime>
  <Words>6127</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5868</cp:revision>
  <dcterms:created xsi:type="dcterms:W3CDTF">2015-12-31T02:20:12Z</dcterms:created>
  <dcterms:modified xsi:type="dcterms:W3CDTF">2018-09-02T21:11:02Z</dcterms:modified>
</cp:coreProperties>
</file>