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938279" y="703429"/>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2019-03-26T16:03:47Z</dcterms:modified>
</cp:coreProperties>
</file>