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467967" y="186318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768085" y="211092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2019-05-18T16:40:28Z</dcterms:modified>
</cp:coreProperties>
</file>