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12912" y="334079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54873" y="3512396"/>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2019-02-24T21:03:18Z</dcterms:modified>
</cp:coreProperties>
</file>