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489" r:id="rId2"/>
    <p:sldId id="528" r:id="rId3"/>
    <p:sldId id="523" r:id="rId4"/>
    <p:sldId id="527" r:id="rId5"/>
    <p:sldId id="524" r:id="rId6"/>
    <p:sldId id="521" r:id="rId7"/>
    <p:sldId id="525" r:id="rId8"/>
    <p:sldId id="522" r:id="rId9"/>
    <p:sldId id="526" r:id="rId10"/>
    <p:sldId id="520" r:id="rId11"/>
    <p:sldId id="446" r:id="rId12"/>
    <p:sldId id="514" r:id="rId13"/>
    <p:sldId id="515" r:id="rId14"/>
    <p:sldId id="516" r:id="rId15"/>
    <p:sldId id="517" r:id="rId16"/>
    <p:sldId id="518" r:id="rId17"/>
    <p:sldId id="519" r:id="rId18"/>
    <p:sldId id="507" r:id="rId19"/>
    <p:sldId id="511" r:id="rId20"/>
    <p:sldId id="508" r:id="rId21"/>
    <p:sldId id="510" r:id="rId22"/>
    <p:sldId id="509" r:id="rId23"/>
    <p:sldId id="502" r:id="rId24"/>
    <p:sldId id="513" r:id="rId25"/>
    <p:sldId id="512" r:id="rId26"/>
    <p:sldId id="503" r:id="rId27"/>
    <p:sldId id="504" r:id="rId28"/>
    <p:sldId id="505" r:id="rId29"/>
    <p:sldId id="506" r:id="rId30"/>
    <p:sldId id="501" r:id="rId31"/>
    <p:sldId id="497" r:id="rId32"/>
    <p:sldId id="500" r:id="rId33"/>
    <p:sldId id="498" r:id="rId34"/>
    <p:sldId id="499" r:id="rId35"/>
    <p:sldId id="495" r:id="rId36"/>
    <p:sldId id="496" r:id="rId37"/>
    <p:sldId id="266" r:id="rId38"/>
    <p:sldId id="338" r:id="rId39"/>
    <p:sldId id="297" r:id="rId40"/>
    <p:sldId id="274" r:id="rId41"/>
    <p:sldId id="317"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7D31"/>
    <a:srgbClr val="5B9BD5"/>
    <a:srgbClr val="00B0F0"/>
    <a:srgbClr val="A5A5A5"/>
    <a:srgbClr val="FFC000"/>
    <a:srgbClr val="F6AD36"/>
    <a:srgbClr val="96B357"/>
    <a:srgbClr val="2774A9"/>
    <a:srgbClr val="179D83"/>
    <a:srgbClr val="F49D1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7026" autoAdjust="0"/>
    <p:restoredTop sz="96192" autoAdjust="0"/>
  </p:normalViewPr>
  <p:slideViewPr>
    <p:cSldViewPr snapToGrid="0">
      <p:cViewPr varScale="1">
        <p:scale>
          <a:sx n="82" d="100"/>
          <a:sy n="82" d="100"/>
        </p:scale>
        <p:origin x="126" y="606"/>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20" d="100"/>
        <a:sy n="12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4/16/2018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19</a:t>
            </a:fld>
            <a:endParaRPr lang="ru-RU"/>
          </a:p>
        </p:txBody>
      </p:sp>
    </p:spTree>
    <p:extLst>
      <p:ext uri="{BB962C8B-B14F-4D97-AF65-F5344CB8AC3E}">
        <p14:creationId xmlns:p14="http://schemas.microsoft.com/office/powerpoint/2010/main" val="37550417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CEA6CD3E-B110-4C64-8D9B-B749A68F6EA8}" type="slidenum">
              <a:rPr lang="ru-RU" smtClean="0"/>
              <a:t>35</a:t>
            </a:fld>
            <a:endParaRPr lang="ru-RU"/>
          </a:p>
        </p:txBody>
      </p:sp>
    </p:spTree>
    <p:extLst>
      <p:ext uri="{BB962C8B-B14F-4D97-AF65-F5344CB8AC3E}">
        <p14:creationId xmlns:p14="http://schemas.microsoft.com/office/powerpoint/2010/main" val="24110810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4/16/2018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who are we">
    <p:spTree>
      <p:nvGrpSpPr>
        <p:cNvPr id="1" name=""/>
        <p:cNvGrpSpPr/>
        <p:nvPr/>
      </p:nvGrpSpPr>
      <p:grpSpPr>
        <a:xfrm>
          <a:off x="0" y="0"/>
          <a:ext cx="0" cy="0"/>
          <a:chOff x="0" y="0"/>
          <a:chExt cx="0" cy="0"/>
        </a:xfrm>
      </p:grpSpPr>
      <p:sp>
        <p:nvSpPr>
          <p:cNvPr id="3" name="Rectangle 2"/>
          <p:cNvSpPr/>
          <p:nvPr userDrawn="1"/>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 name="Picture Placeholder 11"/>
          <p:cNvSpPr>
            <a:spLocks noGrp="1"/>
          </p:cNvSpPr>
          <p:nvPr>
            <p:ph type="pic" sz="quarter" idx="10" hasCustomPrompt="1"/>
          </p:nvPr>
        </p:nvSpPr>
        <p:spPr>
          <a:xfrm>
            <a:off x="2846832" y="1697436"/>
            <a:ext cx="6498336" cy="2840736"/>
          </a:xfrm>
          <a:prstGeom prst="roundRect">
            <a:avLst>
              <a:gd name="adj" fmla="val 1482"/>
            </a:avLst>
          </a:prstGeom>
        </p:spPr>
        <p:txBody>
          <a:bodyPr tIns="914400" anchor="ctr"/>
          <a:lstStyle>
            <a:lvl1pPr algn="ctr">
              <a:buNone/>
              <a:defRPr sz="2667" b="1" baseline="0">
                <a:solidFill>
                  <a:schemeClr val="tx1">
                    <a:lumMod val="75000"/>
                    <a:lumOff val="25000"/>
                  </a:schemeClr>
                </a:solidFill>
              </a:defRPr>
            </a:lvl1pPr>
          </a:lstStyle>
          <a:p>
            <a:r>
              <a:rPr lang="en-US" dirty="0"/>
              <a:t>Click Icon To Add Image </a:t>
            </a:r>
          </a:p>
        </p:txBody>
      </p:sp>
    </p:spTree>
    <p:extLst>
      <p:ext uri="{BB962C8B-B14F-4D97-AF65-F5344CB8AC3E}">
        <p14:creationId xmlns:p14="http://schemas.microsoft.com/office/powerpoint/2010/main" val="3872784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750" fill="hold"/>
                                        <p:tgtEl>
                                          <p:spTgt spid="17"/>
                                        </p:tgtEl>
                                        <p:attrNameLst>
                                          <p:attrName>ppt_w</p:attrName>
                                        </p:attrNameLst>
                                      </p:cBhvr>
                                      <p:tavLst>
                                        <p:tav tm="0">
                                          <p:val>
                                            <p:fltVal val="0"/>
                                          </p:val>
                                        </p:tav>
                                        <p:tav tm="100000">
                                          <p:val>
                                            <p:strVal val="#ppt_w"/>
                                          </p:val>
                                        </p:tav>
                                      </p:tavLst>
                                    </p:anim>
                                    <p:anim calcmode="lin" valueType="num">
                                      <p:cBhvr>
                                        <p:cTn id="12" dur="750" fill="hold"/>
                                        <p:tgtEl>
                                          <p:spTgt spid="1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7"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out_com">
    <p:spTree>
      <p:nvGrpSpPr>
        <p:cNvPr id="1" name=""/>
        <p:cNvGrpSpPr/>
        <p:nvPr/>
      </p:nvGrpSpPr>
      <p:grpSpPr>
        <a:xfrm>
          <a:off x="0" y="0"/>
          <a:ext cx="0" cy="0"/>
          <a:chOff x="0" y="0"/>
          <a:chExt cx="0" cy="0"/>
        </a:xfrm>
      </p:grpSpPr>
      <p:sp>
        <p:nvSpPr>
          <p:cNvPr id="8" name="Rectangle 7"/>
          <p:cNvSpPr/>
          <p:nvPr userDrawn="1"/>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1" y="1727200"/>
            <a:ext cx="4432300" cy="2840736"/>
          </a:xfrm>
          <a:prstGeom prst="rightArrow">
            <a:avLst>
              <a:gd name="adj1" fmla="val 100000"/>
              <a:gd name="adj2" fmla="val 21388"/>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54" hasCustomPrompt="1"/>
          </p:nvPr>
        </p:nvSpPr>
        <p:spPr>
          <a:xfrm>
            <a:off x="7759701" y="1727200"/>
            <a:ext cx="4432300" cy="2840736"/>
          </a:xfrm>
          <a:prstGeom prst="leftArrow">
            <a:avLst>
              <a:gd name="adj1" fmla="val 100000"/>
              <a:gd name="adj2" fmla="val 20941"/>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166504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750"/>
                                        <p:tgtEl>
                                          <p:spTgt spid="9"/>
                                        </p:tgtEl>
                                      </p:cBhvr>
                                    </p:animEffect>
                                  </p:childTnLst>
                                </p:cTn>
                              </p:par>
                            </p:childTnLst>
                          </p:cTn>
                        </p:par>
                        <p:par>
                          <p:cTn id="12" fill="hold">
                            <p:stCondLst>
                              <p:cond delay="1750"/>
                            </p:stCondLst>
                            <p:childTnLst>
                              <p:par>
                                <p:cTn id="13" presetID="22" presetClass="entr" presetSubtype="2"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right)">
                                      <p:cBhvr>
                                        <p:cTn id="15"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7093608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pic">
    <p:spTree>
      <p:nvGrpSpPr>
        <p:cNvPr id="1" name=""/>
        <p:cNvGrpSpPr/>
        <p:nvPr/>
      </p:nvGrpSpPr>
      <p:grpSpPr>
        <a:xfrm>
          <a:off x="0" y="0"/>
          <a:ext cx="0" cy="0"/>
          <a:chOff x="0" y="0"/>
          <a:chExt cx="0" cy="0"/>
        </a:xfrm>
      </p:grpSpPr>
      <p:sp>
        <p:nvSpPr>
          <p:cNvPr id="17" name="Rectangle 16"/>
          <p:cNvSpPr/>
          <p:nvPr userDrawn="1"/>
        </p:nvSpPr>
        <p:spPr bwMode="auto">
          <a:xfrm>
            <a:off x="0" y="973777"/>
            <a:ext cx="12192000" cy="5884223"/>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4597678" y="1713689"/>
            <a:ext cx="2996645" cy="3001760"/>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a:scene3d>
            <a:camera prst="orthographicFront"/>
            <a:lightRig rig="threePt" dir="t"/>
          </a:scene3d>
          <a:sp3d extrusionH="171450">
            <a:extrusionClr>
              <a:schemeClr val="tx1">
                <a:lumMod val="65000"/>
                <a:lumOff val="35000"/>
              </a:schemeClr>
            </a:extrusionClr>
          </a:sp3d>
        </p:spPr>
        <p:txBody>
          <a:bodyPr bIns="914400" anchor="b"/>
          <a:lstStyle>
            <a:lvl1pPr algn="ctr">
              <a:buNone/>
              <a:defRPr sz="1400">
                <a:solidFill>
                  <a:schemeClr val="tx1">
                    <a:lumMod val="50000"/>
                    <a:lumOff val="50000"/>
                  </a:schemeClr>
                </a:solidFill>
              </a:defRPr>
            </a:lvl1pPr>
          </a:lstStyle>
          <a:p>
            <a:r>
              <a:rPr lang="en-US" dirty="0"/>
              <a:t>Click Icon To Add Image</a:t>
            </a:r>
          </a:p>
        </p:txBody>
      </p:sp>
      <p:sp>
        <p:nvSpPr>
          <p:cNvPr id="8" name="Picture Placeholder 7"/>
          <p:cNvSpPr>
            <a:spLocks noGrp="1"/>
          </p:cNvSpPr>
          <p:nvPr>
            <p:ph type="pic" sz="quarter" idx="17" hasCustomPrompt="1"/>
          </p:nvPr>
        </p:nvSpPr>
        <p:spPr>
          <a:xfrm rot="1256599">
            <a:off x="7583191" y="3970584"/>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8" hasCustomPrompt="1"/>
          </p:nvPr>
        </p:nvSpPr>
        <p:spPr>
          <a:xfrm rot="20565730">
            <a:off x="7956551" y="1933658"/>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9" hasCustomPrompt="1"/>
          </p:nvPr>
        </p:nvSpPr>
        <p:spPr>
          <a:xfrm rot="20565730">
            <a:off x="2308945" y="2286950"/>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20" hasCustomPrompt="1"/>
          </p:nvPr>
        </p:nvSpPr>
        <p:spPr>
          <a:xfrm rot="976477">
            <a:off x="2633043" y="4196078"/>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6" name="Picture Placeholder 7"/>
          <p:cNvSpPr>
            <a:spLocks noGrp="1"/>
          </p:cNvSpPr>
          <p:nvPr>
            <p:ph type="pic" sz="quarter" idx="21" hasCustomPrompt="1"/>
          </p:nvPr>
        </p:nvSpPr>
        <p:spPr>
          <a:xfrm rot="20565730">
            <a:off x="5079375" y="4410071"/>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169898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500"/>
                            </p:stCondLst>
                            <p:childTnLst>
                              <p:par>
                                <p:cTn id="15" presetID="31" presetClass="entr" presetSubtype="0"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anim calcmode="lin" valueType="num">
                                      <p:cBhvr>
                                        <p:cTn id="19" dur="1000" fill="hold"/>
                                        <p:tgtEl>
                                          <p:spTgt spid="8"/>
                                        </p:tgtEl>
                                        <p:attrNameLst>
                                          <p:attrName>style.rotation</p:attrName>
                                        </p:attrNameLst>
                                      </p:cBhvr>
                                      <p:tavLst>
                                        <p:tav tm="0">
                                          <p:val>
                                            <p:fltVal val="90"/>
                                          </p:val>
                                        </p:tav>
                                        <p:tav tm="100000">
                                          <p:val>
                                            <p:fltVal val="0"/>
                                          </p:val>
                                        </p:tav>
                                      </p:tavLst>
                                    </p:anim>
                                    <p:animEffect transition="in" filter="fade">
                                      <p:cBhvr>
                                        <p:cTn id="20" dur="1000"/>
                                        <p:tgtEl>
                                          <p:spTgt spid="8"/>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1000" fill="hold"/>
                                        <p:tgtEl>
                                          <p:spTgt spid="10"/>
                                        </p:tgtEl>
                                        <p:attrNameLst>
                                          <p:attrName>ppt_w</p:attrName>
                                        </p:attrNameLst>
                                      </p:cBhvr>
                                      <p:tavLst>
                                        <p:tav tm="0">
                                          <p:val>
                                            <p:fltVal val="0"/>
                                          </p:val>
                                        </p:tav>
                                        <p:tav tm="100000">
                                          <p:val>
                                            <p:strVal val="#ppt_w"/>
                                          </p:val>
                                        </p:tav>
                                      </p:tavLst>
                                    </p:anim>
                                    <p:anim calcmode="lin" valueType="num">
                                      <p:cBhvr>
                                        <p:cTn id="25" dur="1000" fill="hold"/>
                                        <p:tgtEl>
                                          <p:spTgt spid="10"/>
                                        </p:tgtEl>
                                        <p:attrNameLst>
                                          <p:attrName>ppt_h</p:attrName>
                                        </p:attrNameLst>
                                      </p:cBhvr>
                                      <p:tavLst>
                                        <p:tav tm="0">
                                          <p:val>
                                            <p:fltVal val="0"/>
                                          </p:val>
                                        </p:tav>
                                        <p:tav tm="100000">
                                          <p:val>
                                            <p:strVal val="#ppt_h"/>
                                          </p:val>
                                        </p:tav>
                                      </p:tavLst>
                                    </p:anim>
                                    <p:anim calcmode="lin" valueType="num">
                                      <p:cBhvr>
                                        <p:cTn id="26" dur="1000" fill="hold"/>
                                        <p:tgtEl>
                                          <p:spTgt spid="10"/>
                                        </p:tgtEl>
                                        <p:attrNameLst>
                                          <p:attrName>style.rotation</p:attrName>
                                        </p:attrNameLst>
                                      </p:cBhvr>
                                      <p:tavLst>
                                        <p:tav tm="0">
                                          <p:val>
                                            <p:fltVal val="90"/>
                                          </p:val>
                                        </p:tav>
                                        <p:tav tm="100000">
                                          <p:val>
                                            <p:fltVal val="0"/>
                                          </p:val>
                                        </p:tav>
                                      </p:tavLst>
                                    </p:anim>
                                    <p:animEffect transition="in" filter="fade">
                                      <p:cBhvr>
                                        <p:cTn id="27" dur="1000"/>
                                        <p:tgtEl>
                                          <p:spTgt spid="10"/>
                                        </p:tgtEl>
                                      </p:cBhvr>
                                    </p:animEffect>
                                  </p:childTnLst>
                                </p:cTn>
                              </p:par>
                            </p:childTnLst>
                          </p:cTn>
                        </p:par>
                        <p:par>
                          <p:cTn id="28" fill="hold">
                            <p:stCondLst>
                              <p:cond delay="3500"/>
                            </p:stCondLst>
                            <p:childTnLst>
                              <p:par>
                                <p:cTn id="29" presetID="31"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1000" fill="hold"/>
                                        <p:tgtEl>
                                          <p:spTgt spid="11"/>
                                        </p:tgtEl>
                                        <p:attrNameLst>
                                          <p:attrName>ppt_w</p:attrName>
                                        </p:attrNameLst>
                                      </p:cBhvr>
                                      <p:tavLst>
                                        <p:tav tm="0">
                                          <p:val>
                                            <p:fltVal val="0"/>
                                          </p:val>
                                        </p:tav>
                                        <p:tav tm="100000">
                                          <p:val>
                                            <p:strVal val="#ppt_w"/>
                                          </p:val>
                                        </p:tav>
                                      </p:tavLst>
                                    </p:anim>
                                    <p:anim calcmode="lin" valueType="num">
                                      <p:cBhvr>
                                        <p:cTn id="32" dur="1000" fill="hold"/>
                                        <p:tgtEl>
                                          <p:spTgt spid="11"/>
                                        </p:tgtEl>
                                        <p:attrNameLst>
                                          <p:attrName>ppt_h</p:attrName>
                                        </p:attrNameLst>
                                      </p:cBhvr>
                                      <p:tavLst>
                                        <p:tav tm="0">
                                          <p:val>
                                            <p:fltVal val="0"/>
                                          </p:val>
                                        </p:tav>
                                        <p:tav tm="100000">
                                          <p:val>
                                            <p:strVal val="#ppt_h"/>
                                          </p:val>
                                        </p:tav>
                                      </p:tavLst>
                                    </p:anim>
                                    <p:anim calcmode="lin" valueType="num">
                                      <p:cBhvr>
                                        <p:cTn id="33" dur="1000" fill="hold"/>
                                        <p:tgtEl>
                                          <p:spTgt spid="11"/>
                                        </p:tgtEl>
                                        <p:attrNameLst>
                                          <p:attrName>style.rotation</p:attrName>
                                        </p:attrNameLst>
                                      </p:cBhvr>
                                      <p:tavLst>
                                        <p:tav tm="0">
                                          <p:val>
                                            <p:fltVal val="90"/>
                                          </p:val>
                                        </p:tav>
                                        <p:tav tm="100000">
                                          <p:val>
                                            <p:fltVal val="0"/>
                                          </p:val>
                                        </p:tav>
                                      </p:tavLst>
                                    </p:anim>
                                    <p:animEffect transition="in" filter="fade">
                                      <p:cBhvr>
                                        <p:cTn id="34" dur="1000"/>
                                        <p:tgtEl>
                                          <p:spTgt spid="11"/>
                                        </p:tgtEl>
                                      </p:cBhvr>
                                    </p:animEffect>
                                  </p:childTnLst>
                                </p:cTn>
                              </p:par>
                            </p:childTnLst>
                          </p:cTn>
                        </p:par>
                        <p:par>
                          <p:cTn id="35" fill="hold">
                            <p:stCondLst>
                              <p:cond delay="4500"/>
                            </p:stCondLst>
                            <p:childTnLst>
                              <p:par>
                                <p:cTn id="36" presetID="31"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 calcmode="lin" valueType="num">
                                      <p:cBhvr>
                                        <p:cTn id="38" dur="1000" fill="hold"/>
                                        <p:tgtEl>
                                          <p:spTgt spid="12"/>
                                        </p:tgtEl>
                                        <p:attrNameLst>
                                          <p:attrName>ppt_w</p:attrName>
                                        </p:attrNameLst>
                                      </p:cBhvr>
                                      <p:tavLst>
                                        <p:tav tm="0">
                                          <p:val>
                                            <p:fltVal val="0"/>
                                          </p:val>
                                        </p:tav>
                                        <p:tav tm="100000">
                                          <p:val>
                                            <p:strVal val="#ppt_w"/>
                                          </p:val>
                                        </p:tav>
                                      </p:tavLst>
                                    </p:anim>
                                    <p:anim calcmode="lin" valueType="num">
                                      <p:cBhvr>
                                        <p:cTn id="39" dur="1000" fill="hold"/>
                                        <p:tgtEl>
                                          <p:spTgt spid="12"/>
                                        </p:tgtEl>
                                        <p:attrNameLst>
                                          <p:attrName>ppt_h</p:attrName>
                                        </p:attrNameLst>
                                      </p:cBhvr>
                                      <p:tavLst>
                                        <p:tav tm="0">
                                          <p:val>
                                            <p:fltVal val="0"/>
                                          </p:val>
                                        </p:tav>
                                        <p:tav tm="100000">
                                          <p:val>
                                            <p:strVal val="#ppt_h"/>
                                          </p:val>
                                        </p:tav>
                                      </p:tavLst>
                                    </p:anim>
                                    <p:anim calcmode="lin" valueType="num">
                                      <p:cBhvr>
                                        <p:cTn id="40" dur="1000" fill="hold"/>
                                        <p:tgtEl>
                                          <p:spTgt spid="12"/>
                                        </p:tgtEl>
                                        <p:attrNameLst>
                                          <p:attrName>style.rotation</p:attrName>
                                        </p:attrNameLst>
                                      </p:cBhvr>
                                      <p:tavLst>
                                        <p:tav tm="0">
                                          <p:val>
                                            <p:fltVal val="90"/>
                                          </p:val>
                                        </p:tav>
                                        <p:tav tm="100000">
                                          <p:val>
                                            <p:fltVal val="0"/>
                                          </p:val>
                                        </p:tav>
                                      </p:tavLst>
                                    </p:anim>
                                    <p:animEffect transition="in" filter="fade">
                                      <p:cBhvr>
                                        <p:cTn id="41" dur="1000"/>
                                        <p:tgtEl>
                                          <p:spTgt spid="12"/>
                                        </p:tgtEl>
                                      </p:cBhvr>
                                    </p:animEffect>
                                  </p:childTnLst>
                                </p:cTn>
                              </p:par>
                            </p:childTnLst>
                          </p:cTn>
                        </p:par>
                        <p:par>
                          <p:cTn id="42" fill="hold">
                            <p:stCondLst>
                              <p:cond delay="5500"/>
                            </p:stCondLst>
                            <p:childTnLst>
                              <p:par>
                                <p:cTn id="43" presetID="31" presetClass="entr" presetSubtype="0"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1000" fill="hold"/>
                                        <p:tgtEl>
                                          <p:spTgt spid="16"/>
                                        </p:tgtEl>
                                        <p:attrNameLst>
                                          <p:attrName>ppt_w</p:attrName>
                                        </p:attrNameLst>
                                      </p:cBhvr>
                                      <p:tavLst>
                                        <p:tav tm="0">
                                          <p:val>
                                            <p:fltVal val="0"/>
                                          </p:val>
                                        </p:tav>
                                        <p:tav tm="100000">
                                          <p:val>
                                            <p:strVal val="#ppt_w"/>
                                          </p:val>
                                        </p:tav>
                                      </p:tavLst>
                                    </p:anim>
                                    <p:anim calcmode="lin" valueType="num">
                                      <p:cBhvr>
                                        <p:cTn id="46" dur="1000" fill="hold"/>
                                        <p:tgtEl>
                                          <p:spTgt spid="16"/>
                                        </p:tgtEl>
                                        <p:attrNameLst>
                                          <p:attrName>ppt_h</p:attrName>
                                        </p:attrNameLst>
                                      </p:cBhvr>
                                      <p:tavLst>
                                        <p:tav tm="0">
                                          <p:val>
                                            <p:fltVal val="0"/>
                                          </p:val>
                                        </p:tav>
                                        <p:tav tm="100000">
                                          <p:val>
                                            <p:strVal val="#ppt_h"/>
                                          </p:val>
                                        </p:tav>
                                      </p:tavLst>
                                    </p:anim>
                                    <p:anim calcmode="lin" valueType="num">
                                      <p:cBhvr>
                                        <p:cTn id="47" dur="1000" fill="hold"/>
                                        <p:tgtEl>
                                          <p:spTgt spid="16"/>
                                        </p:tgtEl>
                                        <p:attrNameLst>
                                          <p:attrName>style.rotation</p:attrName>
                                        </p:attrNameLst>
                                      </p:cBhvr>
                                      <p:tavLst>
                                        <p:tav tm="0">
                                          <p:val>
                                            <p:fltVal val="90"/>
                                          </p:val>
                                        </p:tav>
                                        <p:tav tm="100000">
                                          <p:val>
                                            <p:fltVal val="0"/>
                                          </p:val>
                                        </p:tav>
                                      </p:tavLst>
                                    </p:anim>
                                    <p:animEffect transition="in" filter="fade">
                                      <p:cBhvr>
                                        <p:cTn id="48"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8" grpId="0" animBg="1"/>
      <p:bldP spid="10" grpId="0" animBg="1"/>
      <p:bldP spid="11" grpId="0" animBg="1"/>
      <p:bldP spid="12" grpId="0" animBg="1"/>
      <p:bldP spid="16"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861342"/>
          </a:xfrm>
          <a:prstGeom prst="rect">
            <a:avLst/>
          </a:prstGeom>
          <a:ln w="3175">
            <a:noFill/>
          </a:ln>
        </p:spPr>
        <p:txBody>
          <a:bodyPr wrap="none" tIns="0" bIns="201168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0" y="3861342"/>
            <a:ext cx="12192000" cy="3031245"/>
          </a:xfrm>
          <a:prstGeom prst="rect">
            <a:avLst/>
          </a:prstGeom>
          <a:solidFill>
            <a:schemeClr val="tx1">
              <a:alpha val="75000"/>
            </a:schemeClr>
          </a:solidFill>
          <a:ln w="190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tx1">
                    <a:lumMod val="75000"/>
                    <a:lumOff val="25000"/>
                  </a:schemeClr>
                </a:solidFill>
              </a:rPr>
              <a:t>    </a:t>
            </a:r>
          </a:p>
        </p:txBody>
      </p:sp>
    </p:spTree>
    <p:extLst>
      <p:ext uri="{BB962C8B-B14F-4D97-AF65-F5344CB8AC3E}">
        <p14:creationId xmlns:p14="http://schemas.microsoft.com/office/powerpoint/2010/main" val="184618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4/16/2018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
        <p:nvSpPr>
          <p:cNvPr id="8" name="Rectangle 7"/>
          <p:cNvSpPr/>
          <p:nvPr userDrawn="1"/>
        </p:nvSpPr>
        <p:spPr bwMode="auto">
          <a:xfrm>
            <a:off x="0" y="1116596"/>
            <a:ext cx="12192000" cy="528420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3" hasCustomPrompt="1"/>
          </p:nvPr>
        </p:nvSpPr>
        <p:spPr>
          <a:xfrm>
            <a:off x="883920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4" hasCustomPrompt="1"/>
          </p:nvPr>
        </p:nvSpPr>
        <p:spPr>
          <a:xfrm flipH="1">
            <a:off x="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374183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500"/>
                                        <p:tgtEl>
                                          <p:spTgt spid="9"/>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up)">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9"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14" name="Slide Number Placeholder 4"/>
          <p:cNvSpPr txBox="1">
            <a:spLocks/>
          </p:cNvSpPr>
          <p:nvPr userDrawn="1"/>
        </p:nvSpPr>
        <p:spPr>
          <a:xfrm>
            <a:off x="11315701" y="607039"/>
            <a:ext cx="571500" cy="436923"/>
          </a:xfrm>
          <a:prstGeom prst="rect">
            <a:avLst/>
          </a:prstGeom>
        </p:spPr>
        <p:txBody>
          <a:bodyPr vert="horz" wrap="square" lIns="121920" tIns="60960" rIns="121920" bIns="60960" rtlCol="0" anchor="ctr" anchorCtr="1">
            <a:normAutofit/>
          </a:bodyP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Tree>
    <p:extLst>
      <p:ext uri="{BB962C8B-B14F-4D97-AF65-F5344CB8AC3E}">
        <p14:creationId xmlns:p14="http://schemas.microsoft.com/office/powerpoint/2010/main" val="20537525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9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5941610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8_empty_plank">
    <p:spTree>
      <p:nvGrpSpPr>
        <p:cNvPr id="1" name=""/>
        <p:cNvGrpSpPr/>
        <p:nvPr/>
      </p:nvGrpSpPr>
      <p:grpSpPr>
        <a:xfrm>
          <a:off x="0" y="0"/>
          <a:ext cx="0" cy="0"/>
          <a:chOff x="0" y="0"/>
          <a:chExt cx="0" cy="0"/>
        </a:xfrm>
      </p:grpSpPr>
      <p:sp>
        <p:nvSpPr>
          <p:cNvPr id="14" name="Slide Number Placeholder 4"/>
          <p:cNvSpPr txBox="1">
            <a:spLocks/>
          </p:cNvSpPr>
          <p:nvPr userDrawn="1"/>
        </p:nvSpPr>
        <p:spPr>
          <a:xfrm>
            <a:off x="11315701" y="607039"/>
            <a:ext cx="571500" cy="436923"/>
          </a:xfrm>
          <a:prstGeom prst="rect">
            <a:avLst/>
          </a:prstGeom>
        </p:spPr>
        <p:txBody>
          <a:bodyPr vert="horz" wrap="square" lIns="121920" tIns="60960" rIns="121920" bIns="60960" rtlCol="0" anchor="ctr" anchorCtr="1">
            <a:normAutofit/>
          </a:bodyP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Tree>
    <p:extLst>
      <p:ext uri="{BB962C8B-B14F-4D97-AF65-F5344CB8AC3E}">
        <p14:creationId xmlns:p14="http://schemas.microsoft.com/office/powerpoint/2010/main" val="23685218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926772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822569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8_pic">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0" y="1116596"/>
            <a:ext cx="12192000" cy="5592676"/>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55" hasCustomPrompt="1"/>
          </p:nvPr>
        </p:nvSpPr>
        <p:spPr>
          <a:xfrm>
            <a:off x="1058333" y="1649789"/>
            <a:ext cx="4876800" cy="2844800"/>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56" hasCustomPrompt="1"/>
          </p:nvPr>
        </p:nvSpPr>
        <p:spPr>
          <a:xfrm>
            <a:off x="6239933" y="1649789"/>
            <a:ext cx="4876800" cy="2844800"/>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37628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up)">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p:bldP spid="9" grpId="0"/>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4/16/2018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4/16/2018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4/16/2018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4/16/2018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4/16/2018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4/16/2018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4/16/2018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9"/>
          </p:cNvPr>
          <p:cNvPicPr>
            <a:picLocks noChangeAspect="1"/>
          </p:cNvPicPr>
          <p:nvPr userDrawn="1"/>
        </p:nvPicPr>
        <p:blipFill>
          <a:blip r:embed="rId30"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72" r:id="rId14"/>
    <p:sldLayoutId id="2147483685" r:id="rId15"/>
    <p:sldLayoutId id="2147483686" r:id="rId16"/>
    <p:sldLayoutId id="2147483687" r:id="rId17"/>
    <p:sldLayoutId id="2147483688" r:id="rId18"/>
    <p:sldLayoutId id="2147483689" r:id="rId19"/>
    <p:sldLayoutId id="2147483690" r:id="rId20"/>
    <p:sldLayoutId id="2147483691" r:id="rId21"/>
    <p:sldLayoutId id="2147483692" r:id="rId22"/>
    <p:sldLayoutId id="2147483693" r:id="rId23"/>
    <p:sldLayoutId id="2147483694" r:id="rId24"/>
    <p:sldLayoutId id="2147483695" r:id="rId25"/>
    <p:sldLayoutId id="2147483696" r:id="rId26"/>
    <p:sldLayoutId id="2147483697" r:id="rId27"/>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24.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8.png"/><Relationship Id="rId7" Type="http://schemas.openxmlformats.org/officeDocument/2006/relationships/image" Target="../media/image19.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10.png"/><Relationship Id="rId5" Type="http://schemas.openxmlformats.org/officeDocument/2006/relationships/image" Target="../media/image11.pn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2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20.xml"/><Relationship Id="rId4" Type="http://schemas.openxmlformats.org/officeDocument/2006/relationships/image" Target="../media/image26.jpg"/></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0.xml"/><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8.jp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8.jpg"/><Relationship Id="rId7"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29.jpg"/></Relationships>
</file>

<file path=ppt/slides/_rels/slide29.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5.png"/></Relationships>
</file>

<file path=ppt/slides/_rels/slide3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38.jpg"/><Relationship Id="rId4" Type="http://schemas.openxmlformats.org/officeDocument/2006/relationships/image" Target="../media/image37.jpg"/></Relationships>
</file>

<file path=ppt/slides/_rels/slide32.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3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4.png"/><Relationship Id="rId5" Type="http://schemas.openxmlformats.org/officeDocument/2006/relationships/image" Target="../media/image35.png"/><Relationship Id="rId4" Type="http://schemas.openxmlformats.org/officeDocument/2006/relationships/image" Target="../media/image25.jpg"/></Relationships>
</file>

<file path=ppt/slides/_rels/slide3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35.png"/></Relationships>
</file>

<file path=ppt/slides/_rels/slide36.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47.png"/><Relationship Id="rId4" Type="http://schemas.openxmlformats.org/officeDocument/2006/relationships/image" Target="../media/image46.png"/></Relationships>
</file>

<file path=ppt/slides/_rels/slide37.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2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26.xml"/><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Pentagon 2"/>
          <p:cNvSpPr>
            <a:spLocks/>
          </p:cNvSpPr>
          <p:nvPr/>
        </p:nvSpPr>
        <p:spPr>
          <a:xfrm rot="16200000">
            <a:off x="8253655" y="3947686"/>
            <a:ext cx="1280160" cy="4572000"/>
          </a:xfrm>
          <a:prstGeom prst="homePlate">
            <a:avLst/>
          </a:prstGeom>
          <a:solidFill>
            <a:schemeClr val="tx1">
              <a:alpha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entagon 12"/>
          <p:cNvSpPr/>
          <p:nvPr/>
        </p:nvSpPr>
        <p:spPr>
          <a:xfrm rot="5400000">
            <a:off x="3236787" y="-2301766"/>
            <a:ext cx="1828800" cy="6400800"/>
          </a:xfrm>
          <a:prstGeom prst="homePlate">
            <a:avLst/>
          </a:prstGeom>
          <a:solidFill>
            <a:schemeClr val="tx1">
              <a:alpha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1085302" y="103122"/>
            <a:ext cx="6131769" cy="1072752"/>
            <a:chOff x="4266557" y="5289211"/>
            <a:chExt cx="6799388" cy="1072752"/>
          </a:xfrm>
          <a:effectLst/>
        </p:grpSpPr>
        <p:sp>
          <p:nvSpPr>
            <p:cNvPr id="20" name="TextBox 19"/>
            <p:cNvSpPr txBox="1"/>
            <p:nvPr/>
          </p:nvSpPr>
          <p:spPr>
            <a:xfrm>
              <a:off x="4266557" y="5289211"/>
              <a:ext cx="6799388"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 TITLE</a:t>
              </a:r>
            </a:p>
          </p:txBody>
        </p:sp>
        <p:sp>
          <p:nvSpPr>
            <p:cNvPr id="21" name="TextBox 20"/>
            <p:cNvSpPr txBox="1"/>
            <p:nvPr/>
          </p:nvSpPr>
          <p:spPr>
            <a:xfrm>
              <a:off x="4266557" y="5828483"/>
              <a:ext cx="6799388"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grpSp>
        <p:nvGrpSpPr>
          <p:cNvPr id="23" name="Group 22"/>
          <p:cNvGrpSpPr/>
          <p:nvPr/>
        </p:nvGrpSpPr>
        <p:grpSpPr>
          <a:xfrm>
            <a:off x="7064935" y="6102503"/>
            <a:ext cx="3657600" cy="640080"/>
            <a:chOff x="7422583" y="5790881"/>
            <a:chExt cx="3657600" cy="640080"/>
          </a:xfrm>
        </p:grpSpPr>
        <p:sp>
          <p:nvSpPr>
            <p:cNvPr id="25" name="TextBox 24">
              <a:hlinkClick r:id="rId3"/>
            </p:cNvPr>
            <p:cNvSpPr txBox="1"/>
            <p:nvPr/>
          </p:nvSpPr>
          <p:spPr>
            <a:xfrm>
              <a:off x="7422583" y="5957033"/>
              <a:ext cx="3657600" cy="307777"/>
            </a:xfrm>
            <a:prstGeom prst="rect">
              <a:avLst/>
            </a:prstGeom>
            <a:solidFill>
              <a:schemeClr val="tx1">
                <a:alpha val="30000"/>
              </a:schemeClr>
            </a:solidFill>
            <a:ln>
              <a:noFill/>
            </a:ln>
            <a:effectLst/>
          </p:spPr>
          <p:txBody>
            <a:bodyPr wrap="square" rtlCol="0">
              <a:spAutoFit/>
            </a:bodyPr>
            <a:lstStyle/>
            <a:p>
              <a:r>
                <a:rPr lang="en-US" sz="1400" i="1" dirty="0">
                  <a:solidFill>
                    <a:schemeClr val="bg1"/>
                  </a:solidFill>
                  <a:latin typeface="+mj-lt"/>
                  <a:cs typeface="Estrangelo Edessa" panose="03080600000000000000" pitchFamily="66" charset="0"/>
                </a:rPr>
                <a:t>By James Sager – June 23, 2017</a:t>
              </a:r>
            </a:p>
          </p:txBody>
        </p:sp>
        <p:pic>
          <p:nvPicPr>
            <p:cNvPr id="26"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13757" y="5790881"/>
              <a:ext cx="640080" cy="640080"/>
            </a:xfrm>
            <a:prstGeom prst="ellipse">
              <a:avLst/>
            </a:prstGeom>
            <a:blipFill dpi="0" rotWithShape="1">
              <a:blip r:embed="rId5"/>
              <a:srcRect/>
              <a:stretch>
                <a:fillRect l="-2000" t="-2000" r="-2000" b="-2000"/>
              </a:stretch>
            </a:blipFill>
            <a:ln w="53975">
              <a:solidFill>
                <a:srgbClr val="E468C1"/>
              </a:solidFill>
            </a:ln>
          </p:spPr>
        </p:pic>
      </p:grpSp>
    </p:spTree>
    <p:extLst>
      <p:ext uri="{BB962C8B-B14F-4D97-AF65-F5344CB8AC3E}">
        <p14:creationId xmlns:p14="http://schemas.microsoft.com/office/powerpoint/2010/main" val="774116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500"/>
                                        <p:tgtEl>
                                          <p:spTgt spid="13"/>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ppt_x"/>
                                          </p:val>
                                        </p:tav>
                                        <p:tav tm="100000">
                                          <p:val>
                                            <p:strVal val="#ppt_x"/>
                                          </p:val>
                                        </p:tav>
                                      </p:tavLst>
                                    </p:anim>
                                    <p:anim calcmode="lin" valueType="num">
                                      <p:cBhvr additive="base">
                                        <p:cTn id="12" dur="500" fill="hold"/>
                                        <p:tgtEl>
                                          <p:spTgt spid="19"/>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down)">
                                      <p:cBhvr>
                                        <p:cTn id="16" dur="500"/>
                                        <p:tgtEl>
                                          <p:spTgt spid="3"/>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23"/>
                                        </p:tgtEl>
                                        <p:attrNameLst>
                                          <p:attrName>style.visibility</p:attrName>
                                        </p:attrNameLst>
                                      </p:cBhvr>
                                      <p:to>
                                        <p:strVal val="visible"/>
                                      </p:to>
                                    </p:set>
                                    <p:anim calcmode="lin" valueType="num">
                                      <p:cBhvr additive="base">
                                        <p:cTn id="20" dur="500" fill="hold"/>
                                        <p:tgtEl>
                                          <p:spTgt spid="23"/>
                                        </p:tgtEl>
                                        <p:attrNameLst>
                                          <p:attrName>ppt_x</p:attrName>
                                        </p:attrNameLst>
                                      </p:cBhvr>
                                      <p:tavLst>
                                        <p:tav tm="0">
                                          <p:val>
                                            <p:strVal val="#ppt_x"/>
                                          </p:val>
                                        </p:tav>
                                        <p:tav tm="100000">
                                          <p:val>
                                            <p:strVal val="#ppt_x"/>
                                          </p:val>
                                        </p:tav>
                                      </p:tavLst>
                                    </p:anim>
                                    <p:anim calcmode="lin" valueType="num">
                                      <p:cBhvr additive="base">
                                        <p:cTn id="21"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p:nvPr/>
        </p:nvSpPr>
        <p:spPr bwMode="auto">
          <a:xfrm>
            <a:off x="1516697" y="2198277"/>
            <a:ext cx="2179003" cy="1709091"/>
          </a:xfrm>
          <a:prstGeom prst="rect">
            <a:avLst/>
          </a:prstGeom>
          <a:solidFill>
            <a:schemeClr val="bg1">
              <a:lumMod val="95000"/>
            </a:schemeClr>
          </a:solidFill>
          <a:ln w="19050">
            <a:noFill/>
            <a:round/>
            <a:headEnd/>
            <a:tailEnd/>
          </a:ln>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Down Arrow Callout 4"/>
          <p:cNvSpPr/>
          <p:nvPr/>
        </p:nvSpPr>
        <p:spPr bwMode="auto">
          <a:xfrm>
            <a:off x="1516697" y="2201334"/>
            <a:ext cx="2179003" cy="1055794"/>
          </a:xfrm>
          <a:prstGeom prst="downArrowCallout">
            <a:avLst>
              <a:gd name="adj1" fmla="val 50000"/>
              <a:gd name="adj2" fmla="val 29167"/>
              <a:gd name="adj3" fmla="val 9167"/>
              <a:gd name="adj4" fmla="val 90833"/>
            </a:avLst>
          </a:prstGeom>
          <a:solidFill>
            <a:srgbClr val="00B0F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Rectangle 6"/>
          <p:cNvSpPr/>
          <p:nvPr/>
        </p:nvSpPr>
        <p:spPr bwMode="auto">
          <a:xfrm>
            <a:off x="1516697" y="3894721"/>
            <a:ext cx="2179003" cy="1733564"/>
          </a:xfrm>
          <a:prstGeom prst="rect">
            <a:avLst/>
          </a:prstGeom>
          <a:solidFill>
            <a:srgbClr val="00B0F0"/>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624129"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9" name="Rectangle 8"/>
          <p:cNvSpPr/>
          <p:nvPr/>
        </p:nvSpPr>
        <p:spPr>
          <a:xfrm>
            <a:off x="1867377" y="3331633"/>
            <a:ext cx="1477649" cy="379656"/>
          </a:xfrm>
          <a:prstGeom prst="rect">
            <a:avLst/>
          </a:prstGeom>
        </p:spPr>
        <p:txBody>
          <a:bodyPr wrap="none">
            <a:spAutoFit/>
          </a:bodyPr>
          <a:lstStyle/>
          <a:p>
            <a:pPr lvl="0" algn="ctr">
              <a:spcBef>
                <a:spcPct val="20000"/>
              </a:spcBef>
              <a:defRPr/>
            </a:pPr>
            <a:r>
              <a:rPr lang="en-US" sz="1867" b="1" dirty="0">
                <a:solidFill>
                  <a:schemeClr val="accent1"/>
                </a:solidFill>
              </a:rPr>
              <a:t>Lorem Ipsum</a:t>
            </a:r>
          </a:p>
        </p:txBody>
      </p:sp>
      <p:sp>
        <p:nvSpPr>
          <p:cNvPr id="36" name="Rectangle 35"/>
          <p:cNvSpPr/>
          <p:nvPr/>
        </p:nvSpPr>
        <p:spPr bwMode="auto">
          <a:xfrm>
            <a:off x="3855932"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Down Arrow Callout 36"/>
          <p:cNvSpPr/>
          <p:nvPr/>
        </p:nvSpPr>
        <p:spPr bwMode="auto">
          <a:xfrm>
            <a:off x="3855932" y="2201334"/>
            <a:ext cx="2179003" cy="1055794"/>
          </a:xfrm>
          <a:prstGeom prst="downArrowCallout">
            <a:avLst>
              <a:gd name="adj1" fmla="val 50000"/>
              <a:gd name="adj2" fmla="val 29167"/>
              <a:gd name="adj3" fmla="val 9167"/>
              <a:gd name="adj4" fmla="val 90833"/>
            </a:avLst>
          </a:prstGeom>
          <a:solidFill>
            <a:srgbClr val="ED7D3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Rectangle 37"/>
          <p:cNvSpPr/>
          <p:nvPr/>
        </p:nvSpPr>
        <p:spPr bwMode="auto">
          <a:xfrm>
            <a:off x="3855932" y="3894721"/>
            <a:ext cx="2179003" cy="1733564"/>
          </a:xfrm>
          <a:prstGeom prst="rect">
            <a:avLst/>
          </a:prstGeom>
          <a:solidFill>
            <a:schemeClr val="accent2"/>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TextBox 38"/>
          <p:cNvSpPr txBox="1"/>
          <p:nvPr/>
        </p:nvSpPr>
        <p:spPr>
          <a:xfrm>
            <a:off x="3963364"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40" name="Rectangle 39"/>
          <p:cNvSpPr/>
          <p:nvPr/>
        </p:nvSpPr>
        <p:spPr>
          <a:xfrm>
            <a:off x="4206612" y="3331633"/>
            <a:ext cx="1477649" cy="379656"/>
          </a:xfrm>
          <a:prstGeom prst="rect">
            <a:avLst/>
          </a:prstGeom>
        </p:spPr>
        <p:txBody>
          <a:bodyPr wrap="none">
            <a:spAutoFit/>
          </a:bodyPr>
          <a:lstStyle/>
          <a:p>
            <a:pPr lvl="0" algn="ctr">
              <a:spcBef>
                <a:spcPct val="20000"/>
              </a:spcBef>
              <a:defRPr/>
            </a:pPr>
            <a:r>
              <a:rPr lang="en-US" sz="1867" b="1" dirty="0">
                <a:solidFill>
                  <a:schemeClr val="accent2"/>
                </a:solidFill>
              </a:rPr>
              <a:t>Lorem Ipsum</a:t>
            </a:r>
          </a:p>
        </p:txBody>
      </p:sp>
      <p:sp>
        <p:nvSpPr>
          <p:cNvPr id="43" name="Rectangle 42"/>
          <p:cNvSpPr/>
          <p:nvPr/>
        </p:nvSpPr>
        <p:spPr bwMode="auto">
          <a:xfrm>
            <a:off x="6195167"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Down Arrow Callout 43"/>
          <p:cNvSpPr/>
          <p:nvPr/>
        </p:nvSpPr>
        <p:spPr bwMode="auto">
          <a:xfrm>
            <a:off x="6195167" y="2201334"/>
            <a:ext cx="2179003" cy="1055794"/>
          </a:xfrm>
          <a:prstGeom prst="downArrowCallout">
            <a:avLst>
              <a:gd name="adj1" fmla="val 50000"/>
              <a:gd name="adj2" fmla="val 29167"/>
              <a:gd name="adj3" fmla="val 9167"/>
              <a:gd name="adj4" fmla="val 90833"/>
            </a:avLst>
          </a:prstGeom>
          <a:solidFill>
            <a:schemeClr val="accent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Rectangle 44"/>
          <p:cNvSpPr/>
          <p:nvPr/>
        </p:nvSpPr>
        <p:spPr bwMode="auto">
          <a:xfrm>
            <a:off x="6195167" y="3894721"/>
            <a:ext cx="2179003" cy="1733564"/>
          </a:xfrm>
          <a:prstGeom prst="rect">
            <a:avLst/>
          </a:prstGeom>
          <a:solidFill>
            <a:schemeClr val="accent3"/>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TextBox 45"/>
          <p:cNvSpPr txBox="1"/>
          <p:nvPr/>
        </p:nvSpPr>
        <p:spPr>
          <a:xfrm>
            <a:off x="6302599"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47" name="Rectangle 46"/>
          <p:cNvSpPr/>
          <p:nvPr/>
        </p:nvSpPr>
        <p:spPr>
          <a:xfrm>
            <a:off x="6545846" y="3331633"/>
            <a:ext cx="1477649" cy="379656"/>
          </a:xfrm>
          <a:prstGeom prst="rect">
            <a:avLst/>
          </a:prstGeom>
        </p:spPr>
        <p:txBody>
          <a:bodyPr wrap="none">
            <a:spAutoFit/>
          </a:bodyPr>
          <a:lstStyle/>
          <a:p>
            <a:pPr lvl="0" algn="ctr">
              <a:spcBef>
                <a:spcPct val="20000"/>
              </a:spcBef>
              <a:defRPr/>
            </a:pPr>
            <a:r>
              <a:rPr lang="en-US" sz="1867" b="1" dirty="0">
                <a:solidFill>
                  <a:schemeClr val="accent3"/>
                </a:solidFill>
              </a:rPr>
              <a:t>Lorem Ipsum</a:t>
            </a:r>
          </a:p>
        </p:txBody>
      </p:sp>
      <p:sp>
        <p:nvSpPr>
          <p:cNvPr id="50" name="Rectangle 49"/>
          <p:cNvSpPr/>
          <p:nvPr/>
        </p:nvSpPr>
        <p:spPr bwMode="auto">
          <a:xfrm>
            <a:off x="8534400"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1" name="Down Arrow Callout 50"/>
          <p:cNvSpPr/>
          <p:nvPr/>
        </p:nvSpPr>
        <p:spPr bwMode="auto">
          <a:xfrm>
            <a:off x="8534400" y="2201334"/>
            <a:ext cx="2179003" cy="1055794"/>
          </a:xfrm>
          <a:prstGeom prst="downArrowCallout">
            <a:avLst>
              <a:gd name="adj1" fmla="val 50000"/>
              <a:gd name="adj2" fmla="val 29167"/>
              <a:gd name="adj3" fmla="val 9167"/>
              <a:gd name="adj4" fmla="val 90833"/>
            </a:avLst>
          </a:prstGeom>
          <a:solidFill>
            <a:srgbClr val="FFC00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51"/>
          <p:cNvSpPr/>
          <p:nvPr/>
        </p:nvSpPr>
        <p:spPr bwMode="auto">
          <a:xfrm>
            <a:off x="8534400" y="3894721"/>
            <a:ext cx="2179003" cy="1733564"/>
          </a:xfrm>
          <a:prstGeom prst="rect">
            <a:avLst/>
          </a:prstGeom>
          <a:solidFill>
            <a:srgbClr val="FFC000"/>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TextBox 52"/>
          <p:cNvSpPr txBox="1"/>
          <p:nvPr/>
        </p:nvSpPr>
        <p:spPr>
          <a:xfrm>
            <a:off x="8641832"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54" name="Rectangle 53"/>
          <p:cNvSpPr/>
          <p:nvPr/>
        </p:nvSpPr>
        <p:spPr>
          <a:xfrm>
            <a:off x="8885080" y="3331633"/>
            <a:ext cx="1477649" cy="379656"/>
          </a:xfrm>
          <a:prstGeom prst="rect">
            <a:avLst/>
          </a:prstGeom>
        </p:spPr>
        <p:txBody>
          <a:bodyPr wrap="none">
            <a:spAutoFit/>
          </a:bodyPr>
          <a:lstStyle/>
          <a:p>
            <a:pPr lvl="0" algn="ctr">
              <a:spcBef>
                <a:spcPct val="20000"/>
              </a:spcBef>
              <a:defRPr/>
            </a:pPr>
            <a:r>
              <a:rPr lang="en-US" sz="1867" b="1" dirty="0">
                <a:solidFill>
                  <a:schemeClr val="accent4"/>
                </a:solidFill>
              </a:rPr>
              <a:t>Lorem Ipsum</a:t>
            </a:r>
          </a:p>
        </p:txBody>
      </p:sp>
      <p:sp>
        <p:nvSpPr>
          <p:cNvPr id="48" name="TextBox 4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9387" y="2343321"/>
            <a:ext cx="806254" cy="640080"/>
          </a:xfrm>
          <a:prstGeom prst="rect">
            <a:avLst/>
          </a:prstGeom>
          <a:effectLst>
            <a:outerShdw blurRad="50800" dist="38100" dir="2700000" algn="tl" rotWithShape="0">
              <a:prstClr val="black">
                <a:alpha val="40000"/>
              </a:prstClr>
            </a:outerShdw>
          </a:effectLst>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29875" y="2343321"/>
            <a:ext cx="631115" cy="731520"/>
          </a:xfrm>
          <a:prstGeom prst="rect">
            <a:avLst/>
          </a:prstGeom>
        </p:spPr>
      </p:pic>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24938" y="2314561"/>
            <a:ext cx="526694" cy="731520"/>
          </a:xfrm>
          <a:prstGeom prst="rect">
            <a:avLst/>
          </a:prstGeom>
        </p:spPr>
      </p:pic>
      <p:pic>
        <p:nvPicPr>
          <p:cNvPr id="18" name="Picture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09373" y="2313477"/>
            <a:ext cx="829056" cy="731520"/>
          </a:xfrm>
          <a:prstGeom prst="rect">
            <a:avLst/>
          </a:prstGeom>
        </p:spPr>
      </p:pic>
    </p:spTree>
    <p:extLst>
      <p:ext uri="{BB962C8B-B14F-4D97-AF65-F5344CB8AC3E}">
        <p14:creationId xmlns:p14="http://schemas.microsoft.com/office/powerpoint/2010/main" val="1683872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4"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500" fill="hold"/>
                                        <p:tgtEl>
                                          <p:spTgt spid="4"/>
                                        </p:tgtEl>
                                        <p:attrNameLst>
                                          <p:attrName>ppt_w</p:attrName>
                                        </p:attrNameLst>
                                      </p:cBhvr>
                                      <p:tavLst>
                                        <p:tav tm="0">
                                          <p:val>
                                            <p:fltVal val="0"/>
                                          </p:val>
                                        </p:tav>
                                        <p:tav tm="100000">
                                          <p:val>
                                            <p:strVal val="#ppt_w"/>
                                          </p:val>
                                        </p:tav>
                                      </p:tavLst>
                                    </p:anim>
                                    <p:anim calcmode="lin" valueType="num">
                                      <p:cBhvr>
                                        <p:cTn id="27" dur="500" fill="hold"/>
                                        <p:tgtEl>
                                          <p:spTgt spid="4"/>
                                        </p:tgtEl>
                                        <p:attrNameLst>
                                          <p:attrName>ppt_h</p:attrName>
                                        </p:attrNameLst>
                                      </p:cBhvr>
                                      <p:tavLst>
                                        <p:tav tm="0">
                                          <p:val>
                                            <p:fltVal val="0"/>
                                          </p:val>
                                        </p:tav>
                                        <p:tav tm="100000">
                                          <p:val>
                                            <p:strVal val="#ppt_h"/>
                                          </p:val>
                                        </p:tav>
                                      </p:tavLst>
                                    </p:anim>
                                    <p:animEffect transition="in" filter="fade">
                                      <p:cBhvr>
                                        <p:cTn id="28" dur="500"/>
                                        <p:tgtEl>
                                          <p:spTgt spid="4"/>
                                        </p:tgtEl>
                                      </p:cBhvr>
                                    </p:animEffect>
                                  </p:childTnLst>
                                </p:cTn>
                              </p:par>
                            </p:childTnLst>
                          </p:cTn>
                        </p:par>
                        <p:par>
                          <p:cTn id="29" fill="hold">
                            <p:stCondLst>
                              <p:cond delay="3000"/>
                            </p:stCondLst>
                            <p:childTnLst>
                              <p:par>
                                <p:cTn id="30" presetID="16" presetClass="entr" presetSubtype="37"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arn(outVertical)">
                                      <p:cBhvr>
                                        <p:cTn id="32" dur="500"/>
                                        <p:tgtEl>
                                          <p:spTgt spid="9"/>
                                        </p:tgtEl>
                                      </p:cBhvr>
                                    </p:animEffect>
                                  </p:childTnLst>
                                </p:cTn>
                              </p:par>
                            </p:childTnLst>
                          </p:cTn>
                        </p:par>
                        <p:par>
                          <p:cTn id="33" fill="hold">
                            <p:stCondLst>
                              <p:cond delay="3500"/>
                            </p:stCondLst>
                            <p:childTnLst>
                              <p:par>
                                <p:cTn id="34" presetID="22" presetClass="entr" presetSubtype="1"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ipe(up)">
                                      <p:cBhvr>
                                        <p:cTn id="36" dur="500"/>
                                        <p:tgtEl>
                                          <p:spTgt spid="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 calcmode="lin" valueType="num">
                                      <p:cBhvr additive="base">
                                        <p:cTn id="40" dur="500" fill="hold"/>
                                        <p:tgtEl>
                                          <p:spTgt spid="37"/>
                                        </p:tgtEl>
                                        <p:attrNameLst>
                                          <p:attrName>ppt_x</p:attrName>
                                        </p:attrNameLst>
                                      </p:cBhvr>
                                      <p:tavLst>
                                        <p:tav tm="0">
                                          <p:val>
                                            <p:strVal val="#ppt_x"/>
                                          </p:val>
                                        </p:tav>
                                        <p:tav tm="100000">
                                          <p:val>
                                            <p:strVal val="#ppt_x"/>
                                          </p:val>
                                        </p:tav>
                                      </p:tavLst>
                                    </p:anim>
                                    <p:anim calcmode="lin" valueType="num">
                                      <p:cBhvr additive="base">
                                        <p:cTn id="41" dur="500" fill="hold"/>
                                        <p:tgtEl>
                                          <p:spTgt spid="37"/>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6"/>
                                        </p:tgtEl>
                                        <p:attrNameLst>
                                          <p:attrName>style.visibility</p:attrName>
                                        </p:attrNameLst>
                                      </p:cBhvr>
                                      <p:to>
                                        <p:strVal val="visible"/>
                                      </p:to>
                                    </p:set>
                                    <p:anim calcmode="lin" valueType="num">
                                      <p:cBhvr additive="base">
                                        <p:cTn id="45" dur="500" fill="hold"/>
                                        <p:tgtEl>
                                          <p:spTgt spid="36"/>
                                        </p:tgtEl>
                                        <p:attrNameLst>
                                          <p:attrName>ppt_x</p:attrName>
                                        </p:attrNameLst>
                                      </p:cBhvr>
                                      <p:tavLst>
                                        <p:tav tm="0">
                                          <p:val>
                                            <p:strVal val="#ppt_x"/>
                                          </p:val>
                                        </p:tav>
                                        <p:tav tm="100000">
                                          <p:val>
                                            <p:strVal val="#ppt_x"/>
                                          </p:val>
                                        </p:tav>
                                      </p:tavLst>
                                    </p:anim>
                                    <p:anim calcmode="lin" valueType="num">
                                      <p:cBhvr additive="base">
                                        <p:cTn id="46" dur="500" fill="hold"/>
                                        <p:tgtEl>
                                          <p:spTgt spid="36"/>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 presetClass="entr" presetSubtype="4"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 calcmode="lin" valueType="num">
                                      <p:cBhvr additive="base">
                                        <p:cTn id="50" dur="500" fill="hold"/>
                                        <p:tgtEl>
                                          <p:spTgt spid="38"/>
                                        </p:tgtEl>
                                        <p:attrNameLst>
                                          <p:attrName>ppt_x</p:attrName>
                                        </p:attrNameLst>
                                      </p:cBhvr>
                                      <p:tavLst>
                                        <p:tav tm="0">
                                          <p:val>
                                            <p:strVal val="#ppt_x"/>
                                          </p:val>
                                        </p:tav>
                                        <p:tav tm="100000">
                                          <p:val>
                                            <p:strVal val="#ppt_x"/>
                                          </p:val>
                                        </p:tav>
                                      </p:tavLst>
                                    </p:anim>
                                    <p:anim calcmode="lin" valueType="num">
                                      <p:cBhvr additive="base">
                                        <p:cTn id="51" dur="500" fill="hold"/>
                                        <p:tgtEl>
                                          <p:spTgt spid="38"/>
                                        </p:tgtEl>
                                        <p:attrNameLst>
                                          <p:attrName>ppt_y</p:attrName>
                                        </p:attrNameLst>
                                      </p:cBhvr>
                                      <p:tavLst>
                                        <p:tav tm="0">
                                          <p:val>
                                            <p:strVal val="1+#ppt_h/2"/>
                                          </p:val>
                                        </p:tav>
                                        <p:tav tm="100000">
                                          <p:val>
                                            <p:strVal val="#ppt_y"/>
                                          </p:val>
                                        </p:tav>
                                      </p:tavLst>
                                    </p:anim>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fltVal val="0"/>
                                          </p:val>
                                        </p:tav>
                                        <p:tav tm="100000">
                                          <p:val>
                                            <p:strVal val="#ppt_h"/>
                                          </p:val>
                                        </p:tav>
                                      </p:tavLst>
                                    </p:anim>
                                    <p:animEffect transition="in" filter="fade">
                                      <p:cBhvr>
                                        <p:cTn id="57" dur="500"/>
                                        <p:tgtEl>
                                          <p:spTgt spid="16"/>
                                        </p:tgtEl>
                                      </p:cBhvr>
                                    </p:animEffect>
                                  </p:childTnLst>
                                </p:cTn>
                              </p:par>
                            </p:childTnLst>
                          </p:cTn>
                        </p:par>
                        <p:par>
                          <p:cTn id="58" fill="hold">
                            <p:stCondLst>
                              <p:cond delay="6000"/>
                            </p:stCondLst>
                            <p:childTnLst>
                              <p:par>
                                <p:cTn id="59" presetID="16" presetClass="entr" presetSubtype="37" fill="hold" grpId="0" nodeType="after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barn(outVertical)">
                                      <p:cBhvr>
                                        <p:cTn id="61" dur="500"/>
                                        <p:tgtEl>
                                          <p:spTgt spid="40"/>
                                        </p:tgtEl>
                                      </p:cBhvr>
                                    </p:animEffect>
                                  </p:childTnLst>
                                </p:cTn>
                              </p:par>
                            </p:childTnLst>
                          </p:cTn>
                        </p:par>
                        <p:par>
                          <p:cTn id="62" fill="hold">
                            <p:stCondLst>
                              <p:cond delay="6500"/>
                            </p:stCondLst>
                            <p:childTnLst>
                              <p:par>
                                <p:cTn id="63" presetID="22" presetClass="entr" presetSubtype="1"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wipe(up)">
                                      <p:cBhvr>
                                        <p:cTn id="65" dur="500"/>
                                        <p:tgtEl>
                                          <p:spTgt spid="39"/>
                                        </p:tgtEl>
                                      </p:cBhvr>
                                    </p:animEffect>
                                  </p:childTnLst>
                                </p:cTn>
                              </p:par>
                            </p:childTnLst>
                          </p:cTn>
                        </p:par>
                        <p:par>
                          <p:cTn id="66" fill="hold">
                            <p:stCondLst>
                              <p:cond delay="7000"/>
                            </p:stCondLst>
                            <p:childTnLst>
                              <p:par>
                                <p:cTn id="67" presetID="2" presetClass="entr" presetSubtype="4" fill="hold" grpId="0" nodeType="afterEffect">
                                  <p:stCondLst>
                                    <p:cond delay="0"/>
                                  </p:stCondLst>
                                  <p:childTnLst>
                                    <p:set>
                                      <p:cBhvr>
                                        <p:cTn id="68" dur="1" fill="hold">
                                          <p:stCondLst>
                                            <p:cond delay="0"/>
                                          </p:stCondLst>
                                        </p:cTn>
                                        <p:tgtEl>
                                          <p:spTgt spid="44"/>
                                        </p:tgtEl>
                                        <p:attrNameLst>
                                          <p:attrName>style.visibility</p:attrName>
                                        </p:attrNameLst>
                                      </p:cBhvr>
                                      <p:to>
                                        <p:strVal val="visible"/>
                                      </p:to>
                                    </p:set>
                                    <p:anim calcmode="lin" valueType="num">
                                      <p:cBhvr additive="base">
                                        <p:cTn id="69" dur="500" fill="hold"/>
                                        <p:tgtEl>
                                          <p:spTgt spid="44"/>
                                        </p:tgtEl>
                                        <p:attrNameLst>
                                          <p:attrName>ppt_x</p:attrName>
                                        </p:attrNameLst>
                                      </p:cBhvr>
                                      <p:tavLst>
                                        <p:tav tm="0">
                                          <p:val>
                                            <p:strVal val="#ppt_x"/>
                                          </p:val>
                                        </p:tav>
                                        <p:tav tm="100000">
                                          <p:val>
                                            <p:strVal val="#ppt_x"/>
                                          </p:val>
                                        </p:tav>
                                      </p:tavLst>
                                    </p:anim>
                                    <p:anim calcmode="lin" valueType="num">
                                      <p:cBhvr additive="base">
                                        <p:cTn id="70" dur="500" fill="hold"/>
                                        <p:tgtEl>
                                          <p:spTgt spid="44"/>
                                        </p:tgtEl>
                                        <p:attrNameLst>
                                          <p:attrName>ppt_y</p:attrName>
                                        </p:attrNameLst>
                                      </p:cBhvr>
                                      <p:tavLst>
                                        <p:tav tm="0">
                                          <p:val>
                                            <p:strVal val="1+#ppt_h/2"/>
                                          </p:val>
                                        </p:tav>
                                        <p:tav tm="100000">
                                          <p:val>
                                            <p:strVal val="#ppt_y"/>
                                          </p:val>
                                        </p:tav>
                                      </p:tavLst>
                                    </p:anim>
                                  </p:childTnLst>
                                </p:cTn>
                              </p:par>
                            </p:childTnLst>
                          </p:cTn>
                        </p:par>
                        <p:par>
                          <p:cTn id="71" fill="hold">
                            <p:stCondLst>
                              <p:cond delay="7500"/>
                            </p:stCondLst>
                            <p:childTnLst>
                              <p:par>
                                <p:cTn id="72" presetID="2" presetClass="entr" presetSubtype="4"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additive="base">
                                        <p:cTn id="74" dur="500" fill="hold"/>
                                        <p:tgtEl>
                                          <p:spTgt spid="43"/>
                                        </p:tgtEl>
                                        <p:attrNameLst>
                                          <p:attrName>ppt_x</p:attrName>
                                        </p:attrNameLst>
                                      </p:cBhvr>
                                      <p:tavLst>
                                        <p:tav tm="0">
                                          <p:val>
                                            <p:strVal val="#ppt_x"/>
                                          </p:val>
                                        </p:tav>
                                        <p:tav tm="100000">
                                          <p:val>
                                            <p:strVal val="#ppt_x"/>
                                          </p:val>
                                        </p:tav>
                                      </p:tavLst>
                                    </p:anim>
                                    <p:anim calcmode="lin" valueType="num">
                                      <p:cBhvr additive="base">
                                        <p:cTn id="75" dur="500" fill="hold"/>
                                        <p:tgtEl>
                                          <p:spTgt spid="43"/>
                                        </p:tgtEl>
                                        <p:attrNameLst>
                                          <p:attrName>ppt_y</p:attrName>
                                        </p:attrNameLst>
                                      </p:cBhvr>
                                      <p:tavLst>
                                        <p:tav tm="0">
                                          <p:val>
                                            <p:strVal val="1+#ppt_h/2"/>
                                          </p:val>
                                        </p:tav>
                                        <p:tav tm="100000">
                                          <p:val>
                                            <p:strVal val="#ppt_y"/>
                                          </p:val>
                                        </p:tav>
                                      </p:tavLst>
                                    </p:anim>
                                  </p:childTnLst>
                                </p:cTn>
                              </p:par>
                            </p:childTnLst>
                          </p:cTn>
                        </p:par>
                        <p:par>
                          <p:cTn id="76" fill="hold">
                            <p:stCondLst>
                              <p:cond delay="8000"/>
                            </p:stCondLst>
                            <p:childTnLst>
                              <p:par>
                                <p:cTn id="77" presetID="2" presetClass="entr" presetSubtype="4" fill="hold" grpId="0"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additive="base">
                                        <p:cTn id="79" dur="500" fill="hold"/>
                                        <p:tgtEl>
                                          <p:spTgt spid="45"/>
                                        </p:tgtEl>
                                        <p:attrNameLst>
                                          <p:attrName>ppt_x</p:attrName>
                                        </p:attrNameLst>
                                      </p:cBhvr>
                                      <p:tavLst>
                                        <p:tav tm="0">
                                          <p:val>
                                            <p:strVal val="#ppt_x"/>
                                          </p:val>
                                        </p:tav>
                                        <p:tav tm="100000">
                                          <p:val>
                                            <p:strVal val="#ppt_x"/>
                                          </p:val>
                                        </p:tav>
                                      </p:tavLst>
                                    </p:anim>
                                    <p:anim calcmode="lin" valueType="num">
                                      <p:cBhvr additive="base">
                                        <p:cTn id="80" dur="500" fill="hold"/>
                                        <p:tgtEl>
                                          <p:spTgt spid="45"/>
                                        </p:tgtEl>
                                        <p:attrNameLst>
                                          <p:attrName>ppt_y</p:attrName>
                                        </p:attrNameLst>
                                      </p:cBhvr>
                                      <p:tavLst>
                                        <p:tav tm="0">
                                          <p:val>
                                            <p:strVal val="1+#ppt_h/2"/>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7"/>
                                        </p:tgtEl>
                                        <p:attrNameLst>
                                          <p:attrName>style.visibility</p:attrName>
                                        </p:attrNameLst>
                                      </p:cBhvr>
                                      <p:to>
                                        <p:strVal val="visible"/>
                                      </p:to>
                                    </p:set>
                                    <p:anim calcmode="lin" valueType="num">
                                      <p:cBhvr>
                                        <p:cTn id="84" dur="500" fill="hold"/>
                                        <p:tgtEl>
                                          <p:spTgt spid="17"/>
                                        </p:tgtEl>
                                        <p:attrNameLst>
                                          <p:attrName>ppt_w</p:attrName>
                                        </p:attrNameLst>
                                      </p:cBhvr>
                                      <p:tavLst>
                                        <p:tav tm="0">
                                          <p:val>
                                            <p:fltVal val="0"/>
                                          </p:val>
                                        </p:tav>
                                        <p:tav tm="100000">
                                          <p:val>
                                            <p:strVal val="#ppt_w"/>
                                          </p:val>
                                        </p:tav>
                                      </p:tavLst>
                                    </p:anim>
                                    <p:anim calcmode="lin" valueType="num">
                                      <p:cBhvr>
                                        <p:cTn id="85" dur="500" fill="hold"/>
                                        <p:tgtEl>
                                          <p:spTgt spid="17"/>
                                        </p:tgtEl>
                                        <p:attrNameLst>
                                          <p:attrName>ppt_h</p:attrName>
                                        </p:attrNameLst>
                                      </p:cBhvr>
                                      <p:tavLst>
                                        <p:tav tm="0">
                                          <p:val>
                                            <p:fltVal val="0"/>
                                          </p:val>
                                        </p:tav>
                                        <p:tav tm="100000">
                                          <p:val>
                                            <p:strVal val="#ppt_h"/>
                                          </p:val>
                                        </p:tav>
                                      </p:tavLst>
                                    </p:anim>
                                    <p:animEffect transition="in" filter="fade">
                                      <p:cBhvr>
                                        <p:cTn id="86" dur="500"/>
                                        <p:tgtEl>
                                          <p:spTgt spid="17"/>
                                        </p:tgtEl>
                                      </p:cBhvr>
                                    </p:animEffect>
                                  </p:childTnLst>
                                </p:cTn>
                              </p:par>
                            </p:childTnLst>
                          </p:cTn>
                        </p:par>
                        <p:par>
                          <p:cTn id="87" fill="hold">
                            <p:stCondLst>
                              <p:cond delay="9000"/>
                            </p:stCondLst>
                            <p:childTnLst>
                              <p:par>
                                <p:cTn id="88" presetID="16" presetClass="entr" presetSubtype="37"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Effect transition="in" filter="barn(outVertical)">
                                      <p:cBhvr>
                                        <p:cTn id="90" dur="500"/>
                                        <p:tgtEl>
                                          <p:spTgt spid="47"/>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46"/>
                                        </p:tgtEl>
                                        <p:attrNameLst>
                                          <p:attrName>style.visibility</p:attrName>
                                        </p:attrNameLst>
                                      </p:cBhvr>
                                      <p:to>
                                        <p:strVal val="visible"/>
                                      </p:to>
                                    </p:set>
                                    <p:animEffect transition="in" filter="wipe(up)">
                                      <p:cBhvr>
                                        <p:cTn id="94" dur="500"/>
                                        <p:tgtEl>
                                          <p:spTgt spid="46"/>
                                        </p:tgtEl>
                                      </p:cBhvr>
                                    </p:animEffect>
                                  </p:childTnLst>
                                </p:cTn>
                              </p:par>
                            </p:childTnLst>
                          </p:cTn>
                        </p:par>
                        <p:par>
                          <p:cTn id="95" fill="hold">
                            <p:stCondLst>
                              <p:cond delay="10000"/>
                            </p:stCondLst>
                            <p:childTnLst>
                              <p:par>
                                <p:cTn id="96" presetID="2" presetClass="entr" presetSubtype="4" fill="hold" grpId="0" nodeType="after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ppt_x"/>
                                          </p:val>
                                        </p:tav>
                                        <p:tav tm="100000">
                                          <p:val>
                                            <p:strVal val="#ppt_x"/>
                                          </p:val>
                                        </p:tav>
                                      </p:tavLst>
                                    </p:anim>
                                    <p:anim calcmode="lin" valueType="num">
                                      <p:cBhvr additive="base">
                                        <p:cTn id="99" dur="500" fill="hold"/>
                                        <p:tgtEl>
                                          <p:spTgt spid="51"/>
                                        </p:tgtEl>
                                        <p:attrNameLst>
                                          <p:attrName>ppt_y</p:attrName>
                                        </p:attrNameLst>
                                      </p:cBhvr>
                                      <p:tavLst>
                                        <p:tav tm="0">
                                          <p:val>
                                            <p:strVal val="1+#ppt_h/2"/>
                                          </p:val>
                                        </p:tav>
                                        <p:tav tm="100000">
                                          <p:val>
                                            <p:strVal val="#ppt_y"/>
                                          </p:val>
                                        </p:tav>
                                      </p:tavLst>
                                    </p:anim>
                                  </p:childTnLst>
                                </p:cTn>
                              </p:par>
                            </p:childTnLst>
                          </p:cTn>
                        </p:par>
                        <p:par>
                          <p:cTn id="100" fill="hold">
                            <p:stCondLst>
                              <p:cond delay="10500"/>
                            </p:stCondLst>
                            <p:childTnLst>
                              <p:par>
                                <p:cTn id="101" presetID="2" presetClass="entr" presetSubtype="4" fill="hold" grpId="0" nodeType="afterEffect">
                                  <p:stCondLst>
                                    <p:cond delay="0"/>
                                  </p:stCondLst>
                                  <p:childTnLst>
                                    <p:set>
                                      <p:cBhvr>
                                        <p:cTn id="102" dur="1" fill="hold">
                                          <p:stCondLst>
                                            <p:cond delay="0"/>
                                          </p:stCondLst>
                                        </p:cTn>
                                        <p:tgtEl>
                                          <p:spTgt spid="50"/>
                                        </p:tgtEl>
                                        <p:attrNameLst>
                                          <p:attrName>style.visibility</p:attrName>
                                        </p:attrNameLst>
                                      </p:cBhvr>
                                      <p:to>
                                        <p:strVal val="visible"/>
                                      </p:to>
                                    </p:set>
                                    <p:anim calcmode="lin" valueType="num">
                                      <p:cBhvr additive="base">
                                        <p:cTn id="103" dur="500" fill="hold"/>
                                        <p:tgtEl>
                                          <p:spTgt spid="50"/>
                                        </p:tgtEl>
                                        <p:attrNameLst>
                                          <p:attrName>ppt_x</p:attrName>
                                        </p:attrNameLst>
                                      </p:cBhvr>
                                      <p:tavLst>
                                        <p:tav tm="0">
                                          <p:val>
                                            <p:strVal val="#ppt_x"/>
                                          </p:val>
                                        </p:tav>
                                        <p:tav tm="100000">
                                          <p:val>
                                            <p:strVal val="#ppt_x"/>
                                          </p:val>
                                        </p:tav>
                                      </p:tavLst>
                                    </p:anim>
                                    <p:anim calcmode="lin" valueType="num">
                                      <p:cBhvr additive="base">
                                        <p:cTn id="104" dur="500" fill="hold"/>
                                        <p:tgtEl>
                                          <p:spTgt spid="50"/>
                                        </p:tgtEl>
                                        <p:attrNameLst>
                                          <p:attrName>ppt_y</p:attrName>
                                        </p:attrNameLst>
                                      </p:cBhvr>
                                      <p:tavLst>
                                        <p:tav tm="0">
                                          <p:val>
                                            <p:strVal val="1+#ppt_h/2"/>
                                          </p:val>
                                        </p:tav>
                                        <p:tav tm="100000">
                                          <p:val>
                                            <p:strVal val="#ppt_y"/>
                                          </p:val>
                                        </p:tav>
                                      </p:tavLst>
                                    </p:anim>
                                  </p:childTnLst>
                                </p:cTn>
                              </p:par>
                            </p:childTnLst>
                          </p:cTn>
                        </p:par>
                        <p:par>
                          <p:cTn id="105" fill="hold">
                            <p:stCondLst>
                              <p:cond delay="11000"/>
                            </p:stCondLst>
                            <p:childTnLst>
                              <p:par>
                                <p:cTn id="106" presetID="2" presetClass="entr" presetSubtype="4" fill="hold" grpId="0" nodeType="afterEffect">
                                  <p:stCondLst>
                                    <p:cond delay="0"/>
                                  </p:stCondLst>
                                  <p:childTnLst>
                                    <p:set>
                                      <p:cBhvr>
                                        <p:cTn id="107" dur="1" fill="hold">
                                          <p:stCondLst>
                                            <p:cond delay="0"/>
                                          </p:stCondLst>
                                        </p:cTn>
                                        <p:tgtEl>
                                          <p:spTgt spid="52"/>
                                        </p:tgtEl>
                                        <p:attrNameLst>
                                          <p:attrName>style.visibility</p:attrName>
                                        </p:attrNameLst>
                                      </p:cBhvr>
                                      <p:to>
                                        <p:strVal val="visible"/>
                                      </p:to>
                                    </p:set>
                                    <p:anim calcmode="lin" valueType="num">
                                      <p:cBhvr additive="base">
                                        <p:cTn id="108" dur="500" fill="hold"/>
                                        <p:tgtEl>
                                          <p:spTgt spid="52"/>
                                        </p:tgtEl>
                                        <p:attrNameLst>
                                          <p:attrName>ppt_x</p:attrName>
                                        </p:attrNameLst>
                                      </p:cBhvr>
                                      <p:tavLst>
                                        <p:tav tm="0">
                                          <p:val>
                                            <p:strVal val="#ppt_x"/>
                                          </p:val>
                                        </p:tav>
                                        <p:tav tm="100000">
                                          <p:val>
                                            <p:strVal val="#ppt_x"/>
                                          </p:val>
                                        </p:tav>
                                      </p:tavLst>
                                    </p:anim>
                                    <p:anim calcmode="lin" valueType="num">
                                      <p:cBhvr additive="base">
                                        <p:cTn id="109" dur="500" fill="hold"/>
                                        <p:tgtEl>
                                          <p:spTgt spid="52"/>
                                        </p:tgtEl>
                                        <p:attrNameLst>
                                          <p:attrName>ppt_y</p:attrName>
                                        </p:attrNameLst>
                                      </p:cBhvr>
                                      <p:tavLst>
                                        <p:tav tm="0">
                                          <p:val>
                                            <p:strVal val="1+#ppt_h/2"/>
                                          </p:val>
                                        </p:tav>
                                        <p:tav tm="100000">
                                          <p:val>
                                            <p:strVal val="#ppt_y"/>
                                          </p:val>
                                        </p:tav>
                                      </p:tavLst>
                                    </p:anim>
                                  </p:childTnLst>
                                </p:cTn>
                              </p:par>
                            </p:childTnLst>
                          </p:cTn>
                        </p:par>
                        <p:par>
                          <p:cTn id="110" fill="hold">
                            <p:stCondLst>
                              <p:cond delay="11500"/>
                            </p:stCondLst>
                            <p:childTnLst>
                              <p:par>
                                <p:cTn id="111" presetID="53" presetClass="entr" presetSubtype="16" fill="hold"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2000"/>
                            </p:stCondLst>
                            <p:childTnLst>
                              <p:par>
                                <p:cTn id="117" presetID="16" presetClass="entr" presetSubtype="37" fill="hold" grpId="0" nodeType="afterEffect">
                                  <p:stCondLst>
                                    <p:cond delay="0"/>
                                  </p:stCondLst>
                                  <p:childTnLst>
                                    <p:set>
                                      <p:cBhvr>
                                        <p:cTn id="118" dur="1" fill="hold">
                                          <p:stCondLst>
                                            <p:cond delay="0"/>
                                          </p:stCondLst>
                                        </p:cTn>
                                        <p:tgtEl>
                                          <p:spTgt spid="54"/>
                                        </p:tgtEl>
                                        <p:attrNameLst>
                                          <p:attrName>style.visibility</p:attrName>
                                        </p:attrNameLst>
                                      </p:cBhvr>
                                      <p:to>
                                        <p:strVal val="visible"/>
                                      </p:to>
                                    </p:set>
                                    <p:animEffect transition="in" filter="barn(outVertical)">
                                      <p:cBhvr>
                                        <p:cTn id="119" dur="500"/>
                                        <p:tgtEl>
                                          <p:spTgt spid="54"/>
                                        </p:tgtEl>
                                      </p:cBhvr>
                                    </p:animEffect>
                                  </p:childTnLst>
                                </p:cTn>
                              </p:par>
                            </p:childTnLst>
                          </p:cTn>
                        </p:par>
                        <p:par>
                          <p:cTn id="120" fill="hold">
                            <p:stCondLst>
                              <p:cond delay="12500"/>
                            </p:stCondLst>
                            <p:childTnLst>
                              <p:par>
                                <p:cTn id="121" presetID="22" presetClass="entr" presetSubtype="1" fill="hold" grpId="0" nodeType="afterEffect">
                                  <p:stCondLst>
                                    <p:cond delay="0"/>
                                  </p:stCondLst>
                                  <p:childTnLst>
                                    <p:set>
                                      <p:cBhvr>
                                        <p:cTn id="122" dur="1" fill="hold">
                                          <p:stCondLst>
                                            <p:cond delay="0"/>
                                          </p:stCondLst>
                                        </p:cTn>
                                        <p:tgtEl>
                                          <p:spTgt spid="53"/>
                                        </p:tgtEl>
                                        <p:attrNameLst>
                                          <p:attrName>style.visibility</p:attrName>
                                        </p:attrNameLst>
                                      </p:cBhvr>
                                      <p:to>
                                        <p:strVal val="visible"/>
                                      </p:to>
                                    </p:set>
                                    <p:animEffect transition="in" filter="wipe(up)">
                                      <p:cBhvr>
                                        <p:cTn id="123"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6" grpId="0" animBg="1"/>
      <p:bldP spid="5" grpId="0" animBg="1"/>
      <p:bldP spid="7" grpId="0" animBg="1"/>
      <p:bldP spid="8" grpId="0"/>
      <p:bldP spid="9" grpId="0"/>
      <p:bldP spid="36" grpId="0" animBg="1"/>
      <p:bldP spid="37" grpId="0" animBg="1"/>
      <p:bldP spid="38" grpId="0" animBg="1"/>
      <p:bldP spid="39" grpId="0"/>
      <p:bldP spid="40" grpId="0"/>
      <p:bldP spid="43" grpId="0" animBg="1"/>
      <p:bldP spid="44" grpId="0" animBg="1"/>
      <p:bldP spid="45" grpId="0" animBg="1"/>
      <p:bldP spid="46" grpId="0"/>
      <p:bldP spid="47" grpId="0"/>
      <p:bldP spid="50" grpId="0" animBg="1"/>
      <p:bldP spid="51" grpId="0" animBg="1"/>
      <p:bldP spid="52" grpId="0" animBg="1"/>
      <p:bldP spid="53" grpId="0"/>
      <p:bldP spid="54" grpId="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sp>
        <p:nvSpPr>
          <p:cNvPr id="23" name="TextBox 2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lumMod val="85000"/>
                  </a:schemeClr>
                </a:solidFill>
              </a:rPr>
              <a:t>Our Staff</a:t>
            </a:r>
          </a:p>
        </p:txBody>
      </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par>
                                <p:cTn id="17" presetID="10" presetClass="entr" presetSubtype="0" fill="hold" grpId="0" nodeType="withEffect">
                                  <p:stCondLst>
                                    <p:cond delay="0"/>
                                  </p:stCondLst>
                                  <p:endCondLst>
                                    <p:cond evt="begin" delay="0"/>
                                  </p:end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500"/>
                                        <p:tgtEl>
                                          <p:spTgt spid="4">
                                            <p:txEl>
                                              <p:pRg st="0" end="0"/>
                                            </p:txEl>
                                          </p:spTgt>
                                        </p:tgtEl>
                                      </p:cBhvr>
                                    </p:animEffect>
                                  </p:childTnLst>
                                </p:cTn>
                              </p:par>
                            </p:childTnLst>
                          </p:cTn>
                        </p:par>
                        <p:par>
                          <p:cTn id="20" fill="hold">
                            <p:stCondLst>
                              <p:cond delay="2000"/>
                            </p:stCondLst>
                            <p:childTnLst>
                              <p:par>
                                <p:cTn id="21" presetID="2" presetClass="entr" presetSubtype="4" accel="50000" decel="50000" fill="hold" grpId="0" nodeType="afterEffect">
                                  <p:stCondLst>
                                    <p:cond delay="0"/>
                                  </p:stCondLst>
                                  <p:endCondLst>
                                    <p:cond evt="begin" delay="0"/>
                                  </p:endCondLst>
                                  <p:childTnLst>
                                    <p:set>
                                      <p:cBhvr>
                                        <p:cTn id="22" dur="1" fill="hold">
                                          <p:stCondLst>
                                            <p:cond delay="0"/>
                                          </p:stCondLst>
                                        </p:cTn>
                                        <p:tgtEl>
                                          <p:spTgt spid="5">
                                            <p:txEl>
                                              <p:pRg st="0" end="0"/>
                                            </p:txEl>
                                          </p:spTgt>
                                        </p:tgtEl>
                                        <p:attrNameLst>
                                          <p:attrName>style.visibility</p:attrName>
                                        </p:attrNameLst>
                                      </p:cBhvr>
                                      <p:to>
                                        <p:strVal val="visible"/>
                                      </p:to>
                                    </p:set>
                                    <p:anim calcmode="lin" valueType="num">
                                      <p:cBhvr additive="base">
                                        <p:cTn id="2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5" fill="hold">
                            <p:stCondLst>
                              <p:cond delay="2500"/>
                            </p:stCondLst>
                            <p:childTnLst>
                              <p:par>
                                <p:cTn id="26" presetID="23" presetClass="entr" presetSubtype="16"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childTnLst>
                                </p:cTn>
                              </p:par>
                            </p:childTnLst>
                          </p:cTn>
                        </p:par>
                        <p:par>
                          <p:cTn id="30" fill="hold">
                            <p:stCondLst>
                              <p:cond delay="3000"/>
                            </p:stCondLst>
                            <p:childTnLst>
                              <p:par>
                                <p:cTn id="31" presetID="10" presetClass="entr" presetSubtype="0" fill="hold" grpId="0" nodeType="afterEffect">
                                  <p:stCondLst>
                                    <p:cond delay="0"/>
                                  </p:stCondLst>
                                  <p:endCondLst>
                                    <p:cond evt="begin" delay="0"/>
                                  </p:endCondLst>
                                  <p:childTnLst>
                                    <p:set>
                                      <p:cBhvr>
                                        <p:cTn id="32" dur="1" fill="hold">
                                          <p:stCondLst>
                                            <p:cond delay="0"/>
                                          </p:stCondLst>
                                        </p:cTn>
                                        <p:tgtEl>
                                          <p:spTgt spid="11">
                                            <p:txEl>
                                              <p:pRg st="0" end="0"/>
                                            </p:txEl>
                                          </p:spTgt>
                                        </p:tgtEl>
                                        <p:attrNameLst>
                                          <p:attrName>style.visibility</p:attrName>
                                        </p:attrNameLst>
                                      </p:cBhvr>
                                      <p:to>
                                        <p:strVal val="visible"/>
                                      </p:to>
                                    </p:set>
                                    <p:animEffect transition="in" filter="fade">
                                      <p:cBhvr>
                                        <p:cTn id="33" dur="500"/>
                                        <p:tgtEl>
                                          <p:spTgt spid="11">
                                            <p:txEl>
                                              <p:pRg st="0" end="0"/>
                                            </p:txEl>
                                          </p:spTgt>
                                        </p:tgtEl>
                                      </p:cBhvr>
                                    </p:animEffect>
                                  </p:childTnLst>
                                </p:cTn>
                              </p:par>
                              <p:par>
                                <p:cTn id="34" presetID="10" presetClass="entr" presetSubtype="0" fill="hold" grpId="0" nodeType="withEffect">
                                  <p:stCondLst>
                                    <p:cond delay="0"/>
                                  </p:stCondLst>
                                  <p:endCondLst>
                                    <p:cond evt="begin" delay="0"/>
                                  </p:endCondLst>
                                  <p:childTnLst>
                                    <p:set>
                                      <p:cBhvr>
                                        <p:cTn id="35" dur="1" fill="hold">
                                          <p:stCondLst>
                                            <p:cond delay="0"/>
                                          </p:stCondLst>
                                        </p:cTn>
                                        <p:tgtEl>
                                          <p:spTgt spid="9">
                                            <p:txEl>
                                              <p:pRg st="0" end="0"/>
                                            </p:txEl>
                                          </p:spTgt>
                                        </p:tgtEl>
                                        <p:attrNameLst>
                                          <p:attrName>style.visibility</p:attrName>
                                        </p:attrNameLst>
                                      </p:cBhvr>
                                      <p:to>
                                        <p:strVal val="visible"/>
                                      </p:to>
                                    </p:set>
                                    <p:animEffect transition="in" filter="fade">
                                      <p:cBhvr>
                                        <p:cTn id="36" dur="500"/>
                                        <p:tgtEl>
                                          <p:spTgt spid="9">
                                            <p:txEl>
                                              <p:pRg st="0" end="0"/>
                                            </p:txEl>
                                          </p:spTgt>
                                        </p:tgtEl>
                                      </p:cBhvr>
                                    </p:animEffect>
                                  </p:childTnLst>
                                </p:cTn>
                              </p:par>
                            </p:childTnLst>
                          </p:cTn>
                        </p:par>
                        <p:par>
                          <p:cTn id="37" fill="hold">
                            <p:stCondLst>
                              <p:cond delay="3500"/>
                            </p:stCondLst>
                            <p:childTnLst>
                              <p:par>
                                <p:cTn id="38" presetID="2" presetClass="entr" presetSubtype="4" accel="50000" decel="50000" fill="hold" grpId="0" nodeType="afterEffect">
                                  <p:stCondLst>
                                    <p:cond delay="0"/>
                                  </p:stCondLst>
                                  <p:endCondLst>
                                    <p:cond evt="begin" delay="0"/>
                                  </p:endCondLst>
                                  <p:childTnLst>
                                    <p:set>
                                      <p:cBhvr>
                                        <p:cTn id="39" dur="1" fill="hold">
                                          <p:stCondLst>
                                            <p:cond delay="0"/>
                                          </p:stCondLst>
                                        </p:cTn>
                                        <p:tgtEl>
                                          <p:spTgt spid="10">
                                            <p:txEl>
                                              <p:pRg st="0" end="0"/>
                                            </p:txEl>
                                          </p:spTgt>
                                        </p:tgtEl>
                                        <p:attrNameLst>
                                          <p:attrName>style.visibility</p:attrName>
                                        </p:attrNameLst>
                                      </p:cBhvr>
                                      <p:to>
                                        <p:strVal val="visible"/>
                                      </p:to>
                                    </p:set>
                                    <p:anim calcmode="lin" valueType="num">
                                      <p:cBhvr additive="base">
                                        <p:cTn id="40"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2" fill="hold">
                            <p:stCondLst>
                              <p:cond delay="4000"/>
                            </p:stCondLst>
                            <p:childTnLst>
                              <p:par>
                                <p:cTn id="43" presetID="2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childTnLst>
                                </p:cTn>
                              </p:par>
                            </p:childTnLst>
                          </p:cTn>
                        </p:par>
                        <p:par>
                          <p:cTn id="47" fill="hold">
                            <p:stCondLst>
                              <p:cond delay="4500"/>
                            </p:stCondLst>
                            <p:childTnLst>
                              <p:par>
                                <p:cTn id="48" presetID="10" presetClass="entr" presetSubtype="0" fill="hold" grpId="0" nodeType="afterEffect">
                                  <p:stCondLst>
                                    <p:cond delay="0"/>
                                  </p:stCondLst>
                                  <p:endCondLst>
                                    <p:cond evt="begin" delay="0"/>
                                  </p:endCondLst>
                                  <p:childTnLst>
                                    <p:set>
                                      <p:cBhvr>
                                        <p:cTn id="49" dur="1" fill="hold">
                                          <p:stCondLst>
                                            <p:cond delay="0"/>
                                          </p:stCondLst>
                                        </p:cTn>
                                        <p:tgtEl>
                                          <p:spTgt spid="15">
                                            <p:txEl>
                                              <p:pRg st="0" end="0"/>
                                            </p:txEl>
                                          </p:spTgt>
                                        </p:tgtEl>
                                        <p:attrNameLst>
                                          <p:attrName>style.visibility</p:attrName>
                                        </p:attrNameLst>
                                      </p:cBhvr>
                                      <p:to>
                                        <p:strVal val="visible"/>
                                      </p:to>
                                    </p:set>
                                    <p:animEffect transition="in" filter="fade">
                                      <p:cBhvr>
                                        <p:cTn id="50" dur="500"/>
                                        <p:tgtEl>
                                          <p:spTgt spid="15">
                                            <p:txEl>
                                              <p:pRg st="0" end="0"/>
                                            </p:txEl>
                                          </p:spTgt>
                                        </p:tgtEl>
                                      </p:cBhvr>
                                    </p:animEffect>
                                  </p:childTnLst>
                                </p:cTn>
                              </p:par>
                              <p:par>
                                <p:cTn id="51" presetID="10" presetClass="entr" presetSubtype="0" fill="hold" grpId="0" nodeType="withEffect">
                                  <p:stCondLst>
                                    <p:cond delay="0"/>
                                  </p:stCondLst>
                                  <p:endCondLst>
                                    <p:cond evt="begin" delay="0"/>
                                  </p:endCondLst>
                                  <p:childTnLst>
                                    <p:set>
                                      <p:cBhvr>
                                        <p:cTn id="52" dur="1" fill="hold">
                                          <p:stCondLst>
                                            <p:cond delay="0"/>
                                          </p:stCondLst>
                                        </p:cTn>
                                        <p:tgtEl>
                                          <p:spTgt spid="13">
                                            <p:txEl>
                                              <p:pRg st="0" end="0"/>
                                            </p:txEl>
                                          </p:spTgt>
                                        </p:tgtEl>
                                        <p:attrNameLst>
                                          <p:attrName>style.visibility</p:attrName>
                                        </p:attrNameLst>
                                      </p:cBhvr>
                                      <p:to>
                                        <p:strVal val="visible"/>
                                      </p:to>
                                    </p:set>
                                    <p:animEffect transition="in" filter="fade">
                                      <p:cBhvr>
                                        <p:cTn id="53" dur="500"/>
                                        <p:tgtEl>
                                          <p:spTgt spid="13">
                                            <p:txEl>
                                              <p:pRg st="0" end="0"/>
                                            </p:txEl>
                                          </p:spTgt>
                                        </p:tgtEl>
                                      </p:cBhvr>
                                    </p:animEffect>
                                  </p:childTnLst>
                                </p:cTn>
                              </p:par>
                            </p:childTnLst>
                          </p:cTn>
                        </p:par>
                        <p:par>
                          <p:cTn id="54" fill="hold">
                            <p:stCondLst>
                              <p:cond delay="5000"/>
                            </p:stCondLst>
                            <p:childTnLst>
                              <p:par>
                                <p:cTn id="55" presetID="2" presetClass="entr" presetSubtype="4" accel="50000" decel="50000" fill="hold" grpId="0" nodeType="afterEffect">
                                  <p:stCondLst>
                                    <p:cond delay="0"/>
                                  </p:stCondLst>
                                  <p:endCondLst>
                                    <p:cond evt="begin" delay="0"/>
                                  </p:endCondLst>
                                  <p:childTnLst>
                                    <p:set>
                                      <p:cBhvr>
                                        <p:cTn id="56" dur="1" fill="hold">
                                          <p:stCondLst>
                                            <p:cond delay="0"/>
                                          </p:stCondLst>
                                        </p:cTn>
                                        <p:tgtEl>
                                          <p:spTgt spid="14">
                                            <p:txEl>
                                              <p:pRg st="0" end="0"/>
                                            </p:txEl>
                                          </p:spTgt>
                                        </p:tgtEl>
                                        <p:attrNameLst>
                                          <p:attrName>style.visibility</p:attrName>
                                        </p:attrNameLst>
                                      </p:cBhvr>
                                      <p:to>
                                        <p:strVal val="visible"/>
                                      </p:to>
                                    </p:set>
                                    <p:anim calcmode="lin" valueType="num">
                                      <p:cBhvr additive="base">
                                        <p:cTn id="5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 calcmode="lin" valueType="num">
                                      <p:cBhvr>
                                        <p:cTn id="62" dur="500" fill="hold"/>
                                        <p:tgtEl>
                                          <p:spTgt spid="3"/>
                                        </p:tgtEl>
                                        <p:attrNameLst>
                                          <p:attrName>ppt_w</p:attrName>
                                        </p:attrNameLst>
                                      </p:cBhvr>
                                      <p:tavLst>
                                        <p:tav tm="0">
                                          <p:val>
                                            <p:fltVal val="0"/>
                                          </p:val>
                                        </p:tav>
                                        <p:tav tm="100000">
                                          <p:val>
                                            <p:strVal val="#ppt_w"/>
                                          </p:val>
                                        </p:tav>
                                      </p:tavLst>
                                    </p:anim>
                                    <p:anim calcmode="lin" valueType="num">
                                      <p:cBhvr>
                                        <p:cTn id="63" dur="500" fill="hold"/>
                                        <p:tgtEl>
                                          <p:spTgt spid="3"/>
                                        </p:tgtEl>
                                        <p:attrNameLst>
                                          <p:attrName>ppt_h</p:attrName>
                                        </p:attrNameLst>
                                      </p:cBhvr>
                                      <p:tavLst>
                                        <p:tav tm="0">
                                          <p:val>
                                            <p:fltVal val="0"/>
                                          </p:val>
                                        </p:tav>
                                        <p:tav tm="100000">
                                          <p:val>
                                            <p:strVal val="#ppt_h"/>
                                          </p:val>
                                        </p:tav>
                                      </p:tavLst>
                                    </p:anim>
                                    <p:animEffect transition="in" filter="fade">
                                      <p:cBhvr>
                                        <p:cTn id="64" dur="500"/>
                                        <p:tgtEl>
                                          <p:spTgt spid="3"/>
                                        </p:tgtEl>
                                      </p:cBhvr>
                                    </p:animEffect>
                                  </p:childTnLst>
                                </p:cTn>
                              </p:par>
                            </p:childTnLst>
                          </p:cTn>
                        </p:par>
                        <p:par>
                          <p:cTn id="65" fill="hold">
                            <p:stCondLst>
                              <p:cond delay="6000"/>
                            </p:stCondLst>
                            <p:childTnLst>
                              <p:par>
                                <p:cTn id="66" presetID="10" presetClass="entr" presetSubtype="0" fill="hold" grpId="0" nodeType="afterEffect">
                                  <p:stCondLst>
                                    <p:cond delay="0"/>
                                  </p:stCondLst>
                                  <p:childTnLst>
                                    <p:set>
                                      <p:cBhvr>
                                        <p:cTn id="67" dur="1" fill="hold">
                                          <p:stCondLst>
                                            <p:cond delay="0"/>
                                          </p:stCondLst>
                                        </p:cTn>
                                        <p:tgtEl>
                                          <p:spTgt spid="19">
                                            <p:txEl>
                                              <p:pRg st="0" end="0"/>
                                            </p:txEl>
                                          </p:spTgt>
                                        </p:tgtEl>
                                        <p:attrNameLst>
                                          <p:attrName>style.visibility</p:attrName>
                                        </p:attrNameLst>
                                      </p:cBhvr>
                                      <p:to>
                                        <p:strVal val="visible"/>
                                      </p:to>
                                    </p:set>
                                    <p:animEffect transition="in" filter="fade">
                                      <p:cBhvr>
                                        <p:cTn id="68" dur="500"/>
                                        <p:tgtEl>
                                          <p:spTgt spid="19">
                                            <p:txEl>
                                              <p:pRg st="0" end="0"/>
                                            </p:txEl>
                                          </p:spTgt>
                                        </p:tgtEl>
                                      </p:cBhvr>
                                    </p:animEffect>
                                  </p:childTnLst>
                                </p:cTn>
                              </p:par>
                              <p:par>
                                <p:cTn id="69" presetID="10" presetClass="entr" presetSubtype="0" fill="hold" grpId="0" nodeType="withEffect">
                                  <p:stCondLst>
                                    <p:cond delay="0"/>
                                  </p:stCondLst>
                                  <p:endCondLst>
                                    <p:cond evt="begin" delay="0"/>
                                  </p:endCondLst>
                                  <p:childTnLst>
                                    <p:set>
                                      <p:cBhvr>
                                        <p:cTn id="70" dur="1" fill="hold">
                                          <p:stCondLst>
                                            <p:cond delay="0"/>
                                          </p:stCondLst>
                                        </p:cTn>
                                        <p:tgtEl>
                                          <p:spTgt spid="17">
                                            <p:txEl>
                                              <p:pRg st="0" end="0"/>
                                            </p:txEl>
                                          </p:spTgt>
                                        </p:tgtEl>
                                        <p:attrNameLst>
                                          <p:attrName>style.visibility</p:attrName>
                                        </p:attrNameLst>
                                      </p:cBhvr>
                                      <p:to>
                                        <p:strVal val="visible"/>
                                      </p:to>
                                    </p:set>
                                    <p:animEffect transition="in" filter="fade">
                                      <p:cBhvr>
                                        <p:cTn id="71" dur="500"/>
                                        <p:tgtEl>
                                          <p:spTgt spid="17">
                                            <p:txEl>
                                              <p:pRg st="0" end="0"/>
                                            </p:txEl>
                                          </p:spTgt>
                                        </p:tgtEl>
                                      </p:cBhvr>
                                    </p:animEffect>
                                  </p:childTnLst>
                                </p:cTn>
                              </p:par>
                            </p:childTnLst>
                          </p:cTn>
                        </p:par>
                        <p:par>
                          <p:cTn id="72" fill="hold">
                            <p:stCondLst>
                              <p:cond delay="6500"/>
                            </p:stCondLst>
                            <p:childTnLst>
                              <p:par>
                                <p:cTn id="73" presetID="2" presetClass="entr" presetSubtype="4" accel="50000" decel="50000" fill="hold" grpId="0" nodeType="afterEffect">
                                  <p:stCondLst>
                                    <p:cond delay="0"/>
                                  </p:stCondLst>
                                  <p:endCondLst>
                                    <p:cond evt="begin" delay="0"/>
                                  </p:endCondLst>
                                  <p:childTnLst>
                                    <p:set>
                                      <p:cBhvr>
                                        <p:cTn id="74" dur="1" fill="hold">
                                          <p:stCondLst>
                                            <p:cond delay="0"/>
                                          </p:stCondLst>
                                        </p:cTn>
                                        <p:tgtEl>
                                          <p:spTgt spid="18">
                                            <p:txEl>
                                              <p:pRg st="0" end="0"/>
                                            </p:txEl>
                                          </p:spTgt>
                                        </p:tgtEl>
                                        <p:attrNameLst>
                                          <p:attrName>style.visibility</p:attrName>
                                        </p:attrNameLst>
                                      </p:cBhvr>
                                      <p:to>
                                        <p:strVal val="visible"/>
                                      </p:to>
                                    </p:set>
                                    <p:anim calcmode="lin" valueType="num">
                                      <p:cBhvr additive="base">
                                        <p:cTn id="75"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p:nvPr/>
        </p:nvSpPr>
        <p:spPr>
          <a:xfrm>
            <a:off x="3552092" y="1830928"/>
            <a:ext cx="4935416" cy="3333737"/>
          </a:xfrm>
          <a:prstGeom prst="rect">
            <a:avLst/>
          </a:prstGeom>
          <a:blipFill>
            <a:blip r:embed="rId3"/>
            <a:stretch>
              <a:fillRect l="-4000" t="-2000" r="-4000" b="-2000"/>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8" name="Group 7"/>
          <p:cNvGrpSpPr/>
          <p:nvPr/>
        </p:nvGrpSpPr>
        <p:grpSpPr>
          <a:xfrm>
            <a:off x="8037506" y="2172541"/>
            <a:ext cx="937712" cy="943598"/>
            <a:chOff x="8037506" y="2172541"/>
            <a:chExt cx="937712" cy="943598"/>
          </a:xfrm>
        </p:grpSpPr>
        <p:sp>
          <p:nvSpPr>
            <p:cNvPr id="10" name="Oval 9"/>
            <p:cNvSpPr/>
            <p:nvPr/>
          </p:nvSpPr>
          <p:spPr>
            <a:xfrm>
              <a:off x="8037506" y="2172541"/>
              <a:ext cx="937712" cy="943598"/>
            </a:xfrm>
            <a:prstGeom prst="ellipse">
              <a:avLst/>
            </a:prstGeom>
            <a:solidFill>
              <a:srgbClr val="A5A5A5"/>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Freeform 129"/>
            <p:cNvSpPr>
              <a:spLocks noEditPoints="1"/>
            </p:cNvSpPr>
            <p:nvPr/>
          </p:nvSpPr>
          <p:spPr bwMode="auto">
            <a:xfrm>
              <a:off x="8273320" y="2411298"/>
              <a:ext cx="466085" cy="466085"/>
            </a:xfrm>
            <a:custGeom>
              <a:avLst/>
              <a:gdLst>
                <a:gd name="T0" fmla="*/ 92 w 125"/>
                <a:gd name="T1" fmla="*/ 68 h 125"/>
                <a:gd name="T2" fmla="*/ 105 w 125"/>
                <a:gd name="T3" fmla="*/ 109 h 125"/>
                <a:gd name="T4" fmla="*/ 125 w 125"/>
                <a:gd name="T5" fmla="*/ 68 h 125"/>
                <a:gd name="T6" fmla="*/ 92 w 125"/>
                <a:gd name="T7" fmla="*/ 68 h 125"/>
                <a:gd name="T8" fmla="*/ 68 w 125"/>
                <a:gd name="T9" fmla="*/ 125 h 125"/>
                <a:gd name="T10" fmla="*/ 97 w 125"/>
                <a:gd name="T11" fmla="*/ 115 h 125"/>
                <a:gd name="T12" fmla="*/ 82 w 125"/>
                <a:gd name="T13" fmla="*/ 68 h 125"/>
                <a:gd name="T14" fmla="*/ 68 w 125"/>
                <a:gd name="T15" fmla="*/ 68 h 125"/>
                <a:gd name="T16" fmla="*/ 68 w 125"/>
                <a:gd name="T17" fmla="*/ 125 h 125"/>
                <a:gd name="T18" fmla="*/ 20 w 125"/>
                <a:gd name="T19" fmla="*/ 16 h 125"/>
                <a:gd name="T20" fmla="*/ 0 w 125"/>
                <a:gd name="T21" fmla="*/ 57 h 125"/>
                <a:gd name="T22" fmla="*/ 32 w 125"/>
                <a:gd name="T23" fmla="*/ 57 h 125"/>
                <a:gd name="T24" fmla="*/ 20 w 125"/>
                <a:gd name="T25" fmla="*/ 16 h 125"/>
                <a:gd name="T26" fmla="*/ 20 w 125"/>
                <a:gd name="T27" fmla="*/ 108 h 125"/>
                <a:gd name="T28" fmla="*/ 32 w 125"/>
                <a:gd name="T29" fmla="*/ 68 h 125"/>
                <a:gd name="T30" fmla="*/ 0 w 125"/>
                <a:gd name="T31" fmla="*/ 68 h 125"/>
                <a:gd name="T32" fmla="*/ 20 w 125"/>
                <a:gd name="T33" fmla="*/ 108 h 125"/>
                <a:gd name="T34" fmla="*/ 42 w 125"/>
                <a:gd name="T35" fmla="*/ 57 h 125"/>
                <a:gd name="T36" fmla="*/ 57 w 125"/>
                <a:gd name="T37" fmla="*/ 57 h 125"/>
                <a:gd name="T38" fmla="*/ 57 w 125"/>
                <a:gd name="T39" fmla="*/ 0 h 125"/>
                <a:gd name="T40" fmla="*/ 28 w 125"/>
                <a:gd name="T41" fmla="*/ 10 h 125"/>
                <a:gd name="T42" fmla="*/ 42 w 125"/>
                <a:gd name="T43" fmla="*/ 57 h 125"/>
                <a:gd name="T44" fmla="*/ 57 w 125"/>
                <a:gd name="T45" fmla="*/ 125 h 125"/>
                <a:gd name="T46" fmla="*/ 57 w 125"/>
                <a:gd name="T47" fmla="*/ 68 h 125"/>
                <a:gd name="T48" fmla="*/ 42 w 125"/>
                <a:gd name="T49" fmla="*/ 68 h 125"/>
                <a:gd name="T50" fmla="*/ 28 w 125"/>
                <a:gd name="T51" fmla="*/ 115 h 125"/>
                <a:gd name="T52" fmla="*/ 57 w 125"/>
                <a:gd name="T53" fmla="*/ 125 h 125"/>
                <a:gd name="T54" fmla="*/ 68 w 125"/>
                <a:gd name="T55" fmla="*/ 0 h 125"/>
                <a:gd name="T56" fmla="*/ 68 w 125"/>
                <a:gd name="T57" fmla="*/ 57 h 125"/>
                <a:gd name="T58" fmla="*/ 82 w 125"/>
                <a:gd name="T59" fmla="*/ 57 h 125"/>
                <a:gd name="T60" fmla="*/ 97 w 125"/>
                <a:gd name="T61" fmla="*/ 10 h 125"/>
                <a:gd name="T62" fmla="*/ 68 w 125"/>
                <a:gd name="T63" fmla="*/ 0 h 125"/>
                <a:gd name="T64" fmla="*/ 105 w 125"/>
                <a:gd name="T65" fmla="*/ 16 h 125"/>
                <a:gd name="T66" fmla="*/ 92 w 125"/>
                <a:gd name="T67" fmla="*/ 57 h 125"/>
                <a:gd name="T68" fmla="*/ 125 w 125"/>
                <a:gd name="T69" fmla="*/ 57 h 125"/>
                <a:gd name="T70" fmla="*/ 105 w 125"/>
                <a:gd name="T71" fmla="*/ 1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5" h="125">
                  <a:moveTo>
                    <a:pt x="92" y="68"/>
                  </a:moveTo>
                  <a:cubicBezTo>
                    <a:pt x="93" y="84"/>
                    <a:pt x="98" y="98"/>
                    <a:pt x="105" y="109"/>
                  </a:cubicBezTo>
                  <a:cubicBezTo>
                    <a:pt x="116" y="98"/>
                    <a:pt x="124" y="84"/>
                    <a:pt x="125" y="68"/>
                  </a:cubicBezTo>
                  <a:cubicBezTo>
                    <a:pt x="92" y="68"/>
                    <a:pt x="92" y="68"/>
                    <a:pt x="92" y="68"/>
                  </a:cubicBezTo>
                  <a:close/>
                  <a:moveTo>
                    <a:pt x="68" y="125"/>
                  </a:moveTo>
                  <a:cubicBezTo>
                    <a:pt x="78" y="124"/>
                    <a:pt x="88" y="121"/>
                    <a:pt x="97" y="115"/>
                  </a:cubicBezTo>
                  <a:cubicBezTo>
                    <a:pt x="89" y="103"/>
                    <a:pt x="83" y="87"/>
                    <a:pt x="82" y="68"/>
                  </a:cubicBezTo>
                  <a:cubicBezTo>
                    <a:pt x="68" y="68"/>
                    <a:pt x="68" y="68"/>
                    <a:pt x="68" y="68"/>
                  </a:cubicBezTo>
                  <a:cubicBezTo>
                    <a:pt x="68" y="125"/>
                    <a:pt x="68" y="125"/>
                    <a:pt x="68" y="125"/>
                  </a:cubicBezTo>
                  <a:close/>
                  <a:moveTo>
                    <a:pt x="20" y="16"/>
                  </a:moveTo>
                  <a:cubicBezTo>
                    <a:pt x="8" y="27"/>
                    <a:pt x="1" y="41"/>
                    <a:pt x="0" y="57"/>
                  </a:cubicBezTo>
                  <a:cubicBezTo>
                    <a:pt x="32" y="57"/>
                    <a:pt x="32" y="57"/>
                    <a:pt x="32" y="57"/>
                  </a:cubicBezTo>
                  <a:cubicBezTo>
                    <a:pt x="31" y="41"/>
                    <a:pt x="26" y="27"/>
                    <a:pt x="20" y="16"/>
                  </a:cubicBezTo>
                  <a:close/>
                  <a:moveTo>
                    <a:pt x="20" y="108"/>
                  </a:moveTo>
                  <a:cubicBezTo>
                    <a:pt x="26" y="98"/>
                    <a:pt x="31" y="84"/>
                    <a:pt x="32" y="68"/>
                  </a:cubicBezTo>
                  <a:cubicBezTo>
                    <a:pt x="0" y="68"/>
                    <a:pt x="0" y="68"/>
                    <a:pt x="0" y="68"/>
                  </a:cubicBezTo>
                  <a:cubicBezTo>
                    <a:pt x="1" y="84"/>
                    <a:pt x="8" y="98"/>
                    <a:pt x="20" y="108"/>
                  </a:cubicBezTo>
                  <a:close/>
                  <a:moveTo>
                    <a:pt x="42" y="57"/>
                  </a:moveTo>
                  <a:cubicBezTo>
                    <a:pt x="57" y="57"/>
                    <a:pt x="57" y="57"/>
                    <a:pt x="57" y="57"/>
                  </a:cubicBezTo>
                  <a:cubicBezTo>
                    <a:pt x="57" y="0"/>
                    <a:pt x="57" y="0"/>
                    <a:pt x="57" y="0"/>
                  </a:cubicBezTo>
                  <a:cubicBezTo>
                    <a:pt x="46" y="1"/>
                    <a:pt x="36" y="4"/>
                    <a:pt x="28" y="10"/>
                  </a:cubicBezTo>
                  <a:cubicBezTo>
                    <a:pt x="36" y="22"/>
                    <a:pt x="41" y="38"/>
                    <a:pt x="42" y="57"/>
                  </a:cubicBezTo>
                  <a:close/>
                  <a:moveTo>
                    <a:pt x="57" y="125"/>
                  </a:moveTo>
                  <a:cubicBezTo>
                    <a:pt x="57" y="68"/>
                    <a:pt x="57" y="68"/>
                    <a:pt x="57" y="68"/>
                  </a:cubicBezTo>
                  <a:cubicBezTo>
                    <a:pt x="42" y="68"/>
                    <a:pt x="42" y="68"/>
                    <a:pt x="42" y="68"/>
                  </a:cubicBezTo>
                  <a:cubicBezTo>
                    <a:pt x="41" y="87"/>
                    <a:pt x="36" y="103"/>
                    <a:pt x="28" y="115"/>
                  </a:cubicBezTo>
                  <a:cubicBezTo>
                    <a:pt x="36" y="121"/>
                    <a:pt x="46" y="124"/>
                    <a:pt x="57" y="125"/>
                  </a:cubicBezTo>
                  <a:close/>
                  <a:moveTo>
                    <a:pt x="68" y="0"/>
                  </a:moveTo>
                  <a:cubicBezTo>
                    <a:pt x="68" y="57"/>
                    <a:pt x="68" y="57"/>
                    <a:pt x="68" y="57"/>
                  </a:cubicBezTo>
                  <a:cubicBezTo>
                    <a:pt x="82" y="57"/>
                    <a:pt x="82" y="57"/>
                    <a:pt x="82" y="57"/>
                  </a:cubicBezTo>
                  <a:cubicBezTo>
                    <a:pt x="83" y="38"/>
                    <a:pt x="89" y="21"/>
                    <a:pt x="97" y="10"/>
                  </a:cubicBezTo>
                  <a:cubicBezTo>
                    <a:pt x="88" y="4"/>
                    <a:pt x="78" y="1"/>
                    <a:pt x="68" y="0"/>
                  </a:cubicBezTo>
                  <a:close/>
                  <a:moveTo>
                    <a:pt x="105" y="16"/>
                  </a:moveTo>
                  <a:cubicBezTo>
                    <a:pt x="98" y="26"/>
                    <a:pt x="93" y="41"/>
                    <a:pt x="92" y="57"/>
                  </a:cubicBezTo>
                  <a:cubicBezTo>
                    <a:pt x="125" y="57"/>
                    <a:pt x="125" y="57"/>
                    <a:pt x="125" y="57"/>
                  </a:cubicBezTo>
                  <a:cubicBezTo>
                    <a:pt x="124" y="41"/>
                    <a:pt x="116" y="26"/>
                    <a:pt x="105"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6" name="Group 45"/>
          <p:cNvGrpSpPr/>
          <p:nvPr/>
        </p:nvGrpSpPr>
        <p:grpSpPr>
          <a:xfrm>
            <a:off x="8037506" y="3626182"/>
            <a:ext cx="937712" cy="943598"/>
            <a:chOff x="8037506" y="3626182"/>
            <a:chExt cx="937712" cy="943598"/>
          </a:xfrm>
        </p:grpSpPr>
        <p:sp>
          <p:nvSpPr>
            <p:cNvPr id="13" name="Oval 12"/>
            <p:cNvSpPr/>
            <p:nvPr/>
          </p:nvSpPr>
          <p:spPr>
            <a:xfrm>
              <a:off x="8037506" y="3626182"/>
              <a:ext cx="937712" cy="943598"/>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Freeform 182"/>
            <p:cNvSpPr>
              <a:spLocks noEditPoints="1"/>
            </p:cNvSpPr>
            <p:nvPr/>
          </p:nvSpPr>
          <p:spPr bwMode="auto">
            <a:xfrm>
              <a:off x="8302633" y="3904512"/>
              <a:ext cx="407458" cy="386939"/>
            </a:xfrm>
            <a:custGeom>
              <a:avLst/>
              <a:gdLst>
                <a:gd name="T0" fmla="*/ 26 w 109"/>
                <a:gd name="T1" fmla="*/ 93 h 104"/>
                <a:gd name="T2" fmla="*/ 14 w 109"/>
                <a:gd name="T3" fmla="*/ 82 h 104"/>
                <a:gd name="T4" fmla="*/ 26 w 109"/>
                <a:gd name="T5" fmla="*/ 71 h 104"/>
                <a:gd name="T6" fmla="*/ 37 w 109"/>
                <a:gd name="T7" fmla="*/ 82 h 104"/>
                <a:gd name="T8" fmla="*/ 26 w 109"/>
                <a:gd name="T9" fmla="*/ 93 h 104"/>
                <a:gd name="T10" fmla="*/ 85 w 109"/>
                <a:gd name="T11" fmla="*/ 33 h 104"/>
                <a:gd name="T12" fmla="*/ 74 w 109"/>
                <a:gd name="T13" fmla="*/ 22 h 104"/>
                <a:gd name="T14" fmla="*/ 85 w 109"/>
                <a:gd name="T15" fmla="*/ 11 h 104"/>
                <a:gd name="T16" fmla="*/ 97 w 109"/>
                <a:gd name="T17" fmla="*/ 22 h 104"/>
                <a:gd name="T18" fmla="*/ 85 w 109"/>
                <a:gd name="T19" fmla="*/ 33 h 104"/>
                <a:gd name="T20" fmla="*/ 86 w 109"/>
                <a:gd name="T21" fmla="*/ 93 h 104"/>
                <a:gd name="T22" fmla="*/ 75 w 109"/>
                <a:gd name="T23" fmla="*/ 82 h 104"/>
                <a:gd name="T24" fmla="*/ 86 w 109"/>
                <a:gd name="T25" fmla="*/ 71 h 104"/>
                <a:gd name="T26" fmla="*/ 97 w 109"/>
                <a:gd name="T27" fmla="*/ 82 h 104"/>
                <a:gd name="T28" fmla="*/ 86 w 109"/>
                <a:gd name="T29" fmla="*/ 93 h 104"/>
                <a:gd name="T30" fmla="*/ 25 w 109"/>
                <a:gd name="T31" fmla="*/ 64 h 104"/>
                <a:gd name="T32" fmla="*/ 14 w 109"/>
                <a:gd name="T33" fmla="*/ 52 h 104"/>
                <a:gd name="T34" fmla="*/ 25 w 109"/>
                <a:gd name="T35" fmla="*/ 41 h 104"/>
                <a:gd name="T36" fmla="*/ 37 w 109"/>
                <a:gd name="T37" fmla="*/ 52 h 104"/>
                <a:gd name="T38" fmla="*/ 25 w 109"/>
                <a:gd name="T39" fmla="*/ 64 h 104"/>
                <a:gd name="T40" fmla="*/ 85 w 109"/>
                <a:gd name="T41" fmla="*/ 64 h 104"/>
                <a:gd name="T42" fmla="*/ 74 w 109"/>
                <a:gd name="T43" fmla="*/ 52 h 104"/>
                <a:gd name="T44" fmla="*/ 85 w 109"/>
                <a:gd name="T45" fmla="*/ 41 h 104"/>
                <a:gd name="T46" fmla="*/ 96 w 109"/>
                <a:gd name="T47" fmla="*/ 52 h 104"/>
                <a:gd name="T48" fmla="*/ 85 w 109"/>
                <a:gd name="T49" fmla="*/ 64 h 104"/>
                <a:gd name="T50" fmla="*/ 25 w 109"/>
                <a:gd name="T51" fmla="*/ 33 h 104"/>
                <a:gd name="T52" fmla="*/ 14 w 109"/>
                <a:gd name="T53" fmla="*/ 22 h 104"/>
                <a:gd name="T54" fmla="*/ 25 w 109"/>
                <a:gd name="T55" fmla="*/ 11 h 104"/>
                <a:gd name="T56" fmla="*/ 37 w 109"/>
                <a:gd name="T57" fmla="*/ 22 h 104"/>
                <a:gd name="T58" fmla="*/ 25 w 109"/>
                <a:gd name="T59" fmla="*/ 33 h 104"/>
                <a:gd name="T60" fmla="*/ 101 w 109"/>
                <a:gd name="T61" fmla="*/ 0 h 104"/>
                <a:gd name="T62" fmla="*/ 9 w 109"/>
                <a:gd name="T63" fmla="*/ 0 h 104"/>
                <a:gd name="T64" fmla="*/ 0 w 109"/>
                <a:gd name="T65" fmla="*/ 9 h 104"/>
                <a:gd name="T66" fmla="*/ 0 w 109"/>
                <a:gd name="T67" fmla="*/ 96 h 104"/>
                <a:gd name="T68" fmla="*/ 9 w 109"/>
                <a:gd name="T69" fmla="*/ 104 h 104"/>
                <a:gd name="T70" fmla="*/ 101 w 109"/>
                <a:gd name="T71" fmla="*/ 104 h 104"/>
                <a:gd name="T72" fmla="*/ 109 w 109"/>
                <a:gd name="T73" fmla="*/ 96 h 104"/>
                <a:gd name="T74" fmla="*/ 109 w 109"/>
                <a:gd name="T75" fmla="*/ 9 h 104"/>
                <a:gd name="T76" fmla="*/ 101 w 109"/>
                <a:gd name="T7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9" h="104">
                  <a:moveTo>
                    <a:pt x="26" y="93"/>
                  </a:moveTo>
                  <a:cubicBezTo>
                    <a:pt x="19" y="93"/>
                    <a:pt x="14" y="88"/>
                    <a:pt x="14" y="82"/>
                  </a:cubicBezTo>
                  <a:cubicBezTo>
                    <a:pt x="14" y="76"/>
                    <a:pt x="19" y="71"/>
                    <a:pt x="26" y="71"/>
                  </a:cubicBezTo>
                  <a:cubicBezTo>
                    <a:pt x="32" y="71"/>
                    <a:pt x="37" y="76"/>
                    <a:pt x="37" y="82"/>
                  </a:cubicBezTo>
                  <a:cubicBezTo>
                    <a:pt x="37" y="88"/>
                    <a:pt x="32" y="93"/>
                    <a:pt x="26" y="93"/>
                  </a:cubicBezTo>
                  <a:close/>
                  <a:moveTo>
                    <a:pt x="85" y="33"/>
                  </a:moveTo>
                  <a:cubicBezTo>
                    <a:pt x="79" y="33"/>
                    <a:pt x="74" y="28"/>
                    <a:pt x="74" y="22"/>
                  </a:cubicBezTo>
                  <a:cubicBezTo>
                    <a:pt x="74" y="16"/>
                    <a:pt x="79" y="11"/>
                    <a:pt x="85" y="11"/>
                  </a:cubicBezTo>
                  <a:cubicBezTo>
                    <a:pt x="91" y="11"/>
                    <a:pt x="97" y="16"/>
                    <a:pt x="97" y="22"/>
                  </a:cubicBezTo>
                  <a:cubicBezTo>
                    <a:pt x="97" y="28"/>
                    <a:pt x="91" y="33"/>
                    <a:pt x="85" y="33"/>
                  </a:cubicBezTo>
                  <a:close/>
                  <a:moveTo>
                    <a:pt x="86" y="93"/>
                  </a:moveTo>
                  <a:cubicBezTo>
                    <a:pt x="80" y="93"/>
                    <a:pt x="75" y="88"/>
                    <a:pt x="75" y="82"/>
                  </a:cubicBezTo>
                  <a:cubicBezTo>
                    <a:pt x="75" y="76"/>
                    <a:pt x="80" y="71"/>
                    <a:pt x="86" y="71"/>
                  </a:cubicBezTo>
                  <a:cubicBezTo>
                    <a:pt x="92" y="71"/>
                    <a:pt x="97" y="76"/>
                    <a:pt x="97" y="82"/>
                  </a:cubicBezTo>
                  <a:cubicBezTo>
                    <a:pt x="97" y="88"/>
                    <a:pt x="92" y="93"/>
                    <a:pt x="86" y="93"/>
                  </a:cubicBezTo>
                  <a:close/>
                  <a:moveTo>
                    <a:pt x="25" y="64"/>
                  </a:moveTo>
                  <a:cubicBezTo>
                    <a:pt x="19" y="64"/>
                    <a:pt x="14" y="59"/>
                    <a:pt x="14" y="52"/>
                  </a:cubicBezTo>
                  <a:cubicBezTo>
                    <a:pt x="14" y="46"/>
                    <a:pt x="19" y="41"/>
                    <a:pt x="25" y="41"/>
                  </a:cubicBezTo>
                  <a:cubicBezTo>
                    <a:pt x="32" y="41"/>
                    <a:pt x="37" y="46"/>
                    <a:pt x="37" y="52"/>
                  </a:cubicBezTo>
                  <a:cubicBezTo>
                    <a:pt x="37" y="59"/>
                    <a:pt x="32" y="64"/>
                    <a:pt x="25" y="64"/>
                  </a:cubicBezTo>
                  <a:close/>
                  <a:moveTo>
                    <a:pt x="85" y="64"/>
                  </a:moveTo>
                  <a:cubicBezTo>
                    <a:pt x="79" y="64"/>
                    <a:pt x="74" y="59"/>
                    <a:pt x="74" y="52"/>
                  </a:cubicBezTo>
                  <a:cubicBezTo>
                    <a:pt x="74" y="46"/>
                    <a:pt x="79" y="41"/>
                    <a:pt x="85" y="41"/>
                  </a:cubicBezTo>
                  <a:cubicBezTo>
                    <a:pt x="91" y="41"/>
                    <a:pt x="96" y="46"/>
                    <a:pt x="96" y="52"/>
                  </a:cubicBezTo>
                  <a:cubicBezTo>
                    <a:pt x="96" y="59"/>
                    <a:pt x="91" y="64"/>
                    <a:pt x="85" y="64"/>
                  </a:cubicBezTo>
                  <a:close/>
                  <a:moveTo>
                    <a:pt x="25" y="33"/>
                  </a:moveTo>
                  <a:cubicBezTo>
                    <a:pt x="19" y="33"/>
                    <a:pt x="14" y="28"/>
                    <a:pt x="14" y="22"/>
                  </a:cubicBezTo>
                  <a:cubicBezTo>
                    <a:pt x="14" y="16"/>
                    <a:pt x="19" y="11"/>
                    <a:pt x="25" y="11"/>
                  </a:cubicBezTo>
                  <a:cubicBezTo>
                    <a:pt x="32" y="11"/>
                    <a:pt x="37" y="16"/>
                    <a:pt x="37" y="22"/>
                  </a:cubicBezTo>
                  <a:cubicBezTo>
                    <a:pt x="37" y="28"/>
                    <a:pt x="32" y="33"/>
                    <a:pt x="25" y="33"/>
                  </a:cubicBezTo>
                  <a:close/>
                  <a:moveTo>
                    <a:pt x="101" y="0"/>
                  </a:moveTo>
                  <a:cubicBezTo>
                    <a:pt x="9" y="0"/>
                    <a:pt x="9" y="0"/>
                    <a:pt x="9" y="0"/>
                  </a:cubicBezTo>
                  <a:cubicBezTo>
                    <a:pt x="4" y="0"/>
                    <a:pt x="0" y="4"/>
                    <a:pt x="0" y="9"/>
                  </a:cubicBezTo>
                  <a:cubicBezTo>
                    <a:pt x="0" y="96"/>
                    <a:pt x="0" y="96"/>
                    <a:pt x="0" y="96"/>
                  </a:cubicBezTo>
                  <a:cubicBezTo>
                    <a:pt x="0" y="101"/>
                    <a:pt x="4" y="104"/>
                    <a:pt x="9" y="104"/>
                  </a:cubicBezTo>
                  <a:cubicBezTo>
                    <a:pt x="101" y="104"/>
                    <a:pt x="101" y="104"/>
                    <a:pt x="101" y="104"/>
                  </a:cubicBezTo>
                  <a:cubicBezTo>
                    <a:pt x="106" y="104"/>
                    <a:pt x="109" y="101"/>
                    <a:pt x="109" y="96"/>
                  </a:cubicBezTo>
                  <a:cubicBezTo>
                    <a:pt x="109" y="9"/>
                    <a:pt x="109" y="9"/>
                    <a:pt x="109" y="9"/>
                  </a:cubicBezTo>
                  <a:cubicBezTo>
                    <a:pt x="109" y="4"/>
                    <a:pt x="106" y="0"/>
                    <a:pt x="101"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3122277" y="2183319"/>
            <a:ext cx="937712" cy="943598"/>
            <a:chOff x="3122277" y="2183319"/>
            <a:chExt cx="937712" cy="943598"/>
          </a:xfrm>
        </p:grpSpPr>
        <p:sp>
          <p:nvSpPr>
            <p:cNvPr id="18" name="Oval 17"/>
            <p:cNvSpPr/>
            <p:nvPr/>
          </p:nvSpPr>
          <p:spPr>
            <a:xfrm>
              <a:off x="3122277" y="2183319"/>
              <a:ext cx="937712" cy="943598"/>
            </a:xfrm>
            <a:prstGeom prst="ellipse">
              <a:avLst/>
            </a:prstGeom>
            <a:solidFill>
              <a:srgbClr val="00B0F0"/>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24" name="Freeform 33"/>
            <p:cNvSpPr>
              <a:spLocks noEditPoints="1"/>
            </p:cNvSpPr>
            <p:nvPr/>
          </p:nvSpPr>
          <p:spPr bwMode="auto">
            <a:xfrm>
              <a:off x="3357404" y="2443258"/>
              <a:ext cx="467459" cy="4237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3122277" y="3636960"/>
            <a:ext cx="937712" cy="943598"/>
            <a:chOff x="3122277" y="3636960"/>
            <a:chExt cx="937712" cy="943598"/>
          </a:xfrm>
        </p:grpSpPr>
        <p:sp>
          <p:nvSpPr>
            <p:cNvPr id="21" name="Oval 20"/>
            <p:cNvSpPr/>
            <p:nvPr/>
          </p:nvSpPr>
          <p:spPr>
            <a:xfrm>
              <a:off x="3122277" y="3636960"/>
              <a:ext cx="937712" cy="943598"/>
            </a:xfrm>
            <a:prstGeom prst="ellipse">
              <a:avLst/>
            </a:prstGeom>
            <a:solidFill>
              <a:srgbClr val="ED7D31"/>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25" name="Freeform 132"/>
            <p:cNvSpPr>
              <a:spLocks/>
            </p:cNvSpPr>
            <p:nvPr/>
          </p:nvSpPr>
          <p:spPr bwMode="auto">
            <a:xfrm>
              <a:off x="3323418" y="3854168"/>
              <a:ext cx="535430" cy="509183"/>
            </a:xfrm>
            <a:custGeom>
              <a:avLst/>
              <a:gdLst>
                <a:gd name="T0" fmla="*/ 159 w 160"/>
                <a:gd name="T1" fmla="*/ 75 h 152"/>
                <a:gd name="T2" fmla="*/ 86 w 160"/>
                <a:gd name="T3" fmla="*/ 7 h 152"/>
                <a:gd name="T4" fmla="*/ 86 w 160"/>
                <a:gd name="T5" fmla="*/ 0 h 152"/>
                <a:gd name="T6" fmla="*/ 73 w 160"/>
                <a:gd name="T7" fmla="*/ 0 h 152"/>
                <a:gd name="T8" fmla="*/ 73 w 160"/>
                <a:gd name="T9" fmla="*/ 7 h 152"/>
                <a:gd name="T10" fmla="*/ 1 w 160"/>
                <a:gd name="T11" fmla="*/ 75 h 152"/>
                <a:gd name="T12" fmla="*/ 3 w 160"/>
                <a:gd name="T13" fmla="*/ 75 h 152"/>
                <a:gd name="T14" fmla="*/ 27 w 160"/>
                <a:gd name="T15" fmla="*/ 60 h 152"/>
                <a:gd name="T16" fmla="*/ 51 w 160"/>
                <a:gd name="T17" fmla="*/ 76 h 152"/>
                <a:gd name="T18" fmla="*/ 55 w 160"/>
                <a:gd name="T19" fmla="*/ 76 h 152"/>
                <a:gd name="T20" fmla="*/ 73 w 160"/>
                <a:gd name="T21" fmla="*/ 61 h 152"/>
                <a:gd name="T22" fmla="*/ 73 w 160"/>
                <a:gd name="T23" fmla="*/ 125 h 152"/>
                <a:gd name="T24" fmla="*/ 59 w 160"/>
                <a:gd name="T25" fmla="*/ 139 h 152"/>
                <a:gd name="T26" fmla="*/ 55 w 160"/>
                <a:gd name="T27" fmla="*/ 139 h 152"/>
                <a:gd name="T28" fmla="*/ 41 w 160"/>
                <a:gd name="T29" fmla="*/ 125 h 152"/>
                <a:gd name="T30" fmla="*/ 28 w 160"/>
                <a:gd name="T31" fmla="*/ 125 h 152"/>
                <a:gd name="T32" fmla="*/ 55 w 160"/>
                <a:gd name="T33" fmla="*/ 152 h 152"/>
                <a:gd name="T34" fmla="*/ 59 w 160"/>
                <a:gd name="T35" fmla="*/ 152 h 152"/>
                <a:gd name="T36" fmla="*/ 86 w 160"/>
                <a:gd name="T37" fmla="*/ 125 h 152"/>
                <a:gd name="T38" fmla="*/ 86 w 160"/>
                <a:gd name="T39" fmla="*/ 61 h 152"/>
                <a:gd name="T40" fmla="*/ 104 w 160"/>
                <a:gd name="T41" fmla="*/ 76 h 152"/>
                <a:gd name="T42" fmla="*/ 108 w 160"/>
                <a:gd name="T43" fmla="*/ 76 h 152"/>
                <a:gd name="T44" fmla="*/ 133 w 160"/>
                <a:gd name="T45" fmla="*/ 60 h 152"/>
                <a:gd name="T46" fmla="*/ 157 w 160"/>
                <a:gd name="T47" fmla="*/ 75 h 152"/>
                <a:gd name="T48" fmla="*/ 159 w 160"/>
                <a:gd name="T49" fmla="*/ 75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0" h="152">
                  <a:moveTo>
                    <a:pt x="159" y="75"/>
                  </a:moveTo>
                  <a:cubicBezTo>
                    <a:pt x="153" y="38"/>
                    <a:pt x="124" y="10"/>
                    <a:pt x="86" y="7"/>
                  </a:cubicBezTo>
                  <a:cubicBezTo>
                    <a:pt x="86" y="0"/>
                    <a:pt x="86" y="0"/>
                    <a:pt x="86" y="0"/>
                  </a:cubicBezTo>
                  <a:cubicBezTo>
                    <a:pt x="73" y="0"/>
                    <a:pt x="73" y="0"/>
                    <a:pt x="73" y="0"/>
                  </a:cubicBezTo>
                  <a:cubicBezTo>
                    <a:pt x="73" y="7"/>
                    <a:pt x="73" y="7"/>
                    <a:pt x="73" y="7"/>
                  </a:cubicBezTo>
                  <a:cubicBezTo>
                    <a:pt x="36" y="10"/>
                    <a:pt x="6" y="38"/>
                    <a:pt x="1" y="75"/>
                  </a:cubicBezTo>
                  <a:cubicBezTo>
                    <a:pt x="0" y="80"/>
                    <a:pt x="0" y="80"/>
                    <a:pt x="3" y="75"/>
                  </a:cubicBezTo>
                  <a:cubicBezTo>
                    <a:pt x="7" y="66"/>
                    <a:pt x="16" y="60"/>
                    <a:pt x="27" y="60"/>
                  </a:cubicBezTo>
                  <a:cubicBezTo>
                    <a:pt x="38" y="60"/>
                    <a:pt x="47" y="67"/>
                    <a:pt x="51" y="76"/>
                  </a:cubicBezTo>
                  <a:cubicBezTo>
                    <a:pt x="53" y="82"/>
                    <a:pt x="53" y="82"/>
                    <a:pt x="55" y="76"/>
                  </a:cubicBezTo>
                  <a:cubicBezTo>
                    <a:pt x="58" y="69"/>
                    <a:pt x="65" y="63"/>
                    <a:pt x="73" y="61"/>
                  </a:cubicBezTo>
                  <a:cubicBezTo>
                    <a:pt x="73" y="125"/>
                    <a:pt x="73" y="125"/>
                    <a:pt x="73" y="125"/>
                  </a:cubicBezTo>
                  <a:cubicBezTo>
                    <a:pt x="73" y="133"/>
                    <a:pt x="67" y="139"/>
                    <a:pt x="59" y="139"/>
                  </a:cubicBezTo>
                  <a:cubicBezTo>
                    <a:pt x="55" y="139"/>
                    <a:pt x="55" y="139"/>
                    <a:pt x="55" y="139"/>
                  </a:cubicBezTo>
                  <a:cubicBezTo>
                    <a:pt x="47" y="139"/>
                    <a:pt x="41" y="133"/>
                    <a:pt x="41" y="125"/>
                  </a:cubicBezTo>
                  <a:cubicBezTo>
                    <a:pt x="28" y="125"/>
                    <a:pt x="28" y="125"/>
                    <a:pt x="28" y="125"/>
                  </a:cubicBezTo>
                  <a:cubicBezTo>
                    <a:pt x="28" y="140"/>
                    <a:pt x="40" y="152"/>
                    <a:pt x="55" y="152"/>
                  </a:cubicBezTo>
                  <a:cubicBezTo>
                    <a:pt x="59" y="152"/>
                    <a:pt x="59" y="152"/>
                    <a:pt x="59" y="152"/>
                  </a:cubicBezTo>
                  <a:cubicBezTo>
                    <a:pt x="74" y="152"/>
                    <a:pt x="86" y="140"/>
                    <a:pt x="86" y="125"/>
                  </a:cubicBezTo>
                  <a:cubicBezTo>
                    <a:pt x="86" y="61"/>
                    <a:pt x="86" y="61"/>
                    <a:pt x="86" y="61"/>
                  </a:cubicBezTo>
                  <a:cubicBezTo>
                    <a:pt x="95" y="63"/>
                    <a:pt x="101" y="69"/>
                    <a:pt x="104" y="76"/>
                  </a:cubicBezTo>
                  <a:cubicBezTo>
                    <a:pt x="107" y="82"/>
                    <a:pt x="106" y="82"/>
                    <a:pt x="108" y="76"/>
                  </a:cubicBezTo>
                  <a:cubicBezTo>
                    <a:pt x="112" y="67"/>
                    <a:pt x="122" y="60"/>
                    <a:pt x="133" y="60"/>
                  </a:cubicBezTo>
                  <a:cubicBezTo>
                    <a:pt x="144" y="60"/>
                    <a:pt x="153" y="66"/>
                    <a:pt x="157" y="75"/>
                  </a:cubicBezTo>
                  <a:cubicBezTo>
                    <a:pt x="160" y="80"/>
                    <a:pt x="160" y="80"/>
                    <a:pt x="159" y="7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27" name="TextBox 2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28" name="Group 27"/>
          <p:cNvGrpSpPr/>
          <p:nvPr/>
        </p:nvGrpSpPr>
        <p:grpSpPr>
          <a:xfrm>
            <a:off x="9211032" y="2183320"/>
            <a:ext cx="2743200" cy="1138487"/>
            <a:chOff x="1156262" y="4615604"/>
            <a:chExt cx="2150662" cy="1139366"/>
          </a:xfrm>
        </p:grpSpPr>
        <p:sp>
          <p:nvSpPr>
            <p:cNvPr id="29" name="TextBox 28"/>
            <p:cNvSpPr txBox="1"/>
            <p:nvPr/>
          </p:nvSpPr>
          <p:spPr>
            <a:xfrm>
              <a:off x="1156263" y="5108140"/>
              <a:ext cx="2150661" cy="646830"/>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0" name="Rectangle 29"/>
            <p:cNvSpPr/>
            <p:nvPr/>
          </p:nvSpPr>
          <p:spPr>
            <a:xfrm>
              <a:off x="1156262" y="4615604"/>
              <a:ext cx="1488757" cy="394491"/>
            </a:xfrm>
            <a:prstGeom prst="rect">
              <a:avLst/>
            </a:prstGeom>
            <a:solidFill>
              <a:srgbClr val="A5A5A5"/>
            </a:solidFill>
            <a:effectLst>
              <a:outerShdw blurRad="50800" dist="38100" dir="13500000" algn="b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1" name="Group 30"/>
          <p:cNvGrpSpPr/>
          <p:nvPr/>
        </p:nvGrpSpPr>
        <p:grpSpPr>
          <a:xfrm>
            <a:off x="9211032" y="3697092"/>
            <a:ext cx="2743200" cy="1138487"/>
            <a:chOff x="1156262" y="4615604"/>
            <a:chExt cx="2150662" cy="1139366"/>
          </a:xfrm>
        </p:grpSpPr>
        <p:sp>
          <p:nvSpPr>
            <p:cNvPr id="32" name="TextBox 31"/>
            <p:cNvSpPr txBox="1"/>
            <p:nvPr/>
          </p:nvSpPr>
          <p:spPr>
            <a:xfrm>
              <a:off x="1156263" y="5108140"/>
              <a:ext cx="2150661" cy="646830"/>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3" name="Rectangle 32"/>
            <p:cNvSpPr/>
            <p:nvPr/>
          </p:nvSpPr>
          <p:spPr>
            <a:xfrm>
              <a:off x="1156262" y="4615604"/>
              <a:ext cx="1488757" cy="394491"/>
            </a:xfrm>
            <a:prstGeom prst="rect">
              <a:avLst/>
            </a:prstGeom>
            <a:solidFill>
              <a:srgbClr val="FFC000"/>
            </a:solidFill>
            <a:effectLst>
              <a:outerShdw blurRad="50800" dist="38100" dir="13500000" algn="b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4" name="Group 33"/>
          <p:cNvGrpSpPr/>
          <p:nvPr/>
        </p:nvGrpSpPr>
        <p:grpSpPr>
          <a:xfrm>
            <a:off x="209759" y="2172541"/>
            <a:ext cx="2743199" cy="1169580"/>
            <a:chOff x="1156263" y="4584486"/>
            <a:chExt cx="2150661" cy="1170484"/>
          </a:xfrm>
        </p:grpSpPr>
        <p:sp>
          <p:nvSpPr>
            <p:cNvPr id="35" name="TextBox 34"/>
            <p:cNvSpPr txBox="1"/>
            <p:nvPr/>
          </p:nvSpPr>
          <p:spPr>
            <a:xfrm>
              <a:off x="1156263" y="5108140"/>
              <a:ext cx="2150661" cy="646830"/>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6" name="Rectangle 35"/>
            <p:cNvSpPr/>
            <p:nvPr/>
          </p:nvSpPr>
          <p:spPr>
            <a:xfrm>
              <a:off x="1800091" y="4584486"/>
              <a:ext cx="1488757" cy="394491"/>
            </a:xfrm>
            <a:prstGeom prst="rect">
              <a:avLst/>
            </a:prstGeom>
            <a:solidFill>
              <a:srgbClr val="00B0F0"/>
            </a:solidFill>
            <a:effectLst>
              <a:outerShdw blurRad="50800" dist="38100" dir="18900000" algn="bl"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7" name="Group 36"/>
          <p:cNvGrpSpPr/>
          <p:nvPr/>
        </p:nvGrpSpPr>
        <p:grpSpPr>
          <a:xfrm>
            <a:off x="209759" y="3626182"/>
            <a:ext cx="2743199" cy="1169580"/>
            <a:chOff x="1156263" y="4584486"/>
            <a:chExt cx="2150661" cy="1170484"/>
          </a:xfrm>
        </p:grpSpPr>
        <p:sp>
          <p:nvSpPr>
            <p:cNvPr id="38" name="TextBox 37"/>
            <p:cNvSpPr txBox="1"/>
            <p:nvPr/>
          </p:nvSpPr>
          <p:spPr>
            <a:xfrm>
              <a:off x="1156263" y="5108140"/>
              <a:ext cx="2150661" cy="646830"/>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9" name="Rectangle 38"/>
            <p:cNvSpPr/>
            <p:nvPr/>
          </p:nvSpPr>
          <p:spPr>
            <a:xfrm>
              <a:off x="1800091" y="4584486"/>
              <a:ext cx="1488757" cy="394491"/>
            </a:xfrm>
            <a:prstGeom prst="rect">
              <a:avLst/>
            </a:prstGeom>
            <a:solidFill>
              <a:srgbClr val="ED7D31"/>
            </a:solidFill>
            <a:effectLst>
              <a:outerShdw blurRad="50800" dist="38100" dir="18900000" algn="bl"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cxnSp>
        <p:nvCxnSpPr>
          <p:cNvPr id="44" name="Straight Connector 43"/>
          <p:cNvCxnSpPr/>
          <p:nvPr/>
        </p:nvCxnSpPr>
        <p:spPr>
          <a:xfrm>
            <a:off x="2230597" y="5442936"/>
            <a:ext cx="7315200" cy="0"/>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968169" y="5484248"/>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955668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26"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80">
                                          <p:stCondLst>
                                            <p:cond delay="0"/>
                                          </p:stCondLst>
                                        </p:cTn>
                                        <p:tgtEl>
                                          <p:spTgt spid="2"/>
                                        </p:tgtEl>
                                      </p:cBhvr>
                                    </p:animEffect>
                                    <p:anim calcmode="lin" valueType="num">
                                      <p:cBhvr>
                                        <p:cTn id="1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23" dur="26">
                                          <p:stCondLst>
                                            <p:cond delay="650"/>
                                          </p:stCondLst>
                                        </p:cTn>
                                        <p:tgtEl>
                                          <p:spTgt spid="2"/>
                                        </p:tgtEl>
                                      </p:cBhvr>
                                      <p:to x="100000" y="60000"/>
                                    </p:animScale>
                                    <p:animScale>
                                      <p:cBhvr>
                                        <p:cTn id="24" dur="166" decel="50000">
                                          <p:stCondLst>
                                            <p:cond delay="676"/>
                                          </p:stCondLst>
                                        </p:cTn>
                                        <p:tgtEl>
                                          <p:spTgt spid="2"/>
                                        </p:tgtEl>
                                      </p:cBhvr>
                                      <p:to x="100000" y="100000"/>
                                    </p:animScale>
                                    <p:animScale>
                                      <p:cBhvr>
                                        <p:cTn id="25" dur="26">
                                          <p:stCondLst>
                                            <p:cond delay="1312"/>
                                          </p:stCondLst>
                                        </p:cTn>
                                        <p:tgtEl>
                                          <p:spTgt spid="2"/>
                                        </p:tgtEl>
                                      </p:cBhvr>
                                      <p:to x="100000" y="80000"/>
                                    </p:animScale>
                                    <p:animScale>
                                      <p:cBhvr>
                                        <p:cTn id="26" dur="166" decel="50000">
                                          <p:stCondLst>
                                            <p:cond delay="1338"/>
                                          </p:stCondLst>
                                        </p:cTn>
                                        <p:tgtEl>
                                          <p:spTgt spid="2"/>
                                        </p:tgtEl>
                                      </p:cBhvr>
                                      <p:to x="100000" y="100000"/>
                                    </p:animScale>
                                    <p:animScale>
                                      <p:cBhvr>
                                        <p:cTn id="27" dur="26">
                                          <p:stCondLst>
                                            <p:cond delay="1642"/>
                                          </p:stCondLst>
                                        </p:cTn>
                                        <p:tgtEl>
                                          <p:spTgt spid="2"/>
                                        </p:tgtEl>
                                      </p:cBhvr>
                                      <p:to x="100000" y="90000"/>
                                    </p:animScale>
                                    <p:animScale>
                                      <p:cBhvr>
                                        <p:cTn id="28" dur="166" decel="50000">
                                          <p:stCondLst>
                                            <p:cond delay="1668"/>
                                          </p:stCondLst>
                                        </p:cTn>
                                        <p:tgtEl>
                                          <p:spTgt spid="2"/>
                                        </p:tgtEl>
                                      </p:cBhvr>
                                      <p:to x="100000" y="100000"/>
                                    </p:animScale>
                                    <p:animScale>
                                      <p:cBhvr>
                                        <p:cTn id="29" dur="26">
                                          <p:stCondLst>
                                            <p:cond delay="1808"/>
                                          </p:stCondLst>
                                        </p:cTn>
                                        <p:tgtEl>
                                          <p:spTgt spid="2"/>
                                        </p:tgtEl>
                                      </p:cBhvr>
                                      <p:to x="100000" y="95000"/>
                                    </p:animScale>
                                    <p:animScale>
                                      <p:cBhvr>
                                        <p:cTn id="30" dur="166" decel="50000">
                                          <p:stCondLst>
                                            <p:cond delay="1834"/>
                                          </p:stCondLst>
                                        </p:cTn>
                                        <p:tgtEl>
                                          <p:spTgt spid="2"/>
                                        </p:tgtEl>
                                      </p:cBhvr>
                                      <p:to x="100000" y="100000"/>
                                    </p:animScale>
                                  </p:childTnLst>
                                </p:cTn>
                              </p:par>
                            </p:childTnLst>
                          </p:cTn>
                        </p:par>
                        <p:par>
                          <p:cTn id="31" fill="hold">
                            <p:stCondLst>
                              <p:cond delay="3500"/>
                            </p:stCondLst>
                            <p:childTnLst>
                              <p:par>
                                <p:cTn id="32" presetID="22" presetClass="entr" presetSubtype="2" fill="hold" nodeType="after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wipe(right)">
                                      <p:cBhvr>
                                        <p:cTn id="34" dur="500"/>
                                        <p:tgtEl>
                                          <p:spTgt spid="34"/>
                                        </p:tgtEl>
                                      </p:cBhvr>
                                    </p:animEffect>
                                  </p:childTnLst>
                                </p:cTn>
                              </p:par>
                            </p:childTnLst>
                          </p:cTn>
                        </p:par>
                        <p:par>
                          <p:cTn id="35" fill="hold">
                            <p:stCondLst>
                              <p:cond delay="4000"/>
                            </p:stCondLst>
                            <p:childTnLst>
                              <p:par>
                                <p:cTn id="36" presetID="26" presetClass="entr" presetSubtype="0" fill="hold" nodeType="after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wipe(down)">
                                      <p:cBhvr>
                                        <p:cTn id="38" dur="580">
                                          <p:stCondLst>
                                            <p:cond delay="0"/>
                                          </p:stCondLst>
                                        </p:cTn>
                                        <p:tgtEl>
                                          <p:spTgt spid="8"/>
                                        </p:tgtEl>
                                      </p:cBhvr>
                                    </p:animEffect>
                                    <p:anim calcmode="lin" valueType="num">
                                      <p:cBhvr>
                                        <p:cTn id="39"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44" dur="26">
                                          <p:stCondLst>
                                            <p:cond delay="650"/>
                                          </p:stCondLst>
                                        </p:cTn>
                                        <p:tgtEl>
                                          <p:spTgt spid="8"/>
                                        </p:tgtEl>
                                      </p:cBhvr>
                                      <p:to x="100000" y="60000"/>
                                    </p:animScale>
                                    <p:animScale>
                                      <p:cBhvr>
                                        <p:cTn id="45" dur="166" decel="50000">
                                          <p:stCondLst>
                                            <p:cond delay="676"/>
                                          </p:stCondLst>
                                        </p:cTn>
                                        <p:tgtEl>
                                          <p:spTgt spid="8"/>
                                        </p:tgtEl>
                                      </p:cBhvr>
                                      <p:to x="100000" y="100000"/>
                                    </p:animScale>
                                    <p:animScale>
                                      <p:cBhvr>
                                        <p:cTn id="46" dur="26">
                                          <p:stCondLst>
                                            <p:cond delay="1312"/>
                                          </p:stCondLst>
                                        </p:cTn>
                                        <p:tgtEl>
                                          <p:spTgt spid="8"/>
                                        </p:tgtEl>
                                      </p:cBhvr>
                                      <p:to x="100000" y="80000"/>
                                    </p:animScale>
                                    <p:animScale>
                                      <p:cBhvr>
                                        <p:cTn id="47" dur="166" decel="50000">
                                          <p:stCondLst>
                                            <p:cond delay="1338"/>
                                          </p:stCondLst>
                                        </p:cTn>
                                        <p:tgtEl>
                                          <p:spTgt spid="8"/>
                                        </p:tgtEl>
                                      </p:cBhvr>
                                      <p:to x="100000" y="100000"/>
                                    </p:animScale>
                                    <p:animScale>
                                      <p:cBhvr>
                                        <p:cTn id="48" dur="26">
                                          <p:stCondLst>
                                            <p:cond delay="1642"/>
                                          </p:stCondLst>
                                        </p:cTn>
                                        <p:tgtEl>
                                          <p:spTgt spid="8"/>
                                        </p:tgtEl>
                                      </p:cBhvr>
                                      <p:to x="100000" y="90000"/>
                                    </p:animScale>
                                    <p:animScale>
                                      <p:cBhvr>
                                        <p:cTn id="49" dur="166" decel="50000">
                                          <p:stCondLst>
                                            <p:cond delay="1668"/>
                                          </p:stCondLst>
                                        </p:cTn>
                                        <p:tgtEl>
                                          <p:spTgt spid="8"/>
                                        </p:tgtEl>
                                      </p:cBhvr>
                                      <p:to x="100000" y="100000"/>
                                    </p:animScale>
                                    <p:animScale>
                                      <p:cBhvr>
                                        <p:cTn id="50" dur="26">
                                          <p:stCondLst>
                                            <p:cond delay="1808"/>
                                          </p:stCondLst>
                                        </p:cTn>
                                        <p:tgtEl>
                                          <p:spTgt spid="8"/>
                                        </p:tgtEl>
                                      </p:cBhvr>
                                      <p:to x="100000" y="95000"/>
                                    </p:animScale>
                                    <p:animScale>
                                      <p:cBhvr>
                                        <p:cTn id="51" dur="166" decel="50000">
                                          <p:stCondLst>
                                            <p:cond delay="1834"/>
                                          </p:stCondLst>
                                        </p:cTn>
                                        <p:tgtEl>
                                          <p:spTgt spid="8"/>
                                        </p:tgtEl>
                                      </p:cBhvr>
                                      <p:to x="100000" y="100000"/>
                                    </p:animScale>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left)">
                                      <p:cBhvr>
                                        <p:cTn id="55" dur="500"/>
                                        <p:tgtEl>
                                          <p:spTgt spid="28"/>
                                        </p:tgtEl>
                                      </p:cBhvr>
                                    </p:animEffect>
                                  </p:childTnLst>
                                </p:cTn>
                              </p:par>
                            </p:childTnLst>
                          </p:cTn>
                        </p:par>
                        <p:par>
                          <p:cTn id="56" fill="hold">
                            <p:stCondLst>
                              <p:cond delay="6500"/>
                            </p:stCondLst>
                            <p:childTnLst>
                              <p:par>
                                <p:cTn id="57" presetID="26" presetClass="entr" presetSubtype="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Effect transition="in" filter="wipe(down)">
                                      <p:cBhvr>
                                        <p:cTn id="59" dur="580">
                                          <p:stCondLst>
                                            <p:cond delay="0"/>
                                          </p:stCondLst>
                                        </p:cTn>
                                        <p:tgtEl>
                                          <p:spTgt spid="3"/>
                                        </p:tgtEl>
                                      </p:cBhvr>
                                    </p:animEffect>
                                    <p:anim calcmode="lin" valueType="num">
                                      <p:cBhvr>
                                        <p:cTn id="60"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65" dur="26">
                                          <p:stCondLst>
                                            <p:cond delay="650"/>
                                          </p:stCondLst>
                                        </p:cTn>
                                        <p:tgtEl>
                                          <p:spTgt spid="3"/>
                                        </p:tgtEl>
                                      </p:cBhvr>
                                      <p:to x="100000" y="60000"/>
                                    </p:animScale>
                                    <p:animScale>
                                      <p:cBhvr>
                                        <p:cTn id="66" dur="166" decel="50000">
                                          <p:stCondLst>
                                            <p:cond delay="676"/>
                                          </p:stCondLst>
                                        </p:cTn>
                                        <p:tgtEl>
                                          <p:spTgt spid="3"/>
                                        </p:tgtEl>
                                      </p:cBhvr>
                                      <p:to x="100000" y="100000"/>
                                    </p:animScale>
                                    <p:animScale>
                                      <p:cBhvr>
                                        <p:cTn id="67" dur="26">
                                          <p:stCondLst>
                                            <p:cond delay="1312"/>
                                          </p:stCondLst>
                                        </p:cTn>
                                        <p:tgtEl>
                                          <p:spTgt spid="3"/>
                                        </p:tgtEl>
                                      </p:cBhvr>
                                      <p:to x="100000" y="80000"/>
                                    </p:animScale>
                                    <p:animScale>
                                      <p:cBhvr>
                                        <p:cTn id="68" dur="166" decel="50000">
                                          <p:stCondLst>
                                            <p:cond delay="1338"/>
                                          </p:stCondLst>
                                        </p:cTn>
                                        <p:tgtEl>
                                          <p:spTgt spid="3"/>
                                        </p:tgtEl>
                                      </p:cBhvr>
                                      <p:to x="100000" y="100000"/>
                                    </p:animScale>
                                    <p:animScale>
                                      <p:cBhvr>
                                        <p:cTn id="69" dur="26">
                                          <p:stCondLst>
                                            <p:cond delay="1642"/>
                                          </p:stCondLst>
                                        </p:cTn>
                                        <p:tgtEl>
                                          <p:spTgt spid="3"/>
                                        </p:tgtEl>
                                      </p:cBhvr>
                                      <p:to x="100000" y="90000"/>
                                    </p:animScale>
                                    <p:animScale>
                                      <p:cBhvr>
                                        <p:cTn id="70" dur="166" decel="50000">
                                          <p:stCondLst>
                                            <p:cond delay="1668"/>
                                          </p:stCondLst>
                                        </p:cTn>
                                        <p:tgtEl>
                                          <p:spTgt spid="3"/>
                                        </p:tgtEl>
                                      </p:cBhvr>
                                      <p:to x="100000" y="100000"/>
                                    </p:animScale>
                                    <p:animScale>
                                      <p:cBhvr>
                                        <p:cTn id="71" dur="26">
                                          <p:stCondLst>
                                            <p:cond delay="1808"/>
                                          </p:stCondLst>
                                        </p:cTn>
                                        <p:tgtEl>
                                          <p:spTgt spid="3"/>
                                        </p:tgtEl>
                                      </p:cBhvr>
                                      <p:to x="100000" y="95000"/>
                                    </p:animScale>
                                    <p:animScale>
                                      <p:cBhvr>
                                        <p:cTn id="72" dur="166" decel="50000">
                                          <p:stCondLst>
                                            <p:cond delay="1834"/>
                                          </p:stCondLst>
                                        </p:cTn>
                                        <p:tgtEl>
                                          <p:spTgt spid="3"/>
                                        </p:tgtEl>
                                      </p:cBhvr>
                                      <p:to x="100000" y="100000"/>
                                    </p:animScale>
                                  </p:childTnLst>
                                </p:cTn>
                              </p:par>
                            </p:childTnLst>
                          </p:cTn>
                        </p:par>
                        <p:par>
                          <p:cTn id="73" fill="hold">
                            <p:stCondLst>
                              <p:cond delay="8500"/>
                            </p:stCondLst>
                            <p:childTnLst>
                              <p:par>
                                <p:cTn id="74" presetID="22" presetClass="entr" presetSubtype="2" fill="hold" nodeType="after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wipe(right)">
                                      <p:cBhvr>
                                        <p:cTn id="76" dur="500"/>
                                        <p:tgtEl>
                                          <p:spTgt spid="37"/>
                                        </p:tgtEl>
                                      </p:cBhvr>
                                    </p:animEffect>
                                  </p:childTnLst>
                                </p:cTn>
                              </p:par>
                            </p:childTnLst>
                          </p:cTn>
                        </p:par>
                        <p:par>
                          <p:cTn id="77" fill="hold">
                            <p:stCondLst>
                              <p:cond delay="9000"/>
                            </p:stCondLst>
                            <p:childTnLst>
                              <p:par>
                                <p:cTn id="78" presetID="26" presetClass="entr" presetSubtype="0" fill="hold" nodeType="afterEffect">
                                  <p:stCondLst>
                                    <p:cond delay="0"/>
                                  </p:stCondLst>
                                  <p:childTnLst>
                                    <p:set>
                                      <p:cBhvr>
                                        <p:cTn id="79" dur="1" fill="hold">
                                          <p:stCondLst>
                                            <p:cond delay="0"/>
                                          </p:stCondLst>
                                        </p:cTn>
                                        <p:tgtEl>
                                          <p:spTgt spid="46"/>
                                        </p:tgtEl>
                                        <p:attrNameLst>
                                          <p:attrName>style.visibility</p:attrName>
                                        </p:attrNameLst>
                                      </p:cBhvr>
                                      <p:to>
                                        <p:strVal val="visible"/>
                                      </p:to>
                                    </p:set>
                                    <p:animEffect transition="in" filter="wipe(down)">
                                      <p:cBhvr>
                                        <p:cTn id="80" dur="580">
                                          <p:stCondLst>
                                            <p:cond delay="0"/>
                                          </p:stCondLst>
                                        </p:cTn>
                                        <p:tgtEl>
                                          <p:spTgt spid="46"/>
                                        </p:tgtEl>
                                      </p:cBhvr>
                                    </p:animEffect>
                                    <p:anim calcmode="lin" valueType="num">
                                      <p:cBhvr>
                                        <p:cTn id="81" dur="1822" tmFilter="0,0; 0.14,0.36; 0.43,0.73; 0.71,0.91; 1.0,1.0">
                                          <p:stCondLst>
                                            <p:cond delay="0"/>
                                          </p:stCondLst>
                                        </p:cTn>
                                        <p:tgtEl>
                                          <p:spTgt spid="46"/>
                                        </p:tgtEl>
                                        <p:attrNameLst>
                                          <p:attrName>ppt_x</p:attrName>
                                        </p:attrNameLst>
                                      </p:cBhvr>
                                      <p:tavLst>
                                        <p:tav tm="0">
                                          <p:val>
                                            <p:strVal val="#ppt_x-0.25"/>
                                          </p:val>
                                        </p:tav>
                                        <p:tav tm="100000">
                                          <p:val>
                                            <p:strVal val="#ppt_x"/>
                                          </p:val>
                                        </p:tav>
                                      </p:tavLst>
                                    </p:anim>
                                    <p:anim calcmode="lin" valueType="num">
                                      <p:cBhvr>
                                        <p:cTn id="82" dur="664" tmFilter="0.0,0.0; 0.25,0.07; 0.50,0.2; 0.75,0.467; 1.0,1.0">
                                          <p:stCondLst>
                                            <p:cond delay="0"/>
                                          </p:stCondLst>
                                        </p:cTn>
                                        <p:tgtEl>
                                          <p:spTgt spid="46"/>
                                        </p:tgtEl>
                                        <p:attrNameLst>
                                          <p:attrName>ppt_y</p:attrName>
                                        </p:attrNameLst>
                                      </p:cBhvr>
                                      <p:tavLst>
                                        <p:tav tm="0" fmla="#ppt_y-sin(pi*$)/3">
                                          <p:val>
                                            <p:fltVal val="0.5"/>
                                          </p:val>
                                        </p:tav>
                                        <p:tav tm="100000">
                                          <p:val>
                                            <p:fltVal val="1"/>
                                          </p:val>
                                        </p:tav>
                                      </p:tavLst>
                                    </p:anim>
                                    <p:anim calcmode="lin" valueType="num">
                                      <p:cBhvr>
                                        <p:cTn id="83" dur="664" tmFilter="0, 0; 0.125,0.2665; 0.25,0.4; 0.375,0.465; 0.5,0.5;  0.625,0.535; 0.75,0.6; 0.875,0.7335; 1,1">
                                          <p:stCondLst>
                                            <p:cond delay="664"/>
                                          </p:stCondLst>
                                        </p:cTn>
                                        <p:tgtEl>
                                          <p:spTgt spid="46"/>
                                        </p:tgtEl>
                                        <p:attrNameLst>
                                          <p:attrName>ppt_y</p:attrName>
                                        </p:attrNameLst>
                                      </p:cBhvr>
                                      <p:tavLst>
                                        <p:tav tm="0" fmla="#ppt_y-sin(pi*$)/9">
                                          <p:val>
                                            <p:fltVal val="0"/>
                                          </p:val>
                                        </p:tav>
                                        <p:tav tm="100000">
                                          <p:val>
                                            <p:fltVal val="1"/>
                                          </p:val>
                                        </p:tav>
                                      </p:tavLst>
                                    </p:anim>
                                    <p:anim calcmode="lin" valueType="num">
                                      <p:cBhvr>
                                        <p:cTn id="84" dur="332" tmFilter="0, 0; 0.125,0.2665; 0.25,0.4; 0.375,0.465; 0.5,0.5;  0.625,0.535; 0.75,0.6; 0.875,0.7335; 1,1">
                                          <p:stCondLst>
                                            <p:cond delay="1324"/>
                                          </p:stCondLst>
                                        </p:cTn>
                                        <p:tgtEl>
                                          <p:spTgt spid="46"/>
                                        </p:tgtEl>
                                        <p:attrNameLst>
                                          <p:attrName>ppt_y</p:attrName>
                                        </p:attrNameLst>
                                      </p:cBhvr>
                                      <p:tavLst>
                                        <p:tav tm="0" fmla="#ppt_y-sin(pi*$)/27">
                                          <p:val>
                                            <p:fltVal val="0"/>
                                          </p:val>
                                        </p:tav>
                                        <p:tav tm="100000">
                                          <p:val>
                                            <p:fltVal val="1"/>
                                          </p:val>
                                        </p:tav>
                                      </p:tavLst>
                                    </p:anim>
                                    <p:anim calcmode="lin" valueType="num">
                                      <p:cBhvr>
                                        <p:cTn id="85" dur="164" tmFilter="0, 0; 0.125,0.2665; 0.25,0.4; 0.375,0.465; 0.5,0.5;  0.625,0.535; 0.75,0.6; 0.875,0.7335; 1,1">
                                          <p:stCondLst>
                                            <p:cond delay="1656"/>
                                          </p:stCondLst>
                                        </p:cTn>
                                        <p:tgtEl>
                                          <p:spTgt spid="46"/>
                                        </p:tgtEl>
                                        <p:attrNameLst>
                                          <p:attrName>ppt_y</p:attrName>
                                        </p:attrNameLst>
                                      </p:cBhvr>
                                      <p:tavLst>
                                        <p:tav tm="0" fmla="#ppt_y-sin(pi*$)/81">
                                          <p:val>
                                            <p:fltVal val="0"/>
                                          </p:val>
                                        </p:tav>
                                        <p:tav tm="100000">
                                          <p:val>
                                            <p:fltVal val="1"/>
                                          </p:val>
                                        </p:tav>
                                      </p:tavLst>
                                    </p:anim>
                                    <p:animScale>
                                      <p:cBhvr>
                                        <p:cTn id="86" dur="26">
                                          <p:stCondLst>
                                            <p:cond delay="650"/>
                                          </p:stCondLst>
                                        </p:cTn>
                                        <p:tgtEl>
                                          <p:spTgt spid="46"/>
                                        </p:tgtEl>
                                      </p:cBhvr>
                                      <p:to x="100000" y="60000"/>
                                    </p:animScale>
                                    <p:animScale>
                                      <p:cBhvr>
                                        <p:cTn id="87" dur="166" decel="50000">
                                          <p:stCondLst>
                                            <p:cond delay="676"/>
                                          </p:stCondLst>
                                        </p:cTn>
                                        <p:tgtEl>
                                          <p:spTgt spid="46"/>
                                        </p:tgtEl>
                                      </p:cBhvr>
                                      <p:to x="100000" y="100000"/>
                                    </p:animScale>
                                    <p:animScale>
                                      <p:cBhvr>
                                        <p:cTn id="88" dur="26">
                                          <p:stCondLst>
                                            <p:cond delay="1312"/>
                                          </p:stCondLst>
                                        </p:cTn>
                                        <p:tgtEl>
                                          <p:spTgt spid="46"/>
                                        </p:tgtEl>
                                      </p:cBhvr>
                                      <p:to x="100000" y="80000"/>
                                    </p:animScale>
                                    <p:animScale>
                                      <p:cBhvr>
                                        <p:cTn id="89" dur="166" decel="50000">
                                          <p:stCondLst>
                                            <p:cond delay="1338"/>
                                          </p:stCondLst>
                                        </p:cTn>
                                        <p:tgtEl>
                                          <p:spTgt spid="46"/>
                                        </p:tgtEl>
                                      </p:cBhvr>
                                      <p:to x="100000" y="100000"/>
                                    </p:animScale>
                                    <p:animScale>
                                      <p:cBhvr>
                                        <p:cTn id="90" dur="26">
                                          <p:stCondLst>
                                            <p:cond delay="1642"/>
                                          </p:stCondLst>
                                        </p:cTn>
                                        <p:tgtEl>
                                          <p:spTgt spid="46"/>
                                        </p:tgtEl>
                                      </p:cBhvr>
                                      <p:to x="100000" y="90000"/>
                                    </p:animScale>
                                    <p:animScale>
                                      <p:cBhvr>
                                        <p:cTn id="91" dur="166" decel="50000">
                                          <p:stCondLst>
                                            <p:cond delay="1668"/>
                                          </p:stCondLst>
                                        </p:cTn>
                                        <p:tgtEl>
                                          <p:spTgt spid="46"/>
                                        </p:tgtEl>
                                      </p:cBhvr>
                                      <p:to x="100000" y="100000"/>
                                    </p:animScale>
                                    <p:animScale>
                                      <p:cBhvr>
                                        <p:cTn id="92" dur="26">
                                          <p:stCondLst>
                                            <p:cond delay="1808"/>
                                          </p:stCondLst>
                                        </p:cTn>
                                        <p:tgtEl>
                                          <p:spTgt spid="46"/>
                                        </p:tgtEl>
                                      </p:cBhvr>
                                      <p:to x="100000" y="95000"/>
                                    </p:animScale>
                                    <p:animScale>
                                      <p:cBhvr>
                                        <p:cTn id="93" dur="166" decel="50000">
                                          <p:stCondLst>
                                            <p:cond delay="1834"/>
                                          </p:stCondLst>
                                        </p:cTn>
                                        <p:tgtEl>
                                          <p:spTgt spid="46"/>
                                        </p:tgtEl>
                                      </p:cBhvr>
                                      <p:to x="100000" y="100000"/>
                                    </p:animScale>
                                  </p:childTnLst>
                                </p:cTn>
                              </p:par>
                            </p:childTnLst>
                          </p:cTn>
                        </p:par>
                        <p:par>
                          <p:cTn id="94" fill="hold">
                            <p:stCondLst>
                              <p:cond delay="11000"/>
                            </p:stCondLst>
                            <p:childTnLst>
                              <p:par>
                                <p:cTn id="95" presetID="22" presetClass="entr" presetSubtype="8" fill="hold" nodeType="afterEffect">
                                  <p:stCondLst>
                                    <p:cond delay="0"/>
                                  </p:stCondLst>
                                  <p:childTnLst>
                                    <p:set>
                                      <p:cBhvr>
                                        <p:cTn id="96" dur="1" fill="hold">
                                          <p:stCondLst>
                                            <p:cond delay="0"/>
                                          </p:stCondLst>
                                        </p:cTn>
                                        <p:tgtEl>
                                          <p:spTgt spid="31"/>
                                        </p:tgtEl>
                                        <p:attrNameLst>
                                          <p:attrName>style.visibility</p:attrName>
                                        </p:attrNameLst>
                                      </p:cBhvr>
                                      <p:to>
                                        <p:strVal val="visible"/>
                                      </p:to>
                                    </p:set>
                                    <p:animEffect transition="in" filter="wipe(left)">
                                      <p:cBhvr>
                                        <p:cTn id="97" dur="500"/>
                                        <p:tgtEl>
                                          <p:spTgt spid="31"/>
                                        </p:tgtEl>
                                      </p:cBhvr>
                                    </p:animEffect>
                                  </p:childTnLst>
                                </p:cTn>
                              </p:par>
                            </p:childTnLst>
                          </p:cTn>
                        </p:par>
                        <p:par>
                          <p:cTn id="98" fill="hold">
                            <p:stCondLst>
                              <p:cond delay="11500"/>
                            </p:stCondLst>
                            <p:childTnLst>
                              <p:par>
                                <p:cTn id="99" presetID="16" presetClass="entr" presetSubtype="37" fill="hold" nodeType="afterEffect">
                                  <p:stCondLst>
                                    <p:cond delay="0"/>
                                  </p:stCondLst>
                                  <p:childTnLst>
                                    <p:set>
                                      <p:cBhvr>
                                        <p:cTn id="100" dur="1" fill="hold">
                                          <p:stCondLst>
                                            <p:cond delay="0"/>
                                          </p:stCondLst>
                                        </p:cTn>
                                        <p:tgtEl>
                                          <p:spTgt spid="44"/>
                                        </p:tgtEl>
                                        <p:attrNameLst>
                                          <p:attrName>style.visibility</p:attrName>
                                        </p:attrNameLst>
                                      </p:cBhvr>
                                      <p:to>
                                        <p:strVal val="visible"/>
                                      </p:to>
                                    </p:set>
                                    <p:animEffect transition="in" filter="barn(outVertical)">
                                      <p:cBhvr>
                                        <p:cTn id="101" dur="500"/>
                                        <p:tgtEl>
                                          <p:spTgt spid="44"/>
                                        </p:tgtEl>
                                      </p:cBhvr>
                                    </p:animEffect>
                                  </p:childTnLst>
                                </p:cTn>
                              </p:par>
                            </p:childTnLst>
                          </p:cTn>
                        </p:par>
                        <p:par>
                          <p:cTn id="102" fill="hold">
                            <p:stCondLst>
                              <p:cond delay="12000"/>
                            </p:stCondLst>
                            <p:childTnLst>
                              <p:par>
                                <p:cTn id="103" presetID="22" presetClass="entr" presetSubtype="1" fill="hold" grpId="0" nodeType="afterEffect">
                                  <p:stCondLst>
                                    <p:cond delay="0"/>
                                  </p:stCondLst>
                                  <p:childTnLst>
                                    <p:set>
                                      <p:cBhvr>
                                        <p:cTn id="104" dur="1" fill="hold">
                                          <p:stCondLst>
                                            <p:cond delay="0"/>
                                          </p:stCondLst>
                                        </p:cTn>
                                        <p:tgtEl>
                                          <p:spTgt spid="45"/>
                                        </p:tgtEl>
                                        <p:attrNameLst>
                                          <p:attrName>style.visibility</p:attrName>
                                        </p:attrNameLst>
                                      </p:cBhvr>
                                      <p:to>
                                        <p:strVal val="visible"/>
                                      </p:to>
                                    </p:set>
                                    <p:animEffect transition="in" filter="wipe(up)">
                                      <p:cBhvr>
                                        <p:cTn id="105"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4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03020"/>
            <a:ext cx="12192000" cy="509778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Rectangle 22"/>
          <p:cNvSpPr/>
          <p:nvPr/>
        </p:nvSpPr>
        <p:spPr>
          <a:xfrm>
            <a:off x="854681" y="1947086"/>
            <a:ext cx="1920240" cy="192024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p:cNvSpPr/>
          <p:nvPr/>
        </p:nvSpPr>
        <p:spPr>
          <a:xfrm>
            <a:off x="872062" y="3957661"/>
            <a:ext cx="1920240" cy="192024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p:nvSpPr>
        <p:spPr>
          <a:xfrm>
            <a:off x="2892542" y="1953082"/>
            <a:ext cx="1920240" cy="192024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2892542" y="3956130"/>
            <a:ext cx="1920240" cy="192024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949423" y="1947086"/>
            <a:ext cx="1920240" cy="192024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4947498" y="3955006"/>
            <a:ext cx="1920240" cy="192024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64" name="Group 63"/>
          <p:cNvGrpSpPr/>
          <p:nvPr/>
        </p:nvGrpSpPr>
        <p:grpSpPr>
          <a:xfrm>
            <a:off x="7474896" y="2084476"/>
            <a:ext cx="3649765" cy="3534868"/>
            <a:chOff x="503759" y="2827276"/>
            <a:chExt cx="3282145" cy="3534868"/>
          </a:xfrm>
        </p:grpSpPr>
        <p:sp>
          <p:nvSpPr>
            <p:cNvPr id="65" name="TextBox 64"/>
            <p:cNvSpPr txBox="1"/>
            <p:nvPr/>
          </p:nvSpPr>
          <p:spPr>
            <a:xfrm>
              <a:off x="503759" y="3315156"/>
              <a:ext cx="3282145" cy="304698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66" name="TextBox 65"/>
            <p:cNvSpPr txBox="1"/>
            <p:nvPr/>
          </p:nvSpPr>
          <p:spPr>
            <a:xfrm>
              <a:off x="503759" y="2827276"/>
              <a:ext cx="1879391" cy="400110"/>
            </a:xfrm>
            <a:prstGeom prst="rect">
              <a:avLst/>
            </a:prstGeom>
            <a:noFill/>
          </p:spPr>
          <p:txBody>
            <a:bodyPr wrap="square" rtlCol="0">
              <a:spAutoFit/>
            </a:bodyPr>
            <a:lstStyle/>
            <a:p>
              <a:r>
                <a:rPr lang="en-US" sz="2000" b="1" dirty="0">
                  <a:solidFill>
                    <a:schemeClr val="bg1">
                      <a:lumMod val="75000"/>
                    </a:schemeClr>
                  </a:solidFill>
                </a:rPr>
                <a:t>Title Goes Here</a:t>
              </a:r>
            </a:p>
          </p:txBody>
        </p:sp>
      </p:grpSp>
      <p:pic>
        <p:nvPicPr>
          <p:cNvPr id="24" name="Picture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42485" y="2484586"/>
            <a:ext cx="957155" cy="914479"/>
          </a:xfrm>
          <a:prstGeom prst="rect">
            <a:avLst/>
          </a:prstGeom>
        </p:spPr>
      </p:pic>
      <p:pic>
        <p:nvPicPr>
          <p:cNvPr id="25" name="Picture 2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569" y="4366934"/>
            <a:ext cx="1036410" cy="914479"/>
          </a:xfrm>
          <a:prstGeom prst="rect">
            <a:avLst/>
          </a:prstGeom>
        </p:spPr>
      </p:pic>
      <p:pic>
        <p:nvPicPr>
          <p:cNvPr id="31" name="Picture 3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51457" y="2449966"/>
            <a:ext cx="658425" cy="914479"/>
          </a:xfrm>
          <a:prstGeom prst="rect">
            <a:avLst/>
          </a:prstGeom>
        </p:spPr>
      </p:pic>
      <p:pic>
        <p:nvPicPr>
          <p:cNvPr id="76" name="Picture 7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86403" y="2513340"/>
            <a:ext cx="804742" cy="932769"/>
          </a:xfrm>
          <a:prstGeom prst="rect">
            <a:avLst/>
          </a:prstGeom>
        </p:spPr>
      </p:pic>
      <p:pic>
        <p:nvPicPr>
          <p:cNvPr id="77" name="Picture 7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42485" y="4430669"/>
            <a:ext cx="853514" cy="908383"/>
          </a:xfrm>
          <a:prstGeom prst="rect">
            <a:avLst/>
          </a:prstGeom>
        </p:spPr>
      </p:pic>
      <p:pic>
        <p:nvPicPr>
          <p:cNvPr id="78" name="Picture 7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392374" y="4454838"/>
            <a:ext cx="920576" cy="920576"/>
          </a:xfrm>
          <a:prstGeom prst="rect">
            <a:avLst/>
          </a:prstGeom>
        </p:spPr>
      </p:pic>
    </p:spTree>
    <p:extLst>
      <p:ext uri="{BB962C8B-B14F-4D97-AF65-F5344CB8AC3E}">
        <p14:creationId xmlns:p14="http://schemas.microsoft.com/office/powerpoint/2010/main" val="1735329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76"/>
                                        </p:tgtEl>
                                        <p:attrNameLst>
                                          <p:attrName>style.visibility</p:attrName>
                                        </p:attrNameLst>
                                      </p:cBhvr>
                                      <p:to>
                                        <p:strVal val="visible"/>
                                      </p:to>
                                    </p:set>
                                    <p:anim calcmode="lin" valueType="num">
                                      <p:cBhvr>
                                        <p:cTn id="16" dur="500" fill="hold"/>
                                        <p:tgtEl>
                                          <p:spTgt spid="76"/>
                                        </p:tgtEl>
                                        <p:attrNameLst>
                                          <p:attrName>ppt_w</p:attrName>
                                        </p:attrNameLst>
                                      </p:cBhvr>
                                      <p:tavLst>
                                        <p:tav tm="0">
                                          <p:val>
                                            <p:fltVal val="0"/>
                                          </p:val>
                                        </p:tav>
                                        <p:tav tm="100000">
                                          <p:val>
                                            <p:strVal val="#ppt_w"/>
                                          </p:val>
                                        </p:tav>
                                      </p:tavLst>
                                    </p:anim>
                                    <p:anim calcmode="lin" valueType="num">
                                      <p:cBhvr>
                                        <p:cTn id="17" dur="500" fill="hold"/>
                                        <p:tgtEl>
                                          <p:spTgt spid="76"/>
                                        </p:tgtEl>
                                        <p:attrNameLst>
                                          <p:attrName>ppt_h</p:attrName>
                                        </p:attrNameLst>
                                      </p:cBhvr>
                                      <p:tavLst>
                                        <p:tav tm="0">
                                          <p:val>
                                            <p:fltVal val="0"/>
                                          </p:val>
                                        </p:tav>
                                        <p:tav tm="100000">
                                          <p:val>
                                            <p:strVal val="#ppt_h"/>
                                          </p:val>
                                        </p:tav>
                                      </p:tavLst>
                                    </p:anim>
                                    <p:animEffect transition="in" filter="fade">
                                      <p:cBhvr>
                                        <p:cTn id="18" dur="500"/>
                                        <p:tgtEl>
                                          <p:spTgt spid="76"/>
                                        </p:tgtEl>
                                      </p:cBhvr>
                                    </p:animEffect>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 calcmode="lin" valueType="num">
                                      <p:cBhvr additive="base">
                                        <p:cTn id="22" dur="500" fill="hold"/>
                                        <p:tgtEl>
                                          <p:spTgt spid="68"/>
                                        </p:tgtEl>
                                        <p:attrNameLst>
                                          <p:attrName>ppt_x</p:attrName>
                                        </p:attrNameLst>
                                      </p:cBhvr>
                                      <p:tavLst>
                                        <p:tav tm="0">
                                          <p:val>
                                            <p:strVal val="#ppt_x"/>
                                          </p:val>
                                        </p:tav>
                                        <p:tav tm="100000">
                                          <p:val>
                                            <p:strVal val="#ppt_x"/>
                                          </p:val>
                                        </p:tav>
                                      </p:tavLst>
                                    </p:anim>
                                    <p:anim calcmode="lin" valueType="num">
                                      <p:cBhvr additive="base">
                                        <p:cTn id="23" dur="500" fill="hold"/>
                                        <p:tgtEl>
                                          <p:spTgt spid="68"/>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 calcmode="lin" valueType="num">
                                      <p:cBhvr>
                                        <p:cTn id="27" dur="500" fill="hold"/>
                                        <p:tgtEl>
                                          <p:spTgt spid="31"/>
                                        </p:tgtEl>
                                        <p:attrNameLst>
                                          <p:attrName>ppt_w</p:attrName>
                                        </p:attrNameLst>
                                      </p:cBhvr>
                                      <p:tavLst>
                                        <p:tav tm="0">
                                          <p:val>
                                            <p:fltVal val="0"/>
                                          </p:val>
                                        </p:tav>
                                        <p:tav tm="100000">
                                          <p:val>
                                            <p:strVal val="#ppt_w"/>
                                          </p:val>
                                        </p:tav>
                                      </p:tavLst>
                                    </p:anim>
                                    <p:anim calcmode="lin" valueType="num">
                                      <p:cBhvr>
                                        <p:cTn id="28" dur="500" fill="hold"/>
                                        <p:tgtEl>
                                          <p:spTgt spid="31"/>
                                        </p:tgtEl>
                                        <p:attrNameLst>
                                          <p:attrName>ppt_h</p:attrName>
                                        </p:attrNameLst>
                                      </p:cBhvr>
                                      <p:tavLst>
                                        <p:tav tm="0">
                                          <p:val>
                                            <p:fltVal val="0"/>
                                          </p:val>
                                        </p:tav>
                                        <p:tav tm="100000">
                                          <p:val>
                                            <p:strVal val="#ppt_h"/>
                                          </p:val>
                                        </p:tav>
                                      </p:tavLst>
                                    </p:anim>
                                    <p:animEffect transition="in" filter="fade">
                                      <p:cBhvr>
                                        <p:cTn id="29" dur="500"/>
                                        <p:tgtEl>
                                          <p:spTgt spid="31"/>
                                        </p:tgtEl>
                                      </p:cBhvr>
                                    </p:animEffect>
                                  </p:childTnLst>
                                </p:cTn>
                              </p:par>
                            </p:childTnLst>
                          </p:cTn>
                        </p:par>
                        <p:par>
                          <p:cTn id="30" fill="hold">
                            <p:stCondLst>
                              <p:cond delay="3000"/>
                            </p:stCondLst>
                            <p:childTnLst>
                              <p:par>
                                <p:cTn id="31" presetID="2" presetClass="entr" presetSubtype="4" fill="hold" grpId="0"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ppt_x"/>
                                          </p:val>
                                        </p:tav>
                                        <p:tav tm="100000">
                                          <p:val>
                                            <p:strVal val="#ppt_x"/>
                                          </p:val>
                                        </p:tav>
                                      </p:tavLst>
                                    </p:anim>
                                    <p:anim calcmode="lin" valueType="num">
                                      <p:cBhvr additive="base">
                                        <p:cTn id="34" dur="500" fill="hold"/>
                                        <p:tgtEl>
                                          <p:spTgt spid="71"/>
                                        </p:tgtEl>
                                        <p:attrNameLst>
                                          <p:attrName>ppt_y</p:attrName>
                                        </p:attrNameLst>
                                      </p:cBhvr>
                                      <p:tavLst>
                                        <p:tav tm="0">
                                          <p:val>
                                            <p:strVal val="1+#ppt_h/2"/>
                                          </p:val>
                                        </p:tav>
                                        <p:tav tm="100000">
                                          <p:val>
                                            <p:strVal val="#ppt_y"/>
                                          </p:val>
                                        </p:tav>
                                      </p:tavLst>
                                    </p:anim>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 calcmode="lin" valueType="num">
                                      <p:cBhvr>
                                        <p:cTn id="38" dur="500" fill="hold"/>
                                        <p:tgtEl>
                                          <p:spTgt spid="24"/>
                                        </p:tgtEl>
                                        <p:attrNameLst>
                                          <p:attrName>ppt_w</p:attrName>
                                        </p:attrNameLst>
                                      </p:cBhvr>
                                      <p:tavLst>
                                        <p:tav tm="0">
                                          <p:val>
                                            <p:fltVal val="0"/>
                                          </p:val>
                                        </p:tav>
                                        <p:tav tm="100000">
                                          <p:val>
                                            <p:strVal val="#ppt_w"/>
                                          </p:val>
                                        </p:tav>
                                      </p:tavLst>
                                    </p:anim>
                                    <p:anim calcmode="lin" valueType="num">
                                      <p:cBhvr>
                                        <p:cTn id="39" dur="500" fill="hold"/>
                                        <p:tgtEl>
                                          <p:spTgt spid="24"/>
                                        </p:tgtEl>
                                        <p:attrNameLst>
                                          <p:attrName>ppt_h</p:attrName>
                                        </p:attrNameLst>
                                      </p:cBhvr>
                                      <p:tavLst>
                                        <p:tav tm="0">
                                          <p:val>
                                            <p:fltVal val="0"/>
                                          </p:val>
                                        </p:tav>
                                        <p:tav tm="100000">
                                          <p:val>
                                            <p:strVal val="#ppt_h"/>
                                          </p:val>
                                        </p:tav>
                                      </p:tavLst>
                                    </p:anim>
                                    <p:animEffect transition="in" filter="fade">
                                      <p:cBhvr>
                                        <p:cTn id="40" dur="500"/>
                                        <p:tgtEl>
                                          <p:spTgt spid="24"/>
                                        </p:tgtEl>
                                      </p:cBhvr>
                                    </p:animEffect>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67"/>
                                        </p:tgtEl>
                                        <p:attrNameLst>
                                          <p:attrName>style.visibility</p:attrName>
                                        </p:attrNameLst>
                                      </p:cBhvr>
                                      <p:to>
                                        <p:strVal val="visible"/>
                                      </p:to>
                                    </p:set>
                                    <p:anim calcmode="lin" valueType="num">
                                      <p:cBhvr additive="base">
                                        <p:cTn id="44" dur="500" fill="hold"/>
                                        <p:tgtEl>
                                          <p:spTgt spid="67"/>
                                        </p:tgtEl>
                                        <p:attrNameLst>
                                          <p:attrName>ppt_x</p:attrName>
                                        </p:attrNameLst>
                                      </p:cBhvr>
                                      <p:tavLst>
                                        <p:tav tm="0">
                                          <p:val>
                                            <p:strVal val="#ppt_x"/>
                                          </p:val>
                                        </p:tav>
                                        <p:tav tm="100000">
                                          <p:val>
                                            <p:strVal val="#ppt_x"/>
                                          </p:val>
                                        </p:tav>
                                      </p:tavLst>
                                    </p:anim>
                                    <p:anim calcmode="lin" valueType="num">
                                      <p:cBhvr additive="base">
                                        <p:cTn id="45" dur="500" fill="hold"/>
                                        <p:tgtEl>
                                          <p:spTgt spid="67"/>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70"/>
                                        </p:tgtEl>
                                        <p:attrNameLst>
                                          <p:attrName>style.visibility</p:attrName>
                                        </p:attrNameLst>
                                      </p:cBhvr>
                                      <p:to>
                                        <p:strVal val="visible"/>
                                      </p:to>
                                    </p:set>
                                    <p:anim calcmode="lin" valueType="num">
                                      <p:cBhvr additive="base">
                                        <p:cTn id="55" dur="500" fill="hold"/>
                                        <p:tgtEl>
                                          <p:spTgt spid="70"/>
                                        </p:tgtEl>
                                        <p:attrNameLst>
                                          <p:attrName>ppt_x</p:attrName>
                                        </p:attrNameLst>
                                      </p:cBhvr>
                                      <p:tavLst>
                                        <p:tav tm="0">
                                          <p:val>
                                            <p:strVal val="#ppt_x"/>
                                          </p:val>
                                        </p:tav>
                                        <p:tav tm="100000">
                                          <p:val>
                                            <p:strVal val="#ppt_x"/>
                                          </p:val>
                                        </p:tav>
                                      </p:tavLst>
                                    </p:anim>
                                    <p:anim calcmode="lin" valueType="num">
                                      <p:cBhvr additive="base">
                                        <p:cTn id="56" dur="500" fill="hold"/>
                                        <p:tgtEl>
                                          <p:spTgt spid="70"/>
                                        </p:tgtEl>
                                        <p:attrNameLst>
                                          <p:attrName>ppt_y</p:attrName>
                                        </p:attrNameLst>
                                      </p:cBhvr>
                                      <p:tavLst>
                                        <p:tav tm="0">
                                          <p:val>
                                            <p:strVal val="1+#ppt_h/2"/>
                                          </p:val>
                                        </p:tav>
                                        <p:tav tm="100000">
                                          <p:val>
                                            <p:strVal val="#ppt_y"/>
                                          </p:val>
                                        </p:tav>
                                      </p:tavLst>
                                    </p:anim>
                                  </p:childTnLst>
                                </p:cTn>
                              </p:par>
                            </p:childTnLst>
                          </p:cTn>
                        </p:par>
                        <p:par>
                          <p:cTn id="57" fill="hold">
                            <p:stCondLst>
                              <p:cond delay="5500"/>
                            </p:stCondLst>
                            <p:childTnLst>
                              <p:par>
                                <p:cTn id="58" presetID="53" presetClass="entr" presetSubtype="16" fill="hold" nodeType="afterEffect">
                                  <p:stCondLst>
                                    <p:cond delay="0"/>
                                  </p:stCondLst>
                                  <p:childTnLst>
                                    <p:set>
                                      <p:cBhvr>
                                        <p:cTn id="59" dur="1" fill="hold">
                                          <p:stCondLst>
                                            <p:cond delay="0"/>
                                          </p:stCondLst>
                                        </p:cTn>
                                        <p:tgtEl>
                                          <p:spTgt spid="78"/>
                                        </p:tgtEl>
                                        <p:attrNameLst>
                                          <p:attrName>style.visibility</p:attrName>
                                        </p:attrNameLst>
                                      </p:cBhvr>
                                      <p:to>
                                        <p:strVal val="visible"/>
                                      </p:to>
                                    </p:set>
                                    <p:anim calcmode="lin" valueType="num">
                                      <p:cBhvr>
                                        <p:cTn id="60" dur="500" fill="hold"/>
                                        <p:tgtEl>
                                          <p:spTgt spid="78"/>
                                        </p:tgtEl>
                                        <p:attrNameLst>
                                          <p:attrName>ppt_w</p:attrName>
                                        </p:attrNameLst>
                                      </p:cBhvr>
                                      <p:tavLst>
                                        <p:tav tm="0">
                                          <p:val>
                                            <p:fltVal val="0"/>
                                          </p:val>
                                        </p:tav>
                                        <p:tav tm="100000">
                                          <p:val>
                                            <p:strVal val="#ppt_w"/>
                                          </p:val>
                                        </p:tav>
                                      </p:tavLst>
                                    </p:anim>
                                    <p:anim calcmode="lin" valueType="num">
                                      <p:cBhvr>
                                        <p:cTn id="61" dur="500" fill="hold"/>
                                        <p:tgtEl>
                                          <p:spTgt spid="78"/>
                                        </p:tgtEl>
                                        <p:attrNameLst>
                                          <p:attrName>ppt_h</p:attrName>
                                        </p:attrNameLst>
                                      </p:cBhvr>
                                      <p:tavLst>
                                        <p:tav tm="0">
                                          <p:val>
                                            <p:fltVal val="0"/>
                                          </p:val>
                                        </p:tav>
                                        <p:tav tm="100000">
                                          <p:val>
                                            <p:strVal val="#ppt_h"/>
                                          </p:val>
                                        </p:tav>
                                      </p:tavLst>
                                    </p:anim>
                                    <p:animEffect transition="in" filter="fade">
                                      <p:cBhvr>
                                        <p:cTn id="62" dur="500"/>
                                        <p:tgtEl>
                                          <p:spTgt spid="78"/>
                                        </p:tgtEl>
                                      </p:cBhvr>
                                    </p:animEffect>
                                  </p:childTnLst>
                                </p:cTn>
                              </p:par>
                            </p:childTnLst>
                          </p:cTn>
                        </p:par>
                        <p:par>
                          <p:cTn id="63" fill="hold">
                            <p:stCondLst>
                              <p:cond delay="6000"/>
                            </p:stCondLst>
                            <p:childTnLst>
                              <p:par>
                                <p:cTn id="64" presetID="2" presetClass="entr" presetSubtype="4" fill="hold" grpId="0" nodeType="afterEffect">
                                  <p:stCondLst>
                                    <p:cond delay="0"/>
                                  </p:stCondLst>
                                  <p:childTnLst>
                                    <p:set>
                                      <p:cBhvr>
                                        <p:cTn id="65" dur="1" fill="hold">
                                          <p:stCondLst>
                                            <p:cond delay="0"/>
                                          </p:stCondLst>
                                        </p:cTn>
                                        <p:tgtEl>
                                          <p:spTgt spid="72"/>
                                        </p:tgtEl>
                                        <p:attrNameLst>
                                          <p:attrName>style.visibility</p:attrName>
                                        </p:attrNameLst>
                                      </p:cBhvr>
                                      <p:to>
                                        <p:strVal val="visible"/>
                                      </p:to>
                                    </p:set>
                                    <p:anim calcmode="lin" valueType="num">
                                      <p:cBhvr additive="base">
                                        <p:cTn id="66" dur="500" fill="hold"/>
                                        <p:tgtEl>
                                          <p:spTgt spid="72"/>
                                        </p:tgtEl>
                                        <p:attrNameLst>
                                          <p:attrName>ppt_x</p:attrName>
                                        </p:attrNameLst>
                                      </p:cBhvr>
                                      <p:tavLst>
                                        <p:tav tm="0">
                                          <p:val>
                                            <p:strVal val="#ppt_x"/>
                                          </p:val>
                                        </p:tav>
                                        <p:tav tm="100000">
                                          <p:val>
                                            <p:strVal val="#ppt_x"/>
                                          </p:val>
                                        </p:tav>
                                      </p:tavLst>
                                    </p:anim>
                                    <p:anim calcmode="lin" valueType="num">
                                      <p:cBhvr additive="base">
                                        <p:cTn id="67" dur="500" fill="hold"/>
                                        <p:tgtEl>
                                          <p:spTgt spid="72"/>
                                        </p:tgtEl>
                                        <p:attrNameLst>
                                          <p:attrName>ppt_y</p:attrName>
                                        </p:attrNameLst>
                                      </p:cBhvr>
                                      <p:tavLst>
                                        <p:tav tm="0">
                                          <p:val>
                                            <p:strVal val="1+#ppt_h/2"/>
                                          </p:val>
                                        </p:tav>
                                        <p:tav tm="100000">
                                          <p:val>
                                            <p:strVal val="#ppt_y"/>
                                          </p:val>
                                        </p:tav>
                                      </p:tavLst>
                                    </p:anim>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77"/>
                                        </p:tgtEl>
                                        <p:attrNameLst>
                                          <p:attrName>style.visibility</p:attrName>
                                        </p:attrNameLst>
                                      </p:cBhvr>
                                      <p:to>
                                        <p:strVal val="visible"/>
                                      </p:to>
                                    </p:set>
                                    <p:anim calcmode="lin" valueType="num">
                                      <p:cBhvr>
                                        <p:cTn id="71" dur="500" fill="hold"/>
                                        <p:tgtEl>
                                          <p:spTgt spid="77"/>
                                        </p:tgtEl>
                                        <p:attrNameLst>
                                          <p:attrName>ppt_w</p:attrName>
                                        </p:attrNameLst>
                                      </p:cBhvr>
                                      <p:tavLst>
                                        <p:tav tm="0">
                                          <p:val>
                                            <p:fltVal val="0"/>
                                          </p:val>
                                        </p:tav>
                                        <p:tav tm="100000">
                                          <p:val>
                                            <p:strVal val="#ppt_w"/>
                                          </p:val>
                                        </p:tav>
                                      </p:tavLst>
                                    </p:anim>
                                    <p:anim calcmode="lin" valueType="num">
                                      <p:cBhvr>
                                        <p:cTn id="72" dur="500" fill="hold"/>
                                        <p:tgtEl>
                                          <p:spTgt spid="77"/>
                                        </p:tgtEl>
                                        <p:attrNameLst>
                                          <p:attrName>ppt_h</p:attrName>
                                        </p:attrNameLst>
                                      </p:cBhvr>
                                      <p:tavLst>
                                        <p:tav tm="0">
                                          <p:val>
                                            <p:fltVal val="0"/>
                                          </p:val>
                                        </p:tav>
                                        <p:tav tm="100000">
                                          <p:val>
                                            <p:strVal val="#ppt_h"/>
                                          </p:val>
                                        </p:tav>
                                      </p:tavLst>
                                    </p:anim>
                                    <p:animEffect transition="in" filter="fade">
                                      <p:cBhvr>
                                        <p:cTn id="73" dur="500"/>
                                        <p:tgtEl>
                                          <p:spTgt spid="77"/>
                                        </p:tgtEl>
                                      </p:cBhvr>
                                    </p:animEffect>
                                  </p:childTnLst>
                                </p:cTn>
                              </p:par>
                            </p:childTnLst>
                          </p:cTn>
                        </p:par>
                        <p:par>
                          <p:cTn id="74" fill="hold">
                            <p:stCondLst>
                              <p:cond delay="7000"/>
                            </p:stCondLst>
                            <p:childTnLst>
                              <p:par>
                                <p:cTn id="75" presetID="22" presetClass="entr" presetSubtype="1" fill="hold" nodeType="after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wipe(up)">
                                      <p:cBhvr>
                                        <p:cTn id="77" dur="10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23" grpId="0" animBg="1"/>
      <p:bldP spid="67" grpId="0" animBg="1"/>
      <p:bldP spid="68" grpId="0" animBg="1"/>
      <p:bldP spid="70" grpId="0" animBg="1"/>
      <p:bldP spid="71" grpId="0" animBg="1"/>
      <p:bldP spid="7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196145"/>
            <a:ext cx="12192000" cy="54540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45" name="Freeform 5"/>
          <p:cNvSpPr>
            <a:spLocks/>
          </p:cNvSpPr>
          <p:nvPr/>
        </p:nvSpPr>
        <p:spPr bwMode="auto">
          <a:xfrm>
            <a:off x="5354402" y="2100809"/>
            <a:ext cx="732367" cy="3970867"/>
          </a:xfrm>
          <a:custGeom>
            <a:avLst/>
            <a:gdLst/>
            <a:ahLst/>
            <a:cxnLst>
              <a:cxn ang="0">
                <a:pos x="162" y="0"/>
              </a:cxn>
              <a:cxn ang="0">
                <a:pos x="0" y="0"/>
              </a:cxn>
              <a:cxn ang="0">
                <a:pos x="0" y="439"/>
              </a:cxn>
              <a:cxn ang="0">
                <a:pos x="13" y="474"/>
              </a:cxn>
              <a:cxn ang="0">
                <a:pos x="14" y="475"/>
              </a:cxn>
              <a:cxn ang="0">
                <a:pos x="14" y="475"/>
              </a:cxn>
              <a:cxn ang="0">
                <a:pos x="130" y="597"/>
              </a:cxn>
              <a:cxn ang="0">
                <a:pos x="142" y="630"/>
              </a:cxn>
              <a:cxn ang="0">
                <a:pos x="142" y="634"/>
              </a:cxn>
              <a:cxn ang="0">
                <a:pos x="142" y="962"/>
              </a:cxn>
              <a:cxn ang="0">
                <a:pos x="177" y="962"/>
              </a:cxn>
              <a:cxn ang="0">
                <a:pos x="177" y="583"/>
              </a:cxn>
              <a:cxn ang="0">
                <a:pos x="161" y="463"/>
              </a:cxn>
              <a:cxn ang="0">
                <a:pos x="162" y="0"/>
              </a:cxn>
            </a:cxnLst>
            <a:rect l="0" t="0" r="r" b="b"/>
            <a:pathLst>
              <a:path w="177" h="962">
                <a:moveTo>
                  <a:pt x="162" y="0"/>
                </a:moveTo>
                <a:cubicBezTo>
                  <a:pt x="0" y="0"/>
                  <a:pt x="0" y="0"/>
                  <a:pt x="0" y="0"/>
                </a:cubicBezTo>
                <a:cubicBezTo>
                  <a:pt x="0" y="439"/>
                  <a:pt x="0" y="439"/>
                  <a:pt x="0" y="439"/>
                </a:cubicBezTo>
                <a:cubicBezTo>
                  <a:pt x="0" y="455"/>
                  <a:pt x="6" y="467"/>
                  <a:pt x="13" y="474"/>
                </a:cubicBezTo>
                <a:cubicBezTo>
                  <a:pt x="13" y="474"/>
                  <a:pt x="14" y="475"/>
                  <a:pt x="14" y="475"/>
                </a:cubicBezTo>
                <a:cubicBezTo>
                  <a:pt x="14" y="475"/>
                  <a:pt x="14" y="475"/>
                  <a:pt x="14" y="475"/>
                </a:cubicBezTo>
                <a:cubicBezTo>
                  <a:pt x="14" y="475"/>
                  <a:pt x="105" y="568"/>
                  <a:pt x="130" y="597"/>
                </a:cubicBezTo>
                <a:cubicBezTo>
                  <a:pt x="135" y="602"/>
                  <a:pt x="142" y="610"/>
                  <a:pt x="142" y="630"/>
                </a:cubicBezTo>
                <a:cubicBezTo>
                  <a:pt x="142" y="631"/>
                  <a:pt x="142" y="633"/>
                  <a:pt x="142" y="634"/>
                </a:cubicBezTo>
                <a:cubicBezTo>
                  <a:pt x="142" y="962"/>
                  <a:pt x="142" y="962"/>
                  <a:pt x="142" y="962"/>
                </a:cubicBezTo>
                <a:cubicBezTo>
                  <a:pt x="177" y="962"/>
                  <a:pt x="177" y="962"/>
                  <a:pt x="177" y="962"/>
                </a:cubicBezTo>
                <a:cubicBezTo>
                  <a:pt x="177" y="583"/>
                  <a:pt x="177" y="583"/>
                  <a:pt x="177" y="583"/>
                </a:cubicBezTo>
                <a:cubicBezTo>
                  <a:pt x="177" y="583"/>
                  <a:pt x="161" y="473"/>
                  <a:pt x="161" y="463"/>
                </a:cubicBezTo>
                <a:lnTo>
                  <a:pt x="162" y="0"/>
                </a:lnTo>
                <a:close/>
              </a:path>
            </a:pathLst>
          </a:custGeom>
          <a:gradFill>
            <a:gsLst>
              <a:gs pos="0">
                <a:schemeClr val="accent2"/>
              </a:gs>
              <a:gs pos="50000">
                <a:schemeClr val="accent2">
                  <a:lumMod val="50000"/>
                </a:schemeClr>
              </a:gs>
              <a:gs pos="69000">
                <a:schemeClr val="accent2"/>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6" name="Freeform 6"/>
          <p:cNvSpPr>
            <a:spLocks/>
          </p:cNvSpPr>
          <p:nvPr/>
        </p:nvSpPr>
        <p:spPr bwMode="auto">
          <a:xfrm>
            <a:off x="6084652" y="2714643"/>
            <a:ext cx="696384" cy="3357033"/>
          </a:xfrm>
          <a:custGeom>
            <a:avLst/>
            <a:gdLst/>
            <a:ahLst/>
            <a:cxnLst>
              <a:cxn ang="0">
                <a:pos x="8" y="0"/>
              </a:cxn>
              <a:cxn ang="0">
                <a:pos x="8" y="0"/>
              </a:cxn>
              <a:cxn ang="0">
                <a:pos x="8" y="314"/>
              </a:cxn>
              <a:cxn ang="0">
                <a:pos x="0" y="434"/>
              </a:cxn>
              <a:cxn ang="0">
                <a:pos x="0" y="813"/>
              </a:cxn>
              <a:cxn ang="0">
                <a:pos x="35" y="813"/>
              </a:cxn>
              <a:cxn ang="0">
                <a:pos x="35" y="485"/>
              </a:cxn>
              <a:cxn ang="0">
                <a:pos x="35" y="481"/>
              </a:cxn>
              <a:cxn ang="0">
                <a:pos x="47" y="448"/>
              </a:cxn>
              <a:cxn ang="0">
                <a:pos x="155" y="326"/>
              </a:cxn>
              <a:cxn ang="0">
                <a:pos x="155" y="326"/>
              </a:cxn>
              <a:cxn ang="0">
                <a:pos x="156" y="325"/>
              </a:cxn>
              <a:cxn ang="0">
                <a:pos x="169" y="290"/>
              </a:cxn>
              <a:cxn ang="0">
                <a:pos x="169" y="0"/>
              </a:cxn>
              <a:cxn ang="0">
                <a:pos x="169" y="0"/>
              </a:cxn>
              <a:cxn ang="0">
                <a:pos x="8" y="0"/>
              </a:cxn>
            </a:cxnLst>
            <a:rect l="0" t="0" r="r" b="b"/>
            <a:pathLst>
              <a:path w="169" h="813">
                <a:moveTo>
                  <a:pt x="8" y="0"/>
                </a:moveTo>
                <a:cubicBezTo>
                  <a:pt x="8" y="0"/>
                  <a:pt x="8" y="0"/>
                  <a:pt x="8" y="0"/>
                </a:cubicBezTo>
                <a:cubicBezTo>
                  <a:pt x="8" y="314"/>
                  <a:pt x="8" y="314"/>
                  <a:pt x="8" y="314"/>
                </a:cubicBezTo>
                <a:cubicBezTo>
                  <a:pt x="8" y="324"/>
                  <a:pt x="0" y="434"/>
                  <a:pt x="0" y="434"/>
                </a:cubicBezTo>
                <a:cubicBezTo>
                  <a:pt x="0" y="813"/>
                  <a:pt x="0" y="813"/>
                  <a:pt x="0" y="813"/>
                </a:cubicBezTo>
                <a:cubicBezTo>
                  <a:pt x="35" y="813"/>
                  <a:pt x="35" y="813"/>
                  <a:pt x="35" y="813"/>
                </a:cubicBezTo>
                <a:cubicBezTo>
                  <a:pt x="35" y="485"/>
                  <a:pt x="35" y="485"/>
                  <a:pt x="35" y="485"/>
                </a:cubicBezTo>
                <a:cubicBezTo>
                  <a:pt x="35" y="484"/>
                  <a:pt x="35" y="482"/>
                  <a:pt x="35" y="481"/>
                </a:cubicBezTo>
                <a:cubicBezTo>
                  <a:pt x="35" y="461"/>
                  <a:pt x="42" y="453"/>
                  <a:pt x="47" y="448"/>
                </a:cubicBezTo>
                <a:cubicBezTo>
                  <a:pt x="72" y="419"/>
                  <a:pt x="155" y="326"/>
                  <a:pt x="155" y="326"/>
                </a:cubicBezTo>
                <a:cubicBezTo>
                  <a:pt x="155" y="326"/>
                  <a:pt x="155" y="326"/>
                  <a:pt x="155" y="326"/>
                </a:cubicBezTo>
                <a:cubicBezTo>
                  <a:pt x="155" y="326"/>
                  <a:pt x="156" y="325"/>
                  <a:pt x="156" y="325"/>
                </a:cubicBezTo>
                <a:cubicBezTo>
                  <a:pt x="163" y="318"/>
                  <a:pt x="169" y="306"/>
                  <a:pt x="169" y="290"/>
                </a:cubicBezTo>
                <a:cubicBezTo>
                  <a:pt x="169" y="273"/>
                  <a:pt x="169" y="0"/>
                  <a:pt x="169" y="0"/>
                </a:cubicBezTo>
                <a:cubicBezTo>
                  <a:pt x="169" y="0"/>
                  <a:pt x="169" y="0"/>
                  <a:pt x="169" y="0"/>
                </a:cubicBezTo>
                <a:lnTo>
                  <a:pt x="8" y="0"/>
                </a:lnTo>
                <a:close/>
              </a:path>
            </a:pathLst>
          </a:custGeom>
          <a:gradFill>
            <a:gsLst>
              <a:gs pos="0">
                <a:schemeClr val="accent3"/>
              </a:gs>
              <a:gs pos="50000">
                <a:schemeClr val="accent3">
                  <a:lumMod val="50000"/>
                </a:schemeClr>
              </a:gs>
              <a:gs pos="69000">
                <a:schemeClr val="accent3"/>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7" name="Freeform 7"/>
          <p:cNvSpPr>
            <a:spLocks/>
          </p:cNvSpPr>
          <p:nvPr/>
        </p:nvSpPr>
        <p:spPr bwMode="auto">
          <a:xfrm>
            <a:off x="4571235" y="3112576"/>
            <a:ext cx="1373717" cy="2959100"/>
          </a:xfrm>
          <a:custGeom>
            <a:avLst/>
            <a:gdLst/>
            <a:ahLst/>
            <a:cxnLst>
              <a:cxn ang="0">
                <a:pos x="332" y="385"/>
              </a:cxn>
              <a:cxn ang="0">
                <a:pos x="319" y="352"/>
              </a:cxn>
              <a:cxn ang="0">
                <a:pos x="178" y="232"/>
              </a:cxn>
              <a:cxn ang="0">
                <a:pos x="163" y="194"/>
              </a:cxn>
              <a:cxn ang="0">
                <a:pos x="163" y="0"/>
              </a:cxn>
              <a:cxn ang="0">
                <a:pos x="2" y="0"/>
              </a:cxn>
              <a:cxn ang="0">
                <a:pos x="2" y="179"/>
              </a:cxn>
              <a:cxn ang="0">
                <a:pos x="59" y="248"/>
              </a:cxn>
              <a:cxn ang="0">
                <a:pos x="286" y="364"/>
              </a:cxn>
              <a:cxn ang="0">
                <a:pos x="300" y="392"/>
              </a:cxn>
              <a:cxn ang="0">
                <a:pos x="300" y="694"/>
              </a:cxn>
              <a:cxn ang="0">
                <a:pos x="328" y="717"/>
              </a:cxn>
              <a:cxn ang="0">
                <a:pos x="332" y="717"/>
              </a:cxn>
              <a:cxn ang="0">
                <a:pos x="332" y="385"/>
              </a:cxn>
            </a:cxnLst>
            <a:rect l="0" t="0" r="r" b="b"/>
            <a:pathLst>
              <a:path w="333" h="717">
                <a:moveTo>
                  <a:pt x="332" y="385"/>
                </a:moveTo>
                <a:cubicBezTo>
                  <a:pt x="332" y="367"/>
                  <a:pt x="324" y="358"/>
                  <a:pt x="319" y="352"/>
                </a:cubicBezTo>
                <a:cubicBezTo>
                  <a:pt x="290" y="323"/>
                  <a:pt x="178" y="232"/>
                  <a:pt x="178" y="232"/>
                </a:cubicBezTo>
                <a:cubicBezTo>
                  <a:pt x="172" y="224"/>
                  <a:pt x="163" y="212"/>
                  <a:pt x="163" y="194"/>
                </a:cubicBezTo>
                <a:cubicBezTo>
                  <a:pt x="163" y="0"/>
                  <a:pt x="163" y="0"/>
                  <a:pt x="163" y="0"/>
                </a:cubicBezTo>
                <a:cubicBezTo>
                  <a:pt x="2" y="0"/>
                  <a:pt x="2" y="0"/>
                  <a:pt x="2" y="0"/>
                </a:cubicBezTo>
                <a:cubicBezTo>
                  <a:pt x="2" y="179"/>
                  <a:pt x="2" y="179"/>
                  <a:pt x="2" y="179"/>
                </a:cubicBezTo>
                <a:cubicBezTo>
                  <a:pt x="0" y="213"/>
                  <a:pt x="32" y="234"/>
                  <a:pt x="59" y="248"/>
                </a:cubicBezTo>
                <a:cubicBezTo>
                  <a:pt x="91" y="263"/>
                  <a:pt x="244" y="340"/>
                  <a:pt x="286" y="364"/>
                </a:cubicBezTo>
                <a:cubicBezTo>
                  <a:pt x="299" y="372"/>
                  <a:pt x="300" y="386"/>
                  <a:pt x="300" y="392"/>
                </a:cubicBezTo>
                <a:cubicBezTo>
                  <a:pt x="300" y="694"/>
                  <a:pt x="300" y="694"/>
                  <a:pt x="300" y="694"/>
                </a:cubicBezTo>
                <a:cubicBezTo>
                  <a:pt x="328" y="717"/>
                  <a:pt x="328" y="717"/>
                  <a:pt x="328" y="717"/>
                </a:cubicBezTo>
                <a:cubicBezTo>
                  <a:pt x="332" y="717"/>
                  <a:pt x="332" y="717"/>
                  <a:pt x="332" y="717"/>
                </a:cubicBezTo>
                <a:cubicBezTo>
                  <a:pt x="332" y="692"/>
                  <a:pt x="333" y="386"/>
                  <a:pt x="332" y="385"/>
                </a:cubicBezTo>
              </a:path>
            </a:pathLst>
          </a:custGeom>
          <a:gradFill>
            <a:gsLst>
              <a:gs pos="0">
                <a:schemeClr val="accent1"/>
              </a:gs>
              <a:gs pos="50000">
                <a:schemeClr val="accent1">
                  <a:lumMod val="50000"/>
                </a:schemeClr>
              </a:gs>
              <a:gs pos="69000">
                <a:schemeClr val="accent1"/>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8" name="Group 17"/>
          <p:cNvGrpSpPr/>
          <p:nvPr/>
        </p:nvGrpSpPr>
        <p:grpSpPr>
          <a:xfrm>
            <a:off x="5206235" y="1279542"/>
            <a:ext cx="975784" cy="973667"/>
            <a:chOff x="5206235" y="1386417"/>
            <a:chExt cx="975784" cy="973667"/>
          </a:xfrm>
        </p:grpSpPr>
        <p:grpSp>
          <p:nvGrpSpPr>
            <p:cNvPr id="14" name="Group 13"/>
            <p:cNvGrpSpPr/>
            <p:nvPr/>
          </p:nvGrpSpPr>
          <p:grpSpPr>
            <a:xfrm>
              <a:off x="5373376" y="1552050"/>
              <a:ext cx="640080" cy="640080"/>
              <a:chOff x="5349930" y="1552050"/>
              <a:chExt cx="640080" cy="640080"/>
            </a:xfrm>
          </p:grpSpPr>
          <p:sp>
            <p:nvSpPr>
              <p:cNvPr id="80" name="Freeform 79"/>
              <p:cNvSpPr>
                <a:spLocks noChangeAspect="1"/>
              </p:cNvSpPr>
              <p:nvPr/>
            </p:nvSpPr>
            <p:spPr>
              <a:xfrm>
                <a:off x="5349930" y="1552050"/>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11247" y="1665639"/>
                <a:ext cx="347472" cy="402336"/>
              </a:xfrm>
              <a:prstGeom prst="rect">
                <a:avLst/>
              </a:prstGeom>
            </p:spPr>
          </p:pic>
        </p:grpSp>
        <p:sp>
          <p:nvSpPr>
            <p:cNvPr id="10248" name="Freeform 8"/>
            <p:cNvSpPr>
              <a:spLocks noEditPoints="1"/>
            </p:cNvSpPr>
            <p:nvPr/>
          </p:nvSpPr>
          <p:spPr bwMode="auto">
            <a:xfrm>
              <a:off x="5206235" y="1386417"/>
              <a:ext cx="975784" cy="973667"/>
            </a:xfrm>
            <a:custGeom>
              <a:avLst/>
              <a:gdLst/>
              <a:ahLst/>
              <a:cxnLst>
                <a:cxn ang="0">
                  <a:pos x="118" y="0"/>
                </a:cxn>
                <a:cxn ang="0">
                  <a:pos x="0" y="118"/>
                </a:cxn>
                <a:cxn ang="0">
                  <a:pos x="118" y="236"/>
                </a:cxn>
                <a:cxn ang="0">
                  <a:pos x="236" y="118"/>
                </a:cxn>
                <a:cxn ang="0">
                  <a:pos x="118" y="0"/>
                </a:cxn>
                <a:cxn ang="0">
                  <a:pos x="118" y="190"/>
                </a:cxn>
                <a:cxn ang="0">
                  <a:pos x="46" y="118"/>
                </a:cxn>
                <a:cxn ang="0">
                  <a:pos x="118" y="46"/>
                </a:cxn>
                <a:cxn ang="0">
                  <a:pos x="190" y="118"/>
                </a:cxn>
                <a:cxn ang="0">
                  <a:pos x="118" y="190"/>
                </a:cxn>
              </a:cxnLst>
              <a:rect l="0" t="0" r="r" b="b"/>
              <a:pathLst>
                <a:path w="236" h="236">
                  <a:moveTo>
                    <a:pt x="118" y="0"/>
                  </a:moveTo>
                  <a:cubicBezTo>
                    <a:pt x="52" y="0"/>
                    <a:pt x="0" y="53"/>
                    <a:pt x="0" y="118"/>
                  </a:cubicBezTo>
                  <a:cubicBezTo>
                    <a:pt x="0" y="184"/>
                    <a:pt x="52" y="236"/>
                    <a:pt x="118" y="236"/>
                  </a:cubicBezTo>
                  <a:cubicBezTo>
                    <a:pt x="183" y="236"/>
                    <a:pt x="236" y="184"/>
                    <a:pt x="236" y="118"/>
                  </a:cubicBezTo>
                  <a:cubicBezTo>
                    <a:pt x="236" y="53"/>
                    <a:pt x="183" y="0"/>
                    <a:pt x="118" y="0"/>
                  </a:cubicBezTo>
                  <a:close/>
                  <a:moveTo>
                    <a:pt x="118" y="190"/>
                  </a:moveTo>
                  <a:cubicBezTo>
                    <a:pt x="78" y="190"/>
                    <a:pt x="46" y="158"/>
                    <a:pt x="46" y="118"/>
                  </a:cubicBezTo>
                  <a:cubicBezTo>
                    <a:pt x="46" y="79"/>
                    <a:pt x="78" y="46"/>
                    <a:pt x="118" y="46"/>
                  </a:cubicBezTo>
                  <a:cubicBezTo>
                    <a:pt x="157" y="46"/>
                    <a:pt x="190" y="79"/>
                    <a:pt x="190" y="118"/>
                  </a:cubicBezTo>
                  <a:cubicBezTo>
                    <a:pt x="190" y="158"/>
                    <a:pt x="157" y="190"/>
                    <a:pt x="118" y="190"/>
                  </a:cubicBezTo>
                  <a:close/>
                </a:path>
              </a:pathLst>
            </a:custGeom>
            <a:solidFill>
              <a:srgbClr val="ED7D3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4463284" y="2371743"/>
            <a:ext cx="908051" cy="910167"/>
            <a:chOff x="4463284" y="2478618"/>
            <a:chExt cx="908051" cy="910167"/>
          </a:xfrm>
        </p:grpSpPr>
        <p:grpSp>
          <p:nvGrpSpPr>
            <p:cNvPr id="13" name="Group 12"/>
            <p:cNvGrpSpPr/>
            <p:nvPr/>
          </p:nvGrpSpPr>
          <p:grpSpPr>
            <a:xfrm>
              <a:off x="4595564" y="2612785"/>
              <a:ext cx="640080" cy="640080"/>
              <a:chOff x="4607287" y="2624508"/>
              <a:chExt cx="640080" cy="640080"/>
            </a:xfrm>
          </p:grpSpPr>
          <p:sp>
            <p:nvSpPr>
              <p:cNvPr id="79" name="Freeform 78"/>
              <p:cNvSpPr>
                <a:spLocks noChangeAspect="1"/>
              </p:cNvSpPr>
              <p:nvPr/>
            </p:nvSpPr>
            <p:spPr>
              <a:xfrm>
                <a:off x="4607287" y="2624508"/>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61366" y="2761668"/>
                <a:ext cx="365760" cy="365760"/>
              </a:xfrm>
              <a:prstGeom prst="rect">
                <a:avLst/>
              </a:prstGeom>
            </p:spPr>
          </p:pic>
        </p:grpSp>
        <p:sp>
          <p:nvSpPr>
            <p:cNvPr id="10249" name="Freeform 9"/>
            <p:cNvSpPr>
              <a:spLocks noEditPoints="1"/>
            </p:cNvSpPr>
            <p:nvPr/>
          </p:nvSpPr>
          <p:spPr bwMode="auto">
            <a:xfrm>
              <a:off x="4463284" y="2478618"/>
              <a:ext cx="908051" cy="910167"/>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7" y="110"/>
                </a:cxn>
                <a:cxn ang="0">
                  <a:pos x="110" y="177"/>
                </a:cxn>
              </a:cxnLst>
              <a:rect l="0" t="0" r="r" b="b"/>
              <a:pathLst>
                <a:path w="220" h="220">
                  <a:moveTo>
                    <a:pt x="110" y="0"/>
                  </a:moveTo>
                  <a:cubicBezTo>
                    <a:pt x="49" y="0"/>
                    <a:pt x="0" y="49"/>
                    <a:pt x="0" y="110"/>
                  </a:cubicBezTo>
                  <a:cubicBezTo>
                    <a:pt x="0" y="171"/>
                    <a:pt x="49"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7" y="43"/>
                    <a:pt x="177" y="73"/>
                    <a:pt x="177" y="110"/>
                  </a:cubicBezTo>
                  <a:cubicBezTo>
                    <a:pt x="177" y="147"/>
                    <a:pt x="147" y="177"/>
                    <a:pt x="110" y="177"/>
                  </a:cubicBez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5997868" y="1971693"/>
            <a:ext cx="908051" cy="908051"/>
            <a:chOff x="5997868" y="2078568"/>
            <a:chExt cx="908051" cy="908051"/>
          </a:xfrm>
        </p:grpSpPr>
        <p:grpSp>
          <p:nvGrpSpPr>
            <p:cNvPr id="15" name="Group 14"/>
            <p:cNvGrpSpPr/>
            <p:nvPr/>
          </p:nvGrpSpPr>
          <p:grpSpPr>
            <a:xfrm>
              <a:off x="6136250" y="2215925"/>
              <a:ext cx="640080" cy="640080"/>
              <a:chOff x="6112804" y="2215925"/>
              <a:chExt cx="640080" cy="640080"/>
            </a:xfrm>
          </p:grpSpPr>
          <p:sp>
            <p:nvSpPr>
              <p:cNvPr id="83" name="Freeform 82"/>
              <p:cNvSpPr>
                <a:spLocks noChangeAspect="1"/>
              </p:cNvSpPr>
              <p:nvPr/>
            </p:nvSpPr>
            <p:spPr>
              <a:xfrm>
                <a:off x="6112804" y="2215925"/>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84623" y="2333109"/>
                <a:ext cx="347472" cy="402336"/>
              </a:xfrm>
              <a:prstGeom prst="rect">
                <a:avLst/>
              </a:prstGeom>
            </p:spPr>
          </p:pic>
        </p:grpSp>
        <p:sp>
          <p:nvSpPr>
            <p:cNvPr id="10250" name="Freeform 10"/>
            <p:cNvSpPr>
              <a:spLocks noEditPoints="1"/>
            </p:cNvSpPr>
            <p:nvPr/>
          </p:nvSpPr>
          <p:spPr bwMode="auto">
            <a:xfrm>
              <a:off x="5997868" y="2078568"/>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8" y="110"/>
                </a:cxn>
                <a:cxn ang="0">
                  <a:pos x="110" y="177"/>
                </a:cxn>
              </a:cxnLst>
              <a:rect l="0" t="0" r="r" b="b"/>
              <a:pathLst>
                <a:path w="220" h="220">
                  <a:moveTo>
                    <a:pt x="110" y="0"/>
                  </a:moveTo>
                  <a:cubicBezTo>
                    <a:pt x="50" y="0"/>
                    <a:pt x="0" y="49"/>
                    <a:pt x="0" y="110"/>
                  </a:cubicBezTo>
                  <a:cubicBezTo>
                    <a:pt x="0" y="171"/>
                    <a:pt x="50"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8" y="43"/>
                    <a:pt x="178" y="73"/>
                    <a:pt x="178" y="110"/>
                  </a:cubicBezTo>
                  <a:cubicBezTo>
                    <a:pt x="178" y="147"/>
                    <a:pt x="148" y="177"/>
                    <a:pt x="110" y="177"/>
                  </a:cubicBezTo>
                  <a:close/>
                </a:path>
              </a:pathLst>
            </a:custGeom>
            <a:solidFill>
              <a:srgbClr val="A5A5A5"/>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10251" name="Freeform 11"/>
          <p:cNvSpPr>
            <a:spLocks/>
          </p:cNvSpPr>
          <p:nvPr/>
        </p:nvSpPr>
        <p:spPr bwMode="auto">
          <a:xfrm>
            <a:off x="6229644" y="3243809"/>
            <a:ext cx="1350433" cy="2827867"/>
          </a:xfrm>
          <a:custGeom>
            <a:avLst/>
            <a:gdLst/>
            <a:ahLst/>
            <a:cxnLst>
              <a:cxn ang="0">
                <a:pos x="165" y="0"/>
              </a:cxn>
              <a:cxn ang="0">
                <a:pos x="165" y="162"/>
              </a:cxn>
              <a:cxn ang="0">
                <a:pos x="150" y="200"/>
              </a:cxn>
              <a:cxn ang="0">
                <a:pos x="14" y="320"/>
              </a:cxn>
              <a:cxn ang="0">
                <a:pos x="0" y="353"/>
              </a:cxn>
              <a:cxn ang="0">
                <a:pos x="0" y="685"/>
              </a:cxn>
              <a:cxn ang="0">
                <a:pos x="5" y="685"/>
              </a:cxn>
              <a:cxn ang="0">
                <a:pos x="33" y="662"/>
              </a:cxn>
              <a:cxn ang="0">
                <a:pos x="33" y="360"/>
              </a:cxn>
              <a:cxn ang="0">
                <a:pos x="47" y="332"/>
              </a:cxn>
              <a:cxn ang="0">
                <a:pos x="269" y="216"/>
              </a:cxn>
              <a:cxn ang="0">
                <a:pos x="327" y="147"/>
              </a:cxn>
              <a:cxn ang="0">
                <a:pos x="327" y="0"/>
              </a:cxn>
              <a:cxn ang="0">
                <a:pos x="165" y="0"/>
              </a:cxn>
            </a:cxnLst>
            <a:rect l="0" t="0" r="r" b="b"/>
            <a:pathLst>
              <a:path w="327" h="685">
                <a:moveTo>
                  <a:pt x="165" y="0"/>
                </a:moveTo>
                <a:cubicBezTo>
                  <a:pt x="165" y="162"/>
                  <a:pt x="165" y="162"/>
                  <a:pt x="165" y="162"/>
                </a:cubicBezTo>
                <a:cubicBezTo>
                  <a:pt x="165" y="180"/>
                  <a:pt x="157" y="192"/>
                  <a:pt x="150" y="200"/>
                </a:cubicBezTo>
                <a:cubicBezTo>
                  <a:pt x="150" y="200"/>
                  <a:pt x="42" y="291"/>
                  <a:pt x="14" y="320"/>
                </a:cubicBezTo>
                <a:cubicBezTo>
                  <a:pt x="9" y="326"/>
                  <a:pt x="1" y="335"/>
                  <a:pt x="0" y="353"/>
                </a:cubicBezTo>
                <a:cubicBezTo>
                  <a:pt x="0" y="354"/>
                  <a:pt x="0" y="660"/>
                  <a:pt x="0" y="685"/>
                </a:cubicBezTo>
                <a:cubicBezTo>
                  <a:pt x="5" y="685"/>
                  <a:pt x="5" y="685"/>
                  <a:pt x="5" y="685"/>
                </a:cubicBezTo>
                <a:cubicBezTo>
                  <a:pt x="33" y="662"/>
                  <a:pt x="33" y="662"/>
                  <a:pt x="33" y="662"/>
                </a:cubicBezTo>
                <a:cubicBezTo>
                  <a:pt x="33" y="360"/>
                  <a:pt x="33" y="360"/>
                  <a:pt x="33" y="360"/>
                </a:cubicBezTo>
                <a:cubicBezTo>
                  <a:pt x="33" y="354"/>
                  <a:pt x="34" y="340"/>
                  <a:pt x="47" y="332"/>
                </a:cubicBezTo>
                <a:cubicBezTo>
                  <a:pt x="88" y="308"/>
                  <a:pt x="238" y="232"/>
                  <a:pt x="269" y="216"/>
                </a:cubicBezTo>
                <a:cubicBezTo>
                  <a:pt x="296" y="202"/>
                  <a:pt x="327" y="180"/>
                  <a:pt x="327" y="147"/>
                </a:cubicBezTo>
                <a:cubicBezTo>
                  <a:pt x="327" y="0"/>
                  <a:pt x="327" y="0"/>
                  <a:pt x="327" y="0"/>
                </a:cubicBezTo>
                <a:lnTo>
                  <a:pt x="165" y="0"/>
                </a:lnTo>
                <a:close/>
              </a:path>
            </a:pathLst>
          </a:custGeom>
          <a:gradFill>
            <a:gsLst>
              <a:gs pos="0">
                <a:schemeClr val="accent4"/>
              </a:gs>
              <a:gs pos="50000">
                <a:schemeClr val="accent4">
                  <a:lumMod val="50000"/>
                </a:schemeClr>
              </a:gs>
              <a:gs pos="69000">
                <a:schemeClr val="accent4"/>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6799025" y="2509326"/>
            <a:ext cx="908051" cy="908051"/>
            <a:chOff x="6799025" y="2616201"/>
            <a:chExt cx="908051" cy="908051"/>
          </a:xfrm>
        </p:grpSpPr>
        <p:grpSp>
          <p:nvGrpSpPr>
            <p:cNvPr id="16" name="Group 15"/>
            <p:cNvGrpSpPr/>
            <p:nvPr/>
          </p:nvGrpSpPr>
          <p:grpSpPr>
            <a:xfrm>
              <a:off x="6932150" y="2750186"/>
              <a:ext cx="640080" cy="640080"/>
              <a:chOff x="6920427" y="2750186"/>
              <a:chExt cx="640080" cy="640080"/>
            </a:xfrm>
          </p:grpSpPr>
          <p:sp>
            <p:nvSpPr>
              <p:cNvPr id="84" name="Freeform 83"/>
              <p:cNvSpPr>
                <a:spLocks noChangeAspect="1"/>
              </p:cNvSpPr>
              <p:nvPr/>
            </p:nvSpPr>
            <p:spPr>
              <a:xfrm>
                <a:off x="6920427" y="2750186"/>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65157" y="2888890"/>
                <a:ext cx="365760" cy="365760"/>
              </a:xfrm>
              <a:prstGeom prst="rect">
                <a:avLst/>
              </a:prstGeom>
            </p:spPr>
          </p:pic>
        </p:grpSp>
        <p:sp>
          <p:nvSpPr>
            <p:cNvPr id="10252" name="Freeform 12"/>
            <p:cNvSpPr>
              <a:spLocks noEditPoints="1"/>
            </p:cNvSpPr>
            <p:nvPr/>
          </p:nvSpPr>
          <p:spPr bwMode="auto">
            <a:xfrm>
              <a:off x="6799025" y="2616201"/>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2"/>
                </a:cxn>
                <a:cxn ang="0">
                  <a:pos x="177" y="110"/>
                </a:cxn>
                <a:cxn ang="0">
                  <a:pos x="110" y="177"/>
                </a:cxn>
              </a:cxnLst>
              <a:rect l="0" t="0" r="r" b="b"/>
              <a:pathLst>
                <a:path w="220" h="220">
                  <a:moveTo>
                    <a:pt x="110" y="0"/>
                  </a:moveTo>
                  <a:cubicBezTo>
                    <a:pt x="49" y="0"/>
                    <a:pt x="0" y="49"/>
                    <a:pt x="0" y="110"/>
                  </a:cubicBezTo>
                  <a:cubicBezTo>
                    <a:pt x="0" y="170"/>
                    <a:pt x="49" y="220"/>
                    <a:pt x="110" y="220"/>
                  </a:cubicBezTo>
                  <a:cubicBezTo>
                    <a:pt x="170" y="220"/>
                    <a:pt x="220" y="170"/>
                    <a:pt x="220" y="110"/>
                  </a:cubicBezTo>
                  <a:cubicBezTo>
                    <a:pt x="220" y="49"/>
                    <a:pt x="170" y="0"/>
                    <a:pt x="110" y="0"/>
                  </a:cubicBezTo>
                  <a:close/>
                  <a:moveTo>
                    <a:pt x="110" y="177"/>
                  </a:moveTo>
                  <a:cubicBezTo>
                    <a:pt x="73" y="177"/>
                    <a:pt x="43" y="147"/>
                    <a:pt x="43" y="110"/>
                  </a:cubicBezTo>
                  <a:cubicBezTo>
                    <a:pt x="43" y="73"/>
                    <a:pt x="73" y="42"/>
                    <a:pt x="110" y="42"/>
                  </a:cubicBezTo>
                  <a:cubicBezTo>
                    <a:pt x="147" y="42"/>
                    <a:pt x="177" y="73"/>
                    <a:pt x="177" y="110"/>
                  </a:cubicBezTo>
                  <a:cubicBezTo>
                    <a:pt x="177" y="147"/>
                    <a:pt x="147" y="177"/>
                    <a:pt x="110" y="177"/>
                  </a:cubicBezTo>
                  <a:close/>
                </a:path>
              </a:pathLst>
            </a:custGeom>
            <a:solidFill>
              <a:srgbClr val="FFC00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10255" name="Freeform 15"/>
          <p:cNvSpPr>
            <a:spLocks/>
          </p:cNvSpPr>
          <p:nvPr/>
        </p:nvSpPr>
        <p:spPr bwMode="auto">
          <a:xfrm>
            <a:off x="6800281" y="1852101"/>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6"/>
          <p:cNvGrpSpPr/>
          <p:nvPr/>
        </p:nvGrpSpPr>
        <p:grpSpPr>
          <a:xfrm>
            <a:off x="5806309" y="5887523"/>
            <a:ext cx="560153" cy="663575"/>
            <a:chOff x="4381885" y="3588430"/>
            <a:chExt cx="373882" cy="442912"/>
          </a:xfrm>
        </p:grpSpPr>
        <p:sp>
          <p:nvSpPr>
            <p:cNvPr id="68" name="Freeform 19"/>
            <p:cNvSpPr>
              <a:spLocks/>
            </p:cNvSpPr>
            <p:nvPr/>
          </p:nvSpPr>
          <p:spPr bwMode="auto">
            <a:xfrm>
              <a:off x="4580994" y="3640817"/>
              <a:ext cx="160338" cy="384175"/>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0"/>
            <p:cNvSpPr>
              <a:spLocks/>
            </p:cNvSpPr>
            <p:nvPr/>
          </p:nvSpPr>
          <p:spPr bwMode="auto">
            <a:xfrm>
              <a:off x="4475163" y="3640817"/>
              <a:ext cx="192088" cy="390525"/>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1"/>
            <p:cNvSpPr>
              <a:spLocks/>
            </p:cNvSpPr>
            <p:nvPr/>
          </p:nvSpPr>
          <p:spPr bwMode="auto">
            <a:xfrm>
              <a:off x="4398142" y="3640817"/>
              <a:ext cx="160338" cy="384175"/>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3"/>
            <p:cNvSpPr>
              <a:spLocks/>
            </p:cNvSpPr>
            <p:nvPr/>
          </p:nvSpPr>
          <p:spPr bwMode="auto">
            <a:xfrm>
              <a:off x="4381885" y="3618592"/>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4"/>
            <p:cNvSpPr>
              <a:spLocks/>
            </p:cNvSpPr>
            <p:nvPr/>
          </p:nvSpPr>
          <p:spPr bwMode="auto">
            <a:xfrm>
              <a:off x="4612892" y="3621767"/>
              <a:ext cx="142875" cy="255588"/>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5"/>
            <p:cNvSpPr>
              <a:spLocks/>
            </p:cNvSpPr>
            <p:nvPr/>
          </p:nvSpPr>
          <p:spPr bwMode="auto">
            <a:xfrm>
              <a:off x="4467225" y="3588430"/>
              <a:ext cx="206375" cy="288925"/>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5" name="Freeform 15"/>
          <p:cNvSpPr>
            <a:spLocks/>
          </p:cNvSpPr>
          <p:nvPr/>
        </p:nvSpPr>
        <p:spPr bwMode="auto">
          <a:xfrm flipV="1">
            <a:off x="7691885" y="316901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5"/>
          <p:cNvSpPr>
            <a:spLocks/>
          </p:cNvSpPr>
          <p:nvPr/>
        </p:nvSpPr>
        <p:spPr bwMode="auto">
          <a:xfrm flipH="1" flipV="1">
            <a:off x="3609133" y="304405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pPr algn="r"/>
            <a:endParaRPr lang="en-US" sz="2400"/>
          </a:p>
        </p:txBody>
      </p:sp>
      <p:sp>
        <p:nvSpPr>
          <p:cNvPr id="67" name="TextBox 6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85" name="Freeform 15"/>
          <p:cNvSpPr>
            <a:spLocks/>
          </p:cNvSpPr>
          <p:nvPr/>
        </p:nvSpPr>
        <p:spPr bwMode="auto">
          <a:xfrm flipH="1" flipV="1">
            <a:off x="4287958" y="1883850"/>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pPr algn="r"/>
            <a:endParaRPr lang="en-US" sz="2400"/>
          </a:p>
        </p:txBody>
      </p:sp>
      <p:grpSp>
        <p:nvGrpSpPr>
          <p:cNvPr id="94" name="Group 93"/>
          <p:cNvGrpSpPr/>
          <p:nvPr/>
        </p:nvGrpSpPr>
        <p:grpSpPr>
          <a:xfrm>
            <a:off x="375139" y="3200531"/>
            <a:ext cx="3199519" cy="1115533"/>
            <a:chOff x="1156263" y="4638938"/>
            <a:chExt cx="2150661" cy="1115533"/>
          </a:xfrm>
        </p:grpSpPr>
        <p:sp>
          <p:nvSpPr>
            <p:cNvPr id="95" name="TextBox 94"/>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96" name="Rectangle 95"/>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97" name="Group 96"/>
          <p:cNvGrpSpPr/>
          <p:nvPr/>
        </p:nvGrpSpPr>
        <p:grpSpPr>
          <a:xfrm>
            <a:off x="1046792" y="1727296"/>
            <a:ext cx="3144806" cy="1115533"/>
            <a:chOff x="1156263" y="4638938"/>
            <a:chExt cx="2192253" cy="1115533"/>
          </a:xfrm>
        </p:grpSpPr>
        <p:sp>
          <p:nvSpPr>
            <p:cNvPr id="98" name="TextBox 97"/>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99" name="Rectangle 98"/>
            <p:cNvSpPr/>
            <p:nvPr/>
          </p:nvSpPr>
          <p:spPr>
            <a:xfrm>
              <a:off x="1757093" y="4638938"/>
              <a:ext cx="1591423" cy="369332"/>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0" name="Group 99"/>
          <p:cNvGrpSpPr/>
          <p:nvPr/>
        </p:nvGrpSpPr>
        <p:grpSpPr>
          <a:xfrm>
            <a:off x="7848827" y="1821731"/>
            <a:ext cx="3302361" cy="1102995"/>
            <a:chOff x="1156262" y="4615604"/>
            <a:chExt cx="2150662" cy="1189638"/>
          </a:xfrm>
        </p:grpSpPr>
        <p:sp>
          <p:nvSpPr>
            <p:cNvPr id="101" name="TextBox 100"/>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02" name="Rectangle 101"/>
            <p:cNvSpPr/>
            <p:nvPr/>
          </p:nvSpPr>
          <p:spPr>
            <a:xfrm>
              <a:off x="1156262" y="4615604"/>
              <a:ext cx="1488757" cy="394491"/>
            </a:xfrm>
            <a:prstGeom prst="rect">
              <a:avLst/>
            </a:prstGeom>
            <a:solidFill>
              <a:srgbClr val="A5A5A5"/>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3" name="Group 102"/>
          <p:cNvGrpSpPr/>
          <p:nvPr/>
        </p:nvGrpSpPr>
        <p:grpSpPr>
          <a:xfrm>
            <a:off x="8735485" y="3354942"/>
            <a:ext cx="3104823" cy="1115533"/>
            <a:chOff x="1156263" y="4638938"/>
            <a:chExt cx="2150661" cy="1115533"/>
          </a:xfrm>
        </p:grpSpPr>
        <p:sp>
          <p:nvSpPr>
            <p:cNvPr id="104" name="TextBox 103"/>
            <p:cNvSpPr txBox="1"/>
            <p:nvPr/>
          </p:nvSpPr>
          <p:spPr>
            <a:xfrm>
              <a:off x="1156263" y="5108140"/>
              <a:ext cx="215066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05" name="Rectangle 104"/>
            <p:cNvSpPr/>
            <p:nvPr/>
          </p:nvSpPr>
          <p:spPr>
            <a:xfrm>
              <a:off x="1156263" y="4638938"/>
              <a:ext cx="1583475" cy="369332"/>
            </a:xfrm>
            <a:prstGeom prst="rect">
              <a:avLst/>
            </a:prstGeom>
            <a:solidFill>
              <a:srgbClr val="FFC000"/>
            </a:solidFill>
            <a:effectLst>
              <a:outerShdw blurRad="50800" dist="38100" dir="8100000" algn="tr"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900130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4" fill="hold" grpId="0" nodeType="afterEffect">
                                  <p:stCondLst>
                                    <p:cond delay="0"/>
                                  </p:stCondLst>
                                  <p:childTnLst>
                                    <p:set>
                                      <p:cBhvr>
                                        <p:cTn id="15" dur="1" fill="hold">
                                          <p:stCondLst>
                                            <p:cond delay="0"/>
                                          </p:stCondLst>
                                        </p:cTn>
                                        <p:tgtEl>
                                          <p:spTgt spid="10247"/>
                                        </p:tgtEl>
                                        <p:attrNameLst>
                                          <p:attrName>style.visibility</p:attrName>
                                        </p:attrNameLst>
                                      </p:cBhvr>
                                      <p:to>
                                        <p:strVal val="visible"/>
                                      </p:to>
                                    </p:set>
                                    <p:animEffect transition="in" filter="wipe(down)">
                                      <p:cBhvr>
                                        <p:cTn id="16" dur="750"/>
                                        <p:tgtEl>
                                          <p:spTgt spid="10247"/>
                                        </p:tgtEl>
                                      </p:cBhvr>
                                    </p:animEffect>
                                  </p:childTnLst>
                                </p:cTn>
                              </p:par>
                            </p:childTnLst>
                          </p:cTn>
                        </p:par>
                        <p:par>
                          <p:cTn id="17" fill="hold">
                            <p:stCondLst>
                              <p:cond delay="225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2750"/>
                            </p:stCondLst>
                            <p:childTnLst>
                              <p:par>
                                <p:cTn id="24" presetID="18" presetClass="entr" presetSubtype="12"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Effect transition="in" filter="strips(downLeft)">
                                      <p:cBhvr>
                                        <p:cTn id="26" dur="500"/>
                                        <p:tgtEl>
                                          <p:spTgt spid="81"/>
                                        </p:tgtEl>
                                      </p:cBhvr>
                                    </p:animEffect>
                                  </p:childTnLst>
                                </p:cTn>
                              </p:par>
                            </p:childTnLst>
                          </p:cTn>
                        </p:par>
                        <p:par>
                          <p:cTn id="27" fill="hold">
                            <p:stCondLst>
                              <p:cond delay="3250"/>
                            </p:stCondLst>
                            <p:childTnLst>
                              <p:par>
                                <p:cTn id="28" presetID="22" presetClass="entr" presetSubtype="2" fill="hold" nodeType="afterEffect">
                                  <p:stCondLst>
                                    <p:cond delay="0"/>
                                  </p:stCondLst>
                                  <p:childTnLst>
                                    <p:set>
                                      <p:cBhvr>
                                        <p:cTn id="29" dur="1" fill="hold">
                                          <p:stCondLst>
                                            <p:cond delay="0"/>
                                          </p:stCondLst>
                                        </p:cTn>
                                        <p:tgtEl>
                                          <p:spTgt spid="94"/>
                                        </p:tgtEl>
                                        <p:attrNameLst>
                                          <p:attrName>style.visibility</p:attrName>
                                        </p:attrNameLst>
                                      </p:cBhvr>
                                      <p:to>
                                        <p:strVal val="visible"/>
                                      </p:to>
                                    </p:set>
                                    <p:animEffect transition="in" filter="wipe(right)">
                                      <p:cBhvr>
                                        <p:cTn id="30" dur="500"/>
                                        <p:tgtEl>
                                          <p:spTgt spid="94"/>
                                        </p:tgtEl>
                                      </p:cBhvr>
                                    </p:animEffect>
                                  </p:childTnLst>
                                </p:cTn>
                              </p:par>
                            </p:childTnLst>
                          </p:cTn>
                        </p:par>
                        <p:par>
                          <p:cTn id="31" fill="hold">
                            <p:stCondLst>
                              <p:cond delay="3750"/>
                            </p:stCondLst>
                            <p:childTnLst>
                              <p:par>
                                <p:cTn id="32" presetID="22" presetClass="entr" presetSubtype="4" fill="hold" grpId="0" nodeType="afterEffect">
                                  <p:stCondLst>
                                    <p:cond delay="0"/>
                                  </p:stCondLst>
                                  <p:childTnLst>
                                    <p:set>
                                      <p:cBhvr>
                                        <p:cTn id="33" dur="1" fill="hold">
                                          <p:stCondLst>
                                            <p:cond delay="0"/>
                                          </p:stCondLst>
                                        </p:cTn>
                                        <p:tgtEl>
                                          <p:spTgt spid="10245"/>
                                        </p:tgtEl>
                                        <p:attrNameLst>
                                          <p:attrName>style.visibility</p:attrName>
                                        </p:attrNameLst>
                                      </p:cBhvr>
                                      <p:to>
                                        <p:strVal val="visible"/>
                                      </p:to>
                                    </p:set>
                                    <p:animEffect transition="in" filter="wipe(down)">
                                      <p:cBhvr>
                                        <p:cTn id="34" dur="750"/>
                                        <p:tgtEl>
                                          <p:spTgt spid="10245"/>
                                        </p:tgtEl>
                                      </p:cBhvr>
                                    </p:animEffect>
                                  </p:childTnLst>
                                </p:cTn>
                              </p:par>
                            </p:childTnLst>
                          </p:cTn>
                        </p:par>
                        <p:par>
                          <p:cTn id="35" fill="hold">
                            <p:stCondLst>
                              <p:cond delay="4500"/>
                            </p:stCondLst>
                            <p:childTnLst>
                              <p:par>
                                <p:cTn id="36" presetID="53" presetClass="entr" presetSubtype="16"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 calcmode="lin" valueType="num">
                                      <p:cBhvr>
                                        <p:cTn id="38" dur="500" fill="hold"/>
                                        <p:tgtEl>
                                          <p:spTgt spid="18"/>
                                        </p:tgtEl>
                                        <p:attrNameLst>
                                          <p:attrName>ppt_w</p:attrName>
                                        </p:attrNameLst>
                                      </p:cBhvr>
                                      <p:tavLst>
                                        <p:tav tm="0">
                                          <p:val>
                                            <p:fltVal val="0"/>
                                          </p:val>
                                        </p:tav>
                                        <p:tav tm="100000">
                                          <p:val>
                                            <p:strVal val="#ppt_w"/>
                                          </p:val>
                                        </p:tav>
                                      </p:tavLst>
                                    </p:anim>
                                    <p:anim calcmode="lin" valueType="num">
                                      <p:cBhvr>
                                        <p:cTn id="39" dur="500" fill="hold"/>
                                        <p:tgtEl>
                                          <p:spTgt spid="18"/>
                                        </p:tgtEl>
                                        <p:attrNameLst>
                                          <p:attrName>ppt_h</p:attrName>
                                        </p:attrNameLst>
                                      </p:cBhvr>
                                      <p:tavLst>
                                        <p:tav tm="0">
                                          <p:val>
                                            <p:fltVal val="0"/>
                                          </p:val>
                                        </p:tav>
                                        <p:tav tm="100000">
                                          <p:val>
                                            <p:strVal val="#ppt_h"/>
                                          </p:val>
                                        </p:tav>
                                      </p:tavLst>
                                    </p:anim>
                                    <p:animEffect transition="in" filter="fade">
                                      <p:cBhvr>
                                        <p:cTn id="40" dur="500"/>
                                        <p:tgtEl>
                                          <p:spTgt spid="18"/>
                                        </p:tgtEl>
                                      </p:cBhvr>
                                    </p:animEffect>
                                  </p:childTnLst>
                                </p:cTn>
                              </p:par>
                            </p:childTnLst>
                          </p:cTn>
                        </p:par>
                        <p:par>
                          <p:cTn id="41" fill="hold">
                            <p:stCondLst>
                              <p:cond delay="5000"/>
                            </p:stCondLst>
                            <p:childTnLst>
                              <p:par>
                                <p:cTn id="42" presetID="18" presetClass="entr" presetSubtype="12" fill="hold" grpId="0" nodeType="afterEffect">
                                  <p:stCondLst>
                                    <p:cond delay="0"/>
                                  </p:stCondLst>
                                  <p:childTnLst>
                                    <p:set>
                                      <p:cBhvr>
                                        <p:cTn id="43" dur="1" fill="hold">
                                          <p:stCondLst>
                                            <p:cond delay="0"/>
                                          </p:stCondLst>
                                        </p:cTn>
                                        <p:tgtEl>
                                          <p:spTgt spid="85"/>
                                        </p:tgtEl>
                                        <p:attrNameLst>
                                          <p:attrName>style.visibility</p:attrName>
                                        </p:attrNameLst>
                                      </p:cBhvr>
                                      <p:to>
                                        <p:strVal val="visible"/>
                                      </p:to>
                                    </p:set>
                                    <p:animEffect transition="in" filter="strips(downLeft)">
                                      <p:cBhvr>
                                        <p:cTn id="44" dur="500"/>
                                        <p:tgtEl>
                                          <p:spTgt spid="85"/>
                                        </p:tgtEl>
                                      </p:cBhvr>
                                    </p:animEffect>
                                  </p:childTnLst>
                                </p:cTn>
                              </p:par>
                            </p:childTnLst>
                          </p:cTn>
                        </p:par>
                        <p:par>
                          <p:cTn id="45" fill="hold">
                            <p:stCondLst>
                              <p:cond delay="5500"/>
                            </p:stCondLst>
                            <p:childTnLst>
                              <p:par>
                                <p:cTn id="46" presetID="22" presetClass="entr" presetSubtype="2" fill="hold" nodeType="afterEffect">
                                  <p:stCondLst>
                                    <p:cond delay="0"/>
                                  </p:stCondLst>
                                  <p:childTnLst>
                                    <p:set>
                                      <p:cBhvr>
                                        <p:cTn id="47" dur="1" fill="hold">
                                          <p:stCondLst>
                                            <p:cond delay="0"/>
                                          </p:stCondLst>
                                        </p:cTn>
                                        <p:tgtEl>
                                          <p:spTgt spid="97"/>
                                        </p:tgtEl>
                                        <p:attrNameLst>
                                          <p:attrName>style.visibility</p:attrName>
                                        </p:attrNameLst>
                                      </p:cBhvr>
                                      <p:to>
                                        <p:strVal val="visible"/>
                                      </p:to>
                                    </p:set>
                                    <p:animEffect transition="in" filter="wipe(right)">
                                      <p:cBhvr>
                                        <p:cTn id="48" dur="500"/>
                                        <p:tgtEl>
                                          <p:spTgt spid="97"/>
                                        </p:tgtEl>
                                      </p:cBhvr>
                                    </p:animEffect>
                                  </p:childTnLst>
                                </p:cTn>
                              </p:par>
                            </p:childTnLst>
                          </p:cTn>
                        </p:par>
                        <p:par>
                          <p:cTn id="49" fill="hold">
                            <p:stCondLst>
                              <p:cond delay="6000"/>
                            </p:stCondLst>
                            <p:childTnLst>
                              <p:par>
                                <p:cTn id="50" presetID="22" presetClass="entr" presetSubtype="4" fill="hold" grpId="0" nodeType="afterEffect">
                                  <p:stCondLst>
                                    <p:cond delay="0"/>
                                  </p:stCondLst>
                                  <p:childTnLst>
                                    <p:set>
                                      <p:cBhvr>
                                        <p:cTn id="51" dur="1" fill="hold">
                                          <p:stCondLst>
                                            <p:cond delay="0"/>
                                          </p:stCondLst>
                                        </p:cTn>
                                        <p:tgtEl>
                                          <p:spTgt spid="10246"/>
                                        </p:tgtEl>
                                        <p:attrNameLst>
                                          <p:attrName>style.visibility</p:attrName>
                                        </p:attrNameLst>
                                      </p:cBhvr>
                                      <p:to>
                                        <p:strVal val="visible"/>
                                      </p:to>
                                    </p:set>
                                    <p:animEffect transition="in" filter="wipe(down)">
                                      <p:cBhvr>
                                        <p:cTn id="52" dur="750"/>
                                        <p:tgtEl>
                                          <p:spTgt spid="10246"/>
                                        </p:tgtEl>
                                      </p:cBhvr>
                                    </p:animEffect>
                                  </p:childTnLst>
                                </p:cTn>
                              </p:par>
                            </p:childTnLst>
                          </p:cTn>
                        </p:par>
                        <p:par>
                          <p:cTn id="53" fill="hold">
                            <p:stCondLst>
                              <p:cond delay="6750"/>
                            </p:stCondLst>
                            <p:childTnLst>
                              <p:par>
                                <p:cTn id="54" presetID="53" presetClass="entr" presetSubtype="16"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childTnLst>
                                </p:cTn>
                              </p:par>
                            </p:childTnLst>
                          </p:cTn>
                        </p:par>
                        <p:par>
                          <p:cTn id="59" fill="hold">
                            <p:stCondLst>
                              <p:cond delay="7250"/>
                            </p:stCondLst>
                            <p:childTnLst>
                              <p:par>
                                <p:cTn id="60" presetID="18" presetClass="entr" presetSubtype="3" fill="hold" grpId="0" nodeType="afterEffect">
                                  <p:stCondLst>
                                    <p:cond delay="0"/>
                                  </p:stCondLst>
                                  <p:childTnLst>
                                    <p:set>
                                      <p:cBhvr>
                                        <p:cTn id="61" dur="1" fill="hold">
                                          <p:stCondLst>
                                            <p:cond delay="0"/>
                                          </p:stCondLst>
                                        </p:cTn>
                                        <p:tgtEl>
                                          <p:spTgt spid="10255"/>
                                        </p:tgtEl>
                                        <p:attrNameLst>
                                          <p:attrName>style.visibility</p:attrName>
                                        </p:attrNameLst>
                                      </p:cBhvr>
                                      <p:to>
                                        <p:strVal val="visible"/>
                                      </p:to>
                                    </p:set>
                                    <p:animEffect transition="in" filter="strips(upRight)">
                                      <p:cBhvr>
                                        <p:cTn id="62" dur="500"/>
                                        <p:tgtEl>
                                          <p:spTgt spid="10255"/>
                                        </p:tgtEl>
                                      </p:cBhvr>
                                    </p:animEffect>
                                  </p:childTnLst>
                                </p:cTn>
                              </p:par>
                            </p:childTnLst>
                          </p:cTn>
                        </p:par>
                        <p:par>
                          <p:cTn id="63" fill="hold">
                            <p:stCondLst>
                              <p:cond delay="7750"/>
                            </p:stCondLst>
                            <p:childTnLst>
                              <p:par>
                                <p:cTn id="64" presetID="22" presetClass="entr" presetSubtype="8" fill="hold" nodeType="afterEffect">
                                  <p:stCondLst>
                                    <p:cond delay="0"/>
                                  </p:stCondLst>
                                  <p:childTnLst>
                                    <p:set>
                                      <p:cBhvr>
                                        <p:cTn id="65" dur="1" fill="hold">
                                          <p:stCondLst>
                                            <p:cond delay="0"/>
                                          </p:stCondLst>
                                        </p:cTn>
                                        <p:tgtEl>
                                          <p:spTgt spid="100"/>
                                        </p:tgtEl>
                                        <p:attrNameLst>
                                          <p:attrName>style.visibility</p:attrName>
                                        </p:attrNameLst>
                                      </p:cBhvr>
                                      <p:to>
                                        <p:strVal val="visible"/>
                                      </p:to>
                                    </p:set>
                                    <p:animEffect transition="in" filter="wipe(left)">
                                      <p:cBhvr>
                                        <p:cTn id="66" dur="500"/>
                                        <p:tgtEl>
                                          <p:spTgt spid="100"/>
                                        </p:tgtEl>
                                      </p:cBhvr>
                                    </p:animEffect>
                                  </p:childTnLst>
                                </p:cTn>
                              </p:par>
                            </p:childTnLst>
                          </p:cTn>
                        </p:par>
                        <p:par>
                          <p:cTn id="67" fill="hold">
                            <p:stCondLst>
                              <p:cond delay="8250"/>
                            </p:stCondLst>
                            <p:childTnLst>
                              <p:par>
                                <p:cTn id="68" presetID="22" presetClass="entr" presetSubtype="4" fill="hold" grpId="0" nodeType="afterEffect">
                                  <p:stCondLst>
                                    <p:cond delay="0"/>
                                  </p:stCondLst>
                                  <p:childTnLst>
                                    <p:set>
                                      <p:cBhvr>
                                        <p:cTn id="69" dur="1" fill="hold">
                                          <p:stCondLst>
                                            <p:cond delay="0"/>
                                          </p:stCondLst>
                                        </p:cTn>
                                        <p:tgtEl>
                                          <p:spTgt spid="10251"/>
                                        </p:tgtEl>
                                        <p:attrNameLst>
                                          <p:attrName>style.visibility</p:attrName>
                                        </p:attrNameLst>
                                      </p:cBhvr>
                                      <p:to>
                                        <p:strVal val="visible"/>
                                      </p:to>
                                    </p:set>
                                    <p:animEffect transition="in" filter="wipe(down)">
                                      <p:cBhvr>
                                        <p:cTn id="70" dur="750"/>
                                        <p:tgtEl>
                                          <p:spTgt spid="10251"/>
                                        </p:tgtEl>
                                      </p:cBhvr>
                                    </p:animEffect>
                                  </p:childTnLst>
                                </p:cTn>
                              </p:par>
                            </p:childTnLst>
                          </p:cTn>
                        </p:par>
                        <p:par>
                          <p:cTn id="71" fill="hold">
                            <p:stCondLst>
                              <p:cond delay="9000"/>
                            </p:stCondLst>
                            <p:childTnLst>
                              <p:par>
                                <p:cTn id="72" presetID="53" presetClass="entr" presetSubtype="16" fill="hold" nodeType="afterEffect">
                                  <p:stCondLst>
                                    <p:cond delay="0"/>
                                  </p:stCondLst>
                                  <p:childTnLst>
                                    <p:set>
                                      <p:cBhvr>
                                        <p:cTn id="73" dur="1" fill="hold">
                                          <p:stCondLst>
                                            <p:cond delay="0"/>
                                          </p:stCondLst>
                                        </p:cTn>
                                        <p:tgtEl>
                                          <p:spTgt spid="20"/>
                                        </p:tgtEl>
                                        <p:attrNameLst>
                                          <p:attrName>style.visibility</p:attrName>
                                        </p:attrNameLst>
                                      </p:cBhvr>
                                      <p:to>
                                        <p:strVal val="visible"/>
                                      </p:to>
                                    </p:set>
                                    <p:anim calcmode="lin" valueType="num">
                                      <p:cBhvr>
                                        <p:cTn id="74" dur="500" fill="hold"/>
                                        <p:tgtEl>
                                          <p:spTgt spid="20"/>
                                        </p:tgtEl>
                                        <p:attrNameLst>
                                          <p:attrName>ppt_w</p:attrName>
                                        </p:attrNameLst>
                                      </p:cBhvr>
                                      <p:tavLst>
                                        <p:tav tm="0">
                                          <p:val>
                                            <p:fltVal val="0"/>
                                          </p:val>
                                        </p:tav>
                                        <p:tav tm="100000">
                                          <p:val>
                                            <p:strVal val="#ppt_w"/>
                                          </p:val>
                                        </p:tav>
                                      </p:tavLst>
                                    </p:anim>
                                    <p:anim calcmode="lin" valueType="num">
                                      <p:cBhvr>
                                        <p:cTn id="75" dur="500" fill="hold"/>
                                        <p:tgtEl>
                                          <p:spTgt spid="20"/>
                                        </p:tgtEl>
                                        <p:attrNameLst>
                                          <p:attrName>ppt_h</p:attrName>
                                        </p:attrNameLst>
                                      </p:cBhvr>
                                      <p:tavLst>
                                        <p:tav tm="0">
                                          <p:val>
                                            <p:fltVal val="0"/>
                                          </p:val>
                                        </p:tav>
                                        <p:tav tm="100000">
                                          <p:val>
                                            <p:strVal val="#ppt_h"/>
                                          </p:val>
                                        </p:tav>
                                      </p:tavLst>
                                    </p:anim>
                                    <p:animEffect transition="in" filter="fade">
                                      <p:cBhvr>
                                        <p:cTn id="76" dur="500"/>
                                        <p:tgtEl>
                                          <p:spTgt spid="20"/>
                                        </p:tgtEl>
                                      </p:cBhvr>
                                    </p:animEffect>
                                  </p:childTnLst>
                                </p:cTn>
                              </p:par>
                            </p:childTnLst>
                          </p:cTn>
                        </p:par>
                        <p:par>
                          <p:cTn id="77" fill="hold">
                            <p:stCondLst>
                              <p:cond delay="9500"/>
                            </p:stCondLst>
                            <p:childTnLst>
                              <p:par>
                                <p:cTn id="78" presetID="18" presetClass="entr" presetSubtype="6" fill="hold" grpId="0" nodeType="afterEffect">
                                  <p:stCondLst>
                                    <p:cond delay="0"/>
                                  </p:stCondLst>
                                  <p:childTnLst>
                                    <p:set>
                                      <p:cBhvr>
                                        <p:cTn id="79" dur="1" fill="hold">
                                          <p:stCondLst>
                                            <p:cond delay="0"/>
                                          </p:stCondLst>
                                        </p:cTn>
                                        <p:tgtEl>
                                          <p:spTgt spid="75"/>
                                        </p:tgtEl>
                                        <p:attrNameLst>
                                          <p:attrName>style.visibility</p:attrName>
                                        </p:attrNameLst>
                                      </p:cBhvr>
                                      <p:to>
                                        <p:strVal val="visible"/>
                                      </p:to>
                                    </p:set>
                                    <p:animEffect transition="in" filter="strips(downRight)">
                                      <p:cBhvr>
                                        <p:cTn id="80" dur="500"/>
                                        <p:tgtEl>
                                          <p:spTgt spid="75"/>
                                        </p:tgtEl>
                                      </p:cBhvr>
                                    </p:animEffect>
                                  </p:childTnLst>
                                </p:cTn>
                              </p:par>
                            </p:childTnLst>
                          </p:cTn>
                        </p:par>
                        <p:par>
                          <p:cTn id="81" fill="hold">
                            <p:stCondLst>
                              <p:cond delay="10000"/>
                            </p:stCondLst>
                            <p:childTnLst>
                              <p:par>
                                <p:cTn id="82" presetID="22" presetClass="entr" presetSubtype="8" fill="hold" nodeType="afterEffect">
                                  <p:stCondLst>
                                    <p:cond delay="0"/>
                                  </p:stCondLst>
                                  <p:childTnLst>
                                    <p:set>
                                      <p:cBhvr>
                                        <p:cTn id="83" dur="1" fill="hold">
                                          <p:stCondLst>
                                            <p:cond delay="0"/>
                                          </p:stCondLst>
                                        </p:cTn>
                                        <p:tgtEl>
                                          <p:spTgt spid="103"/>
                                        </p:tgtEl>
                                        <p:attrNameLst>
                                          <p:attrName>style.visibility</p:attrName>
                                        </p:attrNameLst>
                                      </p:cBhvr>
                                      <p:to>
                                        <p:strVal val="visible"/>
                                      </p:to>
                                    </p:set>
                                    <p:animEffect transition="in" filter="wipe(left)">
                                      <p:cBhvr>
                                        <p:cTn id="84" dur="5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10245" grpId="0" animBg="1"/>
      <p:bldP spid="10246" grpId="0" animBg="1"/>
      <p:bldP spid="10247" grpId="0" animBg="1"/>
      <p:bldP spid="10251" grpId="0" animBg="1"/>
      <p:bldP spid="10255" grpId="0" animBg="1"/>
      <p:bldP spid="75" grpId="0" animBg="1"/>
      <p:bldP spid="81" grpId="0" animBg="1"/>
      <p:bldP spid="8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184031"/>
            <a:ext cx="12192000" cy="52988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Oval 4"/>
          <p:cNvSpPr/>
          <p:nvPr/>
        </p:nvSpPr>
        <p:spPr>
          <a:xfrm>
            <a:off x="7740506" y="1304297"/>
            <a:ext cx="3563085" cy="3563085"/>
          </a:xfrm>
          <a:prstGeom prst="ellipse">
            <a:avLst/>
          </a:prstGeom>
          <a:solidFill>
            <a:srgbClr val="FFC0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Oval 3"/>
          <p:cNvSpPr/>
          <p:nvPr/>
        </p:nvSpPr>
        <p:spPr>
          <a:xfrm>
            <a:off x="906722" y="1551772"/>
            <a:ext cx="2699307" cy="2699306"/>
          </a:xfrm>
          <a:prstGeom prst="ellipse">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 name="Oval 1"/>
          <p:cNvSpPr/>
          <p:nvPr/>
        </p:nvSpPr>
        <p:spPr>
          <a:xfrm>
            <a:off x="3097699" y="2134264"/>
            <a:ext cx="3103022" cy="3103022"/>
          </a:xfrm>
          <a:prstGeom prst="ellipse">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Oval 2"/>
          <p:cNvSpPr/>
          <p:nvPr/>
        </p:nvSpPr>
        <p:spPr>
          <a:xfrm>
            <a:off x="5686163" y="1736187"/>
            <a:ext cx="2699307" cy="2699307"/>
          </a:xfrm>
          <a:prstGeom prst="ellipse">
            <a:avLst/>
          </a:pr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0" name="TextBox 2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69" name="Group 68"/>
          <p:cNvGrpSpPr/>
          <p:nvPr/>
        </p:nvGrpSpPr>
        <p:grpSpPr>
          <a:xfrm>
            <a:off x="1317515" y="2809336"/>
            <a:ext cx="1780184" cy="1330976"/>
            <a:chOff x="1156263" y="4638938"/>
            <a:chExt cx="2150661" cy="1330976"/>
          </a:xfrm>
        </p:grpSpPr>
        <p:sp>
          <p:nvSpPr>
            <p:cNvPr id="70" name="TextBox 6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71" name="Rectangle 70"/>
            <p:cNvSpPr/>
            <p:nvPr/>
          </p:nvSpPr>
          <p:spPr>
            <a:xfrm>
              <a:off x="1447541" y="4638938"/>
              <a:ext cx="1657046"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5" name="Group 74"/>
          <p:cNvGrpSpPr/>
          <p:nvPr/>
        </p:nvGrpSpPr>
        <p:grpSpPr>
          <a:xfrm>
            <a:off x="3759118" y="3720597"/>
            <a:ext cx="1780184" cy="1330976"/>
            <a:chOff x="1156263" y="4638938"/>
            <a:chExt cx="2150661" cy="1330976"/>
          </a:xfrm>
        </p:grpSpPr>
        <p:sp>
          <p:nvSpPr>
            <p:cNvPr id="76" name="TextBox 7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77" name="Rectangle 76"/>
            <p:cNvSpPr/>
            <p:nvPr/>
          </p:nvSpPr>
          <p:spPr>
            <a:xfrm>
              <a:off x="1405053" y="4638938"/>
              <a:ext cx="1657046"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8" name="Group 77"/>
          <p:cNvGrpSpPr/>
          <p:nvPr/>
        </p:nvGrpSpPr>
        <p:grpSpPr>
          <a:xfrm>
            <a:off x="6145724" y="2981225"/>
            <a:ext cx="1780184" cy="1330976"/>
            <a:chOff x="1156263" y="4638938"/>
            <a:chExt cx="2150661" cy="1330976"/>
          </a:xfrm>
        </p:grpSpPr>
        <p:sp>
          <p:nvSpPr>
            <p:cNvPr id="79" name="TextBox 78"/>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0" name="Rectangle 79"/>
            <p:cNvSpPr/>
            <p:nvPr/>
          </p:nvSpPr>
          <p:spPr>
            <a:xfrm>
              <a:off x="1405053" y="4638938"/>
              <a:ext cx="1657046"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1" name="Group 80"/>
          <p:cNvGrpSpPr/>
          <p:nvPr/>
        </p:nvGrpSpPr>
        <p:grpSpPr>
          <a:xfrm>
            <a:off x="8631956" y="3229306"/>
            <a:ext cx="1780184" cy="1330976"/>
            <a:chOff x="1156263" y="4638938"/>
            <a:chExt cx="2150661" cy="1330976"/>
          </a:xfrm>
        </p:grpSpPr>
        <p:sp>
          <p:nvSpPr>
            <p:cNvPr id="82" name="TextBox 8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3" name="Rectangle 82"/>
            <p:cNvSpPr/>
            <p:nvPr/>
          </p:nvSpPr>
          <p:spPr>
            <a:xfrm>
              <a:off x="1390890" y="4638938"/>
              <a:ext cx="1657046"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5" name="Freeform 187"/>
          <p:cNvSpPr>
            <a:spLocks noEditPoints="1"/>
          </p:cNvSpPr>
          <p:nvPr/>
        </p:nvSpPr>
        <p:spPr bwMode="auto">
          <a:xfrm>
            <a:off x="4256944" y="2661367"/>
            <a:ext cx="797328" cy="639716"/>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9" name="Freeform 86"/>
          <p:cNvSpPr>
            <a:spLocks noChangeAspect="1" noEditPoints="1"/>
          </p:cNvSpPr>
          <p:nvPr/>
        </p:nvSpPr>
        <p:spPr bwMode="auto">
          <a:xfrm>
            <a:off x="6775457" y="2021352"/>
            <a:ext cx="457200" cy="769251"/>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178"/>
          <p:cNvSpPr>
            <a:spLocks noChangeAspect="1" noEditPoints="1"/>
          </p:cNvSpPr>
          <p:nvPr/>
        </p:nvSpPr>
        <p:spPr bwMode="auto">
          <a:xfrm>
            <a:off x="1880194" y="1920721"/>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cxnSp>
        <p:nvCxnSpPr>
          <p:cNvPr id="91" name="Straight Connector 90"/>
          <p:cNvCxnSpPr/>
          <p:nvPr/>
        </p:nvCxnSpPr>
        <p:spPr>
          <a:xfrm>
            <a:off x="2230597" y="5442936"/>
            <a:ext cx="7315200" cy="0"/>
          </a:xfrm>
          <a:prstGeom prst="line">
            <a:avLst/>
          </a:prstGeom>
          <a:ln w="95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92" name="TextBox 91"/>
          <p:cNvSpPr txBox="1"/>
          <p:nvPr/>
        </p:nvSpPr>
        <p:spPr>
          <a:xfrm>
            <a:off x="991657" y="5493651"/>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51678" y="1888760"/>
            <a:ext cx="920576" cy="920576"/>
          </a:xfrm>
          <a:prstGeom prst="rect">
            <a:avLst/>
          </a:prstGeom>
        </p:spPr>
      </p:pic>
    </p:spTree>
    <p:extLst>
      <p:ext uri="{BB962C8B-B14F-4D97-AF65-F5344CB8AC3E}">
        <p14:creationId xmlns:p14="http://schemas.microsoft.com/office/powerpoint/2010/main" val="539378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26"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80">
                                          <p:stCondLst>
                                            <p:cond delay="0"/>
                                          </p:stCondLst>
                                        </p:cTn>
                                        <p:tgtEl>
                                          <p:spTgt spid="4"/>
                                        </p:tgtEl>
                                      </p:cBhvr>
                                    </p:animEffect>
                                    <p:anim calcmode="lin" valueType="num">
                                      <p:cBhvr>
                                        <p:cTn id="12"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7" dur="26">
                                          <p:stCondLst>
                                            <p:cond delay="650"/>
                                          </p:stCondLst>
                                        </p:cTn>
                                        <p:tgtEl>
                                          <p:spTgt spid="4"/>
                                        </p:tgtEl>
                                      </p:cBhvr>
                                      <p:to x="100000" y="60000"/>
                                    </p:animScale>
                                    <p:animScale>
                                      <p:cBhvr>
                                        <p:cTn id="18" dur="166" decel="50000">
                                          <p:stCondLst>
                                            <p:cond delay="676"/>
                                          </p:stCondLst>
                                        </p:cTn>
                                        <p:tgtEl>
                                          <p:spTgt spid="4"/>
                                        </p:tgtEl>
                                      </p:cBhvr>
                                      <p:to x="100000" y="100000"/>
                                    </p:animScale>
                                    <p:animScale>
                                      <p:cBhvr>
                                        <p:cTn id="19" dur="26">
                                          <p:stCondLst>
                                            <p:cond delay="1312"/>
                                          </p:stCondLst>
                                        </p:cTn>
                                        <p:tgtEl>
                                          <p:spTgt spid="4"/>
                                        </p:tgtEl>
                                      </p:cBhvr>
                                      <p:to x="100000" y="80000"/>
                                    </p:animScale>
                                    <p:animScale>
                                      <p:cBhvr>
                                        <p:cTn id="20" dur="166" decel="50000">
                                          <p:stCondLst>
                                            <p:cond delay="1338"/>
                                          </p:stCondLst>
                                        </p:cTn>
                                        <p:tgtEl>
                                          <p:spTgt spid="4"/>
                                        </p:tgtEl>
                                      </p:cBhvr>
                                      <p:to x="100000" y="100000"/>
                                    </p:animScale>
                                    <p:animScale>
                                      <p:cBhvr>
                                        <p:cTn id="21" dur="26">
                                          <p:stCondLst>
                                            <p:cond delay="1642"/>
                                          </p:stCondLst>
                                        </p:cTn>
                                        <p:tgtEl>
                                          <p:spTgt spid="4"/>
                                        </p:tgtEl>
                                      </p:cBhvr>
                                      <p:to x="100000" y="90000"/>
                                    </p:animScale>
                                    <p:animScale>
                                      <p:cBhvr>
                                        <p:cTn id="22" dur="166" decel="50000">
                                          <p:stCondLst>
                                            <p:cond delay="1668"/>
                                          </p:stCondLst>
                                        </p:cTn>
                                        <p:tgtEl>
                                          <p:spTgt spid="4"/>
                                        </p:tgtEl>
                                      </p:cBhvr>
                                      <p:to x="100000" y="100000"/>
                                    </p:animScale>
                                    <p:animScale>
                                      <p:cBhvr>
                                        <p:cTn id="23" dur="26">
                                          <p:stCondLst>
                                            <p:cond delay="1808"/>
                                          </p:stCondLst>
                                        </p:cTn>
                                        <p:tgtEl>
                                          <p:spTgt spid="4"/>
                                        </p:tgtEl>
                                      </p:cBhvr>
                                      <p:to x="100000" y="95000"/>
                                    </p:animScale>
                                    <p:animScale>
                                      <p:cBhvr>
                                        <p:cTn id="24" dur="166" decel="50000">
                                          <p:stCondLst>
                                            <p:cond delay="1834"/>
                                          </p:stCondLst>
                                        </p:cTn>
                                        <p:tgtEl>
                                          <p:spTgt spid="4"/>
                                        </p:tgtEl>
                                      </p:cBhvr>
                                      <p:to x="100000" y="100000"/>
                                    </p:animScale>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90"/>
                                        </p:tgtEl>
                                        <p:attrNameLst>
                                          <p:attrName>style.visibility</p:attrName>
                                        </p:attrNameLst>
                                      </p:cBhvr>
                                      <p:to>
                                        <p:strVal val="visible"/>
                                      </p:to>
                                    </p:set>
                                    <p:anim calcmode="lin" valueType="num">
                                      <p:cBhvr>
                                        <p:cTn id="28" dur="500" fill="hold"/>
                                        <p:tgtEl>
                                          <p:spTgt spid="90"/>
                                        </p:tgtEl>
                                        <p:attrNameLst>
                                          <p:attrName>ppt_w</p:attrName>
                                        </p:attrNameLst>
                                      </p:cBhvr>
                                      <p:tavLst>
                                        <p:tav tm="0">
                                          <p:val>
                                            <p:fltVal val="0"/>
                                          </p:val>
                                        </p:tav>
                                        <p:tav tm="100000">
                                          <p:val>
                                            <p:strVal val="#ppt_w"/>
                                          </p:val>
                                        </p:tav>
                                      </p:tavLst>
                                    </p:anim>
                                    <p:anim calcmode="lin" valueType="num">
                                      <p:cBhvr>
                                        <p:cTn id="29" dur="500" fill="hold"/>
                                        <p:tgtEl>
                                          <p:spTgt spid="90"/>
                                        </p:tgtEl>
                                        <p:attrNameLst>
                                          <p:attrName>ppt_h</p:attrName>
                                        </p:attrNameLst>
                                      </p:cBhvr>
                                      <p:tavLst>
                                        <p:tav tm="0">
                                          <p:val>
                                            <p:fltVal val="0"/>
                                          </p:val>
                                        </p:tav>
                                        <p:tav tm="100000">
                                          <p:val>
                                            <p:strVal val="#ppt_h"/>
                                          </p:val>
                                        </p:tav>
                                      </p:tavLst>
                                    </p:anim>
                                    <p:animEffect transition="in" filter="fade">
                                      <p:cBhvr>
                                        <p:cTn id="30" dur="500"/>
                                        <p:tgtEl>
                                          <p:spTgt spid="90"/>
                                        </p:tgtEl>
                                      </p:cBhvr>
                                    </p:animEffect>
                                  </p:childTnLst>
                                </p:cTn>
                              </p:par>
                            </p:childTnLst>
                          </p:cTn>
                        </p:par>
                        <p:par>
                          <p:cTn id="31" fill="hold">
                            <p:stCondLst>
                              <p:cond delay="3500"/>
                            </p:stCondLst>
                            <p:childTnLst>
                              <p:par>
                                <p:cTn id="32" presetID="22" presetClass="entr" presetSubtype="1" fill="hold" nodeType="afterEffect">
                                  <p:stCondLst>
                                    <p:cond delay="0"/>
                                  </p:stCondLst>
                                  <p:childTnLst>
                                    <p:set>
                                      <p:cBhvr>
                                        <p:cTn id="33" dur="1" fill="hold">
                                          <p:stCondLst>
                                            <p:cond delay="0"/>
                                          </p:stCondLst>
                                        </p:cTn>
                                        <p:tgtEl>
                                          <p:spTgt spid="69"/>
                                        </p:tgtEl>
                                        <p:attrNameLst>
                                          <p:attrName>style.visibility</p:attrName>
                                        </p:attrNameLst>
                                      </p:cBhvr>
                                      <p:to>
                                        <p:strVal val="visible"/>
                                      </p:to>
                                    </p:set>
                                    <p:animEffect transition="in" filter="wipe(up)">
                                      <p:cBhvr>
                                        <p:cTn id="34" dur="500"/>
                                        <p:tgtEl>
                                          <p:spTgt spid="69"/>
                                        </p:tgtEl>
                                      </p:cBhvr>
                                    </p:animEffect>
                                  </p:childTnLst>
                                </p:cTn>
                              </p:par>
                            </p:childTnLst>
                          </p:cTn>
                        </p:par>
                        <p:par>
                          <p:cTn id="35" fill="hold">
                            <p:stCondLst>
                              <p:cond delay="4000"/>
                            </p:stCondLst>
                            <p:childTnLst>
                              <p:par>
                                <p:cTn id="36" presetID="26" presetClass="entr" presetSubtype="0"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down)">
                                      <p:cBhvr>
                                        <p:cTn id="38" dur="580">
                                          <p:stCondLst>
                                            <p:cond delay="0"/>
                                          </p:stCondLst>
                                        </p:cTn>
                                        <p:tgtEl>
                                          <p:spTgt spid="2"/>
                                        </p:tgtEl>
                                      </p:cBhvr>
                                    </p:animEffect>
                                    <p:anim calcmode="lin" valueType="num">
                                      <p:cBhvr>
                                        <p:cTn id="39"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44" dur="26">
                                          <p:stCondLst>
                                            <p:cond delay="650"/>
                                          </p:stCondLst>
                                        </p:cTn>
                                        <p:tgtEl>
                                          <p:spTgt spid="2"/>
                                        </p:tgtEl>
                                      </p:cBhvr>
                                      <p:to x="100000" y="60000"/>
                                    </p:animScale>
                                    <p:animScale>
                                      <p:cBhvr>
                                        <p:cTn id="45" dur="166" decel="50000">
                                          <p:stCondLst>
                                            <p:cond delay="676"/>
                                          </p:stCondLst>
                                        </p:cTn>
                                        <p:tgtEl>
                                          <p:spTgt spid="2"/>
                                        </p:tgtEl>
                                      </p:cBhvr>
                                      <p:to x="100000" y="100000"/>
                                    </p:animScale>
                                    <p:animScale>
                                      <p:cBhvr>
                                        <p:cTn id="46" dur="26">
                                          <p:stCondLst>
                                            <p:cond delay="1312"/>
                                          </p:stCondLst>
                                        </p:cTn>
                                        <p:tgtEl>
                                          <p:spTgt spid="2"/>
                                        </p:tgtEl>
                                      </p:cBhvr>
                                      <p:to x="100000" y="80000"/>
                                    </p:animScale>
                                    <p:animScale>
                                      <p:cBhvr>
                                        <p:cTn id="47" dur="166" decel="50000">
                                          <p:stCondLst>
                                            <p:cond delay="1338"/>
                                          </p:stCondLst>
                                        </p:cTn>
                                        <p:tgtEl>
                                          <p:spTgt spid="2"/>
                                        </p:tgtEl>
                                      </p:cBhvr>
                                      <p:to x="100000" y="100000"/>
                                    </p:animScale>
                                    <p:animScale>
                                      <p:cBhvr>
                                        <p:cTn id="48" dur="26">
                                          <p:stCondLst>
                                            <p:cond delay="1642"/>
                                          </p:stCondLst>
                                        </p:cTn>
                                        <p:tgtEl>
                                          <p:spTgt spid="2"/>
                                        </p:tgtEl>
                                      </p:cBhvr>
                                      <p:to x="100000" y="90000"/>
                                    </p:animScale>
                                    <p:animScale>
                                      <p:cBhvr>
                                        <p:cTn id="49" dur="166" decel="50000">
                                          <p:stCondLst>
                                            <p:cond delay="1668"/>
                                          </p:stCondLst>
                                        </p:cTn>
                                        <p:tgtEl>
                                          <p:spTgt spid="2"/>
                                        </p:tgtEl>
                                      </p:cBhvr>
                                      <p:to x="100000" y="100000"/>
                                    </p:animScale>
                                    <p:animScale>
                                      <p:cBhvr>
                                        <p:cTn id="50" dur="26">
                                          <p:stCondLst>
                                            <p:cond delay="1808"/>
                                          </p:stCondLst>
                                        </p:cTn>
                                        <p:tgtEl>
                                          <p:spTgt spid="2"/>
                                        </p:tgtEl>
                                      </p:cBhvr>
                                      <p:to x="100000" y="95000"/>
                                    </p:animScale>
                                    <p:animScale>
                                      <p:cBhvr>
                                        <p:cTn id="51" dur="166" decel="50000">
                                          <p:stCondLst>
                                            <p:cond delay="1834"/>
                                          </p:stCondLst>
                                        </p:cTn>
                                        <p:tgtEl>
                                          <p:spTgt spid="2"/>
                                        </p:tgtEl>
                                      </p:cBhvr>
                                      <p:to x="100000" y="100000"/>
                                    </p:animScale>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85"/>
                                        </p:tgtEl>
                                        <p:attrNameLst>
                                          <p:attrName>style.visibility</p:attrName>
                                        </p:attrNameLst>
                                      </p:cBhvr>
                                      <p:to>
                                        <p:strVal val="visible"/>
                                      </p:to>
                                    </p:set>
                                    <p:anim calcmode="lin" valueType="num">
                                      <p:cBhvr>
                                        <p:cTn id="55" dur="500" fill="hold"/>
                                        <p:tgtEl>
                                          <p:spTgt spid="85"/>
                                        </p:tgtEl>
                                        <p:attrNameLst>
                                          <p:attrName>ppt_w</p:attrName>
                                        </p:attrNameLst>
                                      </p:cBhvr>
                                      <p:tavLst>
                                        <p:tav tm="0">
                                          <p:val>
                                            <p:fltVal val="0"/>
                                          </p:val>
                                        </p:tav>
                                        <p:tav tm="100000">
                                          <p:val>
                                            <p:strVal val="#ppt_w"/>
                                          </p:val>
                                        </p:tav>
                                      </p:tavLst>
                                    </p:anim>
                                    <p:anim calcmode="lin" valueType="num">
                                      <p:cBhvr>
                                        <p:cTn id="56" dur="500" fill="hold"/>
                                        <p:tgtEl>
                                          <p:spTgt spid="85"/>
                                        </p:tgtEl>
                                        <p:attrNameLst>
                                          <p:attrName>ppt_h</p:attrName>
                                        </p:attrNameLst>
                                      </p:cBhvr>
                                      <p:tavLst>
                                        <p:tav tm="0">
                                          <p:val>
                                            <p:fltVal val="0"/>
                                          </p:val>
                                        </p:tav>
                                        <p:tav tm="100000">
                                          <p:val>
                                            <p:strVal val="#ppt_h"/>
                                          </p:val>
                                        </p:tav>
                                      </p:tavLst>
                                    </p:anim>
                                    <p:animEffect transition="in" filter="fade">
                                      <p:cBhvr>
                                        <p:cTn id="57" dur="500"/>
                                        <p:tgtEl>
                                          <p:spTgt spid="85"/>
                                        </p:tgtEl>
                                      </p:cBhvr>
                                    </p:animEffect>
                                  </p:childTnLst>
                                </p:cTn>
                              </p:par>
                            </p:childTnLst>
                          </p:cTn>
                        </p:par>
                        <p:par>
                          <p:cTn id="58" fill="hold">
                            <p:stCondLst>
                              <p:cond delay="6500"/>
                            </p:stCondLst>
                            <p:childTnLst>
                              <p:par>
                                <p:cTn id="59" presetID="22" presetClass="entr" presetSubtype="1" fill="hold" nodeType="afterEffect">
                                  <p:stCondLst>
                                    <p:cond delay="0"/>
                                  </p:stCondLst>
                                  <p:childTnLst>
                                    <p:set>
                                      <p:cBhvr>
                                        <p:cTn id="60" dur="1" fill="hold">
                                          <p:stCondLst>
                                            <p:cond delay="0"/>
                                          </p:stCondLst>
                                        </p:cTn>
                                        <p:tgtEl>
                                          <p:spTgt spid="75"/>
                                        </p:tgtEl>
                                        <p:attrNameLst>
                                          <p:attrName>style.visibility</p:attrName>
                                        </p:attrNameLst>
                                      </p:cBhvr>
                                      <p:to>
                                        <p:strVal val="visible"/>
                                      </p:to>
                                    </p:set>
                                    <p:animEffect transition="in" filter="wipe(up)">
                                      <p:cBhvr>
                                        <p:cTn id="61" dur="500"/>
                                        <p:tgtEl>
                                          <p:spTgt spid="75"/>
                                        </p:tgtEl>
                                      </p:cBhvr>
                                    </p:animEffect>
                                  </p:childTnLst>
                                </p:cTn>
                              </p:par>
                            </p:childTnLst>
                          </p:cTn>
                        </p:par>
                        <p:par>
                          <p:cTn id="62" fill="hold">
                            <p:stCondLst>
                              <p:cond delay="7000"/>
                            </p:stCondLst>
                            <p:childTnLst>
                              <p:par>
                                <p:cTn id="63" presetID="26" presetClass="entr" presetSubtype="0" fill="hold" grpId="0" nodeType="after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wipe(down)">
                                      <p:cBhvr>
                                        <p:cTn id="65" dur="580">
                                          <p:stCondLst>
                                            <p:cond delay="0"/>
                                          </p:stCondLst>
                                        </p:cTn>
                                        <p:tgtEl>
                                          <p:spTgt spid="3"/>
                                        </p:tgtEl>
                                      </p:cBhvr>
                                    </p:animEffect>
                                    <p:anim calcmode="lin" valueType="num">
                                      <p:cBhvr>
                                        <p:cTn id="66"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67"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68"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69"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70"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71" dur="26">
                                          <p:stCondLst>
                                            <p:cond delay="650"/>
                                          </p:stCondLst>
                                        </p:cTn>
                                        <p:tgtEl>
                                          <p:spTgt spid="3"/>
                                        </p:tgtEl>
                                      </p:cBhvr>
                                      <p:to x="100000" y="60000"/>
                                    </p:animScale>
                                    <p:animScale>
                                      <p:cBhvr>
                                        <p:cTn id="72" dur="166" decel="50000">
                                          <p:stCondLst>
                                            <p:cond delay="676"/>
                                          </p:stCondLst>
                                        </p:cTn>
                                        <p:tgtEl>
                                          <p:spTgt spid="3"/>
                                        </p:tgtEl>
                                      </p:cBhvr>
                                      <p:to x="100000" y="100000"/>
                                    </p:animScale>
                                    <p:animScale>
                                      <p:cBhvr>
                                        <p:cTn id="73" dur="26">
                                          <p:stCondLst>
                                            <p:cond delay="1312"/>
                                          </p:stCondLst>
                                        </p:cTn>
                                        <p:tgtEl>
                                          <p:spTgt spid="3"/>
                                        </p:tgtEl>
                                      </p:cBhvr>
                                      <p:to x="100000" y="80000"/>
                                    </p:animScale>
                                    <p:animScale>
                                      <p:cBhvr>
                                        <p:cTn id="74" dur="166" decel="50000">
                                          <p:stCondLst>
                                            <p:cond delay="1338"/>
                                          </p:stCondLst>
                                        </p:cTn>
                                        <p:tgtEl>
                                          <p:spTgt spid="3"/>
                                        </p:tgtEl>
                                      </p:cBhvr>
                                      <p:to x="100000" y="100000"/>
                                    </p:animScale>
                                    <p:animScale>
                                      <p:cBhvr>
                                        <p:cTn id="75" dur="26">
                                          <p:stCondLst>
                                            <p:cond delay="1642"/>
                                          </p:stCondLst>
                                        </p:cTn>
                                        <p:tgtEl>
                                          <p:spTgt spid="3"/>
                                        </p:tgtEl>
                                      </p:cBhvr>
                                      <p:to x="100000" y="90000"/>
                                    </p:animScale>
                                    <p:animScale>
                                      <p:cBhvr>
                                        <p:cTn id="76" dur="166" decel="50000">
                                          <p:stCondLst>
                                            <p:cond delay="1668"/>
                                          </p:stCondLst>
                                        </p:cTn>
                                        <p:tgtEl>
                                          <p:spTgt spid="3"/>
                                        </p:tgtEl>
                                      </p:cBhvr>
                                      <p:to x="100000" y="100000"/>
                                    </p:animScale>
                                    <p:animScale>
                                      <p:cBhvr>
                                        <p:cTn id="77" dur="26">
                                          <p:stCondLst>
                                            <p:cond delay="1808"/>
                                          </p:stCondLst>
                                        </p:cTn>
                                        <p:tgtEl>
                                          <p:spTgt spid="3"/>
                                        </p:tgtEl>
                                      </p:cBhvr>
                                      <p:to x="100000" y="95000"/>
                                    </p:animScale>
                                    <p:animScale>
                                      <p:cBhvr>
                                        <p:cTn id="78" dur="166" decel="50000">
                                          <p:stCondLst>
                                            <p:cond delay="1834"/>
                                          </p:stCondLst>
                                        </p:cTn>
                                        <p:tgtEl>
                                          <p:spTgt spid="3"/>
                                        </p:tgtEl>
                                      </p:cBhvr>
                                      <p:to x="100000" y="100000"/>
                                    </p:animScale>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 calcmode="lin" valueType="num">
                                      <p:cBhvr>
                                        <p:cTn id="82" dur="500" fill="hold"/>
                                        <p:tgtEl>
                                          <p:spTgt spid="89"/>
                                        </p:tgtEl>
                                        <p:attrNameLst>
                                          <p:attrName>ppt_w</p:attrName>
                                        </p:attrNameLst>
                                      </p:cBhvr>
                                      <p:tavLst>
                                        <p:tav tm="0">
                                          <p:val>
                                            <p:fltVal val="0"/>
                                          </p:val>
                                        </p:tav>
                                        <p:tav tm="100000">
                                          <p:val>
                                            <p:strVal val="#ppt_w"/>
                                          </p:val>
                                        </p:tav>
                                      </p:tavLst>
                                    </p:anim>
                                    <p:anim calcmode="lin" valueType="num">
                                      <p:cBhvr>
                                        <p:cTn id="83" dur="500" fill="hold"/>
                                        <p:tgtEl>
                                          <p:spTgt spid="89"/>
                                        </p:tgtEl>
                                        <p:attrNameLst>
                                          <p:attrName>ppt_h</p:attrName>
                                        </p:attrNameLst>
                                      </p:cBhvr>
                                      <p:tavLst>
                                        <p:tav tm="0">
                                          <p:val>
                                            <p:fltVal val="0"/>
                                          </p:val>
                                        </p:tav>
                                        <p:tav tm="100000">
                                          <p:val>
                                            <p:strVal val="#ppt_h"/>
                                          </p:val>
                                        </p:tav>
                                      </p:tavLst>
                                    </p:anim>
                                    <p:animEffect transition="in" filter="fade">
                                      <p:cBhvr>
                                        <p:cTn id="84" dur="500"/>
                                        <p:tgtEl>
                                          <p:spTgt spid="89"/>
                                        </p:tgtEl>
                                      </p:cBhvr>
                                    </p:animEffect>
                                  </p:childTnLst>
                                </p:cTn>
                              </p:par>
                            </p:childTnLst>
                          </p:cTn>
                        </p:par>
                        <p:par>
                          <p:cTn id="85" fill="hold">
                            <p:stCondLst>
                              <p:cond delay="9500"/>
                            </p:stCondLst>
                            <p:childTnLst>
                              <p:par>
                                <p:cTn id="86" presetID="22" presetClass="entr" presetSubtype="1" fill="hold" nodeType="afterEffect">
                                  <p:stCondLst>
                                    <p:cond delay="0"/>
                                  </p:stCondLst>
                                  <p:childTnLst>
                                    <p:set>
                                      <p:cBhvr>
                                        <p:cTn id="87" dur="1" fill="hold">
                                          <p:stCondLst>
                                            <p:cond delay="0"/>
                                          </p:stCondLst>
                                        </p:cTn>
                                        <p:tgtEl>
                                          <p:spTgt spid="78"/>
                                        </p:tgtEl>
                                        <p:attrNameLst>
                                          <p:attrName>style.visibility</p:attrName>
                                        </p:attrNameLst>
                                      </p:cBhvr>
                                      <p:to>
                                        <p:strVal val="visible"/>
                                      </p:to>
                                    </p:set>
                                    <p:animEffect transition="in" filter="wipe(up)">
                                      <p:cBhvr>
                                        <p:cTn id="88" dur="500"/>
                                        <p:tgtEl>
                                          <p:spTgt spid="78"/>
                                        </p:tgtEl>
                                      </p:cBhvr>
                                    </p:animEffect>
                                  </p:childTnLst>
                                </p:cTn>
                              </p:par>
                            </p:childTnLst>
                          </p:cTn>
                        </p:par>
                        <p:par>
                          <p:cTn id="89" fill="hold">
                            <p:stCondLst>
                              <p:cond delay="10000"/>
                            </p:stCondLst>
                            <p:childTnLst>
                              <p:par>
                                <p:cTn id="90" presetID="26" presetClass="entr" presetSubtype="0" fill="hold" grpId="0" nodeType="afterEffect">
                                  <p:stCondLst>
                                    <p:cond delay="0"/>
                                  </p:stCondLst>
                                  <p:childTnLst>
                                    <p:set>
                                      <p:cBhvr>
                                        <p:cTn id="91" dur="1" fill="hold">
                                          <p:stCondLst>
                                            <p:cond delay="0"/>
                                          </p:stCondLst>
                                        </p:cTn>
                                        <p:tgtEl>
                                          <p:spTgt spid="5"/>
                                        </p:tgtEl>
                                        <p:attrNameLst>
                                          <p:attrName>style.visibility</p:attrName>
                                        </p:attrNameLst>
                                      </p:cBhvr>
                                      <p:to>
                                        <p:strVal val="visible"/>
                                      </p:to>
                                    </p:set>
                                    <p:animEffect transition="in" filter="wipe(down)">
                                      <p:cBhvr>
                                        <p:cTn id="92" dur="580">
                                          <p:stCondLst>
                                            <p:cond delay="0"/>
                                          </p:stCondLst>
                                        </p:cTn>
                                        <p:tgtEl>
                                          <p:spTgt spid="5"/>
                                        </p:tgtEl>
                                      </p:cBhvr>
                                    </p:animEffect>
                                    <p:anim calcmode="lin" valueType="num">
                                      <p:cBhvr>
                                        <p:cTn id="93"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4"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95"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96"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97"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98" dur="26">
                                          <p:stCondLst>
                                            <p:cond delay="650"/>
                                          </p:stCondLst>
                                        </p:cTn>
                                        <p:tgtEl>
                                          <p:spTgt spid="5"/>
                                        </p:tgtEl>
                                      </p:cBhvr>
                                      <p:to x="100000" y="60000"/>
                                    </p:animScale>
                                    <p:animScale>
                                      <p:cBhvr>
                                        <p:cTn id="99" dur="166" decel="50000">
                                          <p:stCondLst>
                                            <p:cond delay="676"/>
                                          </p:stCondLst>
                                        </p:cTn>
                                        <p:tgtEl>
                                          <p:spTgt spid="5"/>
                                        </p:tgtEl>
                                      </p:cBhvr>
                                      <p:to x="100000" y="100000"/>
                                    </p:animScale>
                                    <p:animScale>
                                      <p:cBhvr>
                                        <p:cTn id="100" dur="26">
                                          <p:stCondLst>
                                            <p:cond delay="1312"/>
                                          </p:stCondLst>
                                        </p:cTn>
                                        <p:tgtEl>
                                          <p:spTgt spid="5"/>
                                        </p:tgtEl>
                                      </p:cBhvr>
                                      <p:to x="100000" y="80000"/>
                                    </p:animScale>
                                    <p:animScale>
                                      <p:cBhvr>
                                        <p:cTn id="101" dur="166" decel="50000">
                                          <p:stCondLst>
                                            <p:cond delay="1338"/>
                                          </p:stCondLst>
                                        </p:cTn>
                                        <p:tgtEl>
                                          <p:spTgt spid="5"/>
                                        </p:tgtEl>
                                      </p:cBhvr>
                                      <p:to x="100000" y="100000"/>
                                    </p:animScale>
                                    <p:animScale>
                                      <p:cBhvr>
                                        <p:cTn id="102" dur="26">
                                          <p:stCondLst>
                                            <p:cond delay="1642"/>
                                          </p:stCondLst>
                                        </p:cTn>
                                        <p:tgtEl>
                                          <p:spTgt spid="5"/>
                                        </p:tgtEl>
                                      </p:cBhvr>
                                      <p:to x="100000" y="90000"/>
                                    </p:animScale>
                                    <p:animScale>
                                      <p:cBhvr>
                                        <p:cTn id="103" dur="166" decel="50000">
                                          <p:stCondLst>
                                            <p:cond delay="1668"/>
                                          </p:stCondLst>
                                        </p:cTn>
                                        <p:tgtEl>
                                          <p:spTgt spid="5"/>
                                        </p:tgtEl>
                                      </p:cBhvr>
                                      <p:to x="100000" y="100000"/>
                                    </p:animScale>
                                    <p:animScale>
                                      <p:cBhvr>
                                        <p:cTn id="104" dur="26">
                                          <p:stCondLst>
                                            <p:cond delay="1808"/>
                                          </p:stCondLst>
                                        </p:cTn>
                                        <p:tgtEl>
                                          <p:spTgt spid="5"/>
                                        </p:tgtEl>
                                      </p:cBhvr>
                                      <p:to x="100000" y="95000"/>
                                    </p:animScale>
                                    <p:animScale>
                                      <p:cBhvr>
                                        <p:cTn id="105" dur="166" decel="50000">
                                          <p:stCondLst>
                                            <p:cond delay="1834"/>
                                          </p:stCondLst>
                                        </p:cTn>
                                        <p:tgtEl>
                                          <p:spTgt spid="5"/>
                                        </p:tgtEl>
                                      </p:cBhvr>
                                      <p:to x="100000" y="100000"/>
                                    </p:animScale>
                                  </p:childTnLst>
                                </p:cTn>
                              </p:par>
                            </p:childTnLst>
                          </p:cTn>
                        </p:par>
                        <p:par>
                          <p:cTn id="106" fill="hold">
                            <p:stCondLst>
                              <p:cond delay="12000"/>
                            </p:stCondLst>
                            <p:childTnLst>
                              <p:par>
                                <p:cTn id="107" presetID="53" presetClass="entr" presetSubtype="16" fill="hold" nodeType="afterEffect">
                                  <p:stCondLst>
                                    <p:cond delay="0"/>
                                  </p:stCondLst>
                                  <p:childTnLst>
                                    <p:set>
                                      <p:cBhvr>
                                        <p:cTn id="108" dur="1" fill="hold">
                                          <p:stCondLst>
                                            <p:cond delay="0"/>
                                          </p:stCondLst>
                                        </p:cTn>
                                        <p:tgtEl>
                                          <p:spTgt spid="6"/>
                                        </p:tgtEl>
                                        <p:attrNameLst>
                                          <p:attrName>style.visibility</p:attrName>
                                        </p:attrNameLst>
                                      </p:cBhvr>
                                      <p:to>
                                        <p:strVal val="visible"/>
                                      </p:to>
                                    </p:set>
                                    <p:anim calcmode="lin" valueType="num">
                                      <p:cBhvr>
                                        <p:cTn id="109" dur="500" fill="hold"/>
                                        <p:tgtEl>
                                          <p:spTgt spid="6"/>
                                        </p:tgtEl>
                                        <p:attrNameLst>
                                          <p:attrName>ppt_w</p:attrName>
                                        </p:attrNameLst>
                                      </p:cBhvr>
                                      <p:tavLst>
                                        <p:tav tm="0">
                                          <p:val>
                                            <p:fltVal val="0"/>
                                          </p:val>
                                        </p:tav>
                                        <p:tav tm="100000">
                                          <p:val>
                                            <p:strVal val="#ppt_w"/>
                                          </p:val>
                                        </p:tav>
                                      </p:tavLst>
                                    </p:anim>
                                    <p:anim calcmode="lin" valueType="num">
                                      <p:cBhvr>
                                        <p:cTn id="110" dur="500" fill="hold"/>
                                        <p:tgtEl>
                                          <p:spTgt spid="6"/>
                                        </p:tgtEl>
                                        <p:attrNameLst>
                                          <p:attrName>ppt_h</p:attrName>
                                        </p:attrNameLst>
                                      </p:cBhvr>
                                      <p:tavLst>
                                        <p:tav tm="0">
                                          <p:val>
                                            <p:fltVal val="0"/>
                                          </p:val>
                                        </p:tav>
                                        <p:tav tm="100000">
                                          <p:val>
                                            <p:strVal val="#ppt_h"/>
                                          </p:val>
                                        </p:tav>
                                      </p:tavLst>
                                    </p:anim>
                                    <p:animEffect transition="in" filter="fade">
                                      <p:cBhvr>
                                        <p:cTn id="111" dur="500"/>
                                        <p:tgtEl>
                                          <p:spTgt spid="6"/>
                                        </p:tgtEl>
                                      </p:cBhvr>
                                    </p:animEffect>
                                  </p:childTnLst>
                                </p:cTn>
                              </p:par>
                            </p:childTnLst>
                          </p:cTn>
                        </p:par>
                        <p:par>
                          <p:cTn id="112" fill="hold">
                            <p:stCondLst>
                              <p:cond delay="12500"/>
                            </p:stCondLst>
                            <p:childTnLst>
                              <p:par>
                                <p:cTn id="113" presetID="22" presetClass="entr" presetSubtype="1" fill="hold"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wipe(up)">
                                      <p:cBhvr>
                                        <p:cTn id="115" dur="500"/>
                                        <p:tgtEl>
                                          <p:spTgt spid="81"/>
                                        </p:tgtEl>
                                      </p:cBhvr>
                                    </p:animEffect>
                                  </p:childTnLst>
                                </p:cTn>
                              </p:par>
                            </p:childTnLst>
                          </p:cTn>
                        </p:par>
                        <p:par>
                          <p:cTn id="116" fill="hold">
                            <p:stCondLst>
                              <p:cond delay="13000"/>
                            </p:stCondLst>
                            <p:childTnLst>
                              <p:par>
                                <p:cTn id="117" presetID="16" presetClass="entr" presetSubtype="21" fill="hold" nodeType="afterEffect">
                                  <p:stCondLst>
                                    <p:cond delay="0"/>
                                  </p:stCondLst>
                                  <p:childTnLst>
                                    <p:set>
                                      <p:cBhvr>
                                        <p:cTn id="118" dur="1" fill="hold">
                                          <p:stCondLst>
                                            <p:cond delay="0"/>
                                          </p:stCondLst>
                                        </p:cTn>
                                        <p:tgtEl>
                                          <p:spTgt spid="91"/>
                                        </p:tgtEl>
                                        <p:attrNameLst>
                                          <p:attrName>style.visibility</p:attrName>
                                        </p:attrNameLst>
                                      </p:cBhvr>
                                      <p:to>
                                        <p:strVal val="visible"/>
                                      </p:to>
                                    </p:set>
                                    <p:animEffect transition="in" filter="barn(inVertical)">
                                      <p:cBhvr>
                                        <p:cTn id="119" dur="500"/>
                                        <p:tgtEl>
                                          <p:spTgt spid="91"/>
                                        </p:tgtEl>
                                      </p:cBhvr>
                                    </p:animEffect>
                                  </p:childTnLst>
                                </p:cTn>
                              </p:par>
                            </p:childTnLst>
                          </p:cTn>
                        </p:par>
                        <p:par>
                          <p:cTn id="120" fill="hold">
                            <p:stCondLst>
                              <p:cond delay="13500"/>
                            </p:stCondLst>
                            <p:childTnLst>
                              <p:par>
                                <p:cTn id="121" presetID="22" presetClass="entr" presetSubtype="1" fill="hold" grpId="0" nodeType="afterEffect">
                                  <p:stCondLst>
                                    <p:cond delay="0"/>
                                  </p:stCondLst>
                                  <p:childTnLst>
                                    <p:set>
                                      <p:cBhvr>
                                        <p:cTn id="122" dur="1" fill="hold">
                                          <p:stCondLst>
                                            <p:cond delay="0"/>
                                          </p:stCondLst>
                                        </p:cTn>
                                        <p:tgtEl>
                                          <p:spTgt spid="92"/>
                                        </p:tgtEl>
                                        <p:attrNameLst>
                                          <p:attrName>style.visibility</p:attrName>
                                        </p:attrNameLst>
                                      </p:cBhvr>
                                      <p:to>
                                        <p:strVal val="visible"/>
                                      </p:to>
                                    </p:set>
                                    <p:animEffect transition="in" filter="wipe(up)">
                                      <p:cBhvr>
                                        <p:cTn id="123" dur="10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5" grpId="0" animBg="1"/>
      <p:bldP spid="4" grpId="0" animBg="1"/>
      <p:bldP spid="2" grpId="0" animBg="1"/>
      <p:bldP spid="3" grpId="0" animBg="1"/>
      <p:bldP spid="85" grpId="0" animBg="1"/>
      <p:bldP spid="89" grpId="0" animBg="1"/>
      <p:bldP spid="90" grpId="0" animBg="1"/>
      <p:bldP spid="9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2" name="Rectangle 121"/>
          <p:cNvSpPr/>
          <p:nvPr/>
        </p:nvSpPr>
        <p:spPr bwMode="auto">
          <a:xfrm>
            <a:off x="0" y="1303020"/>
            <a:ext cx="12192000" cy="509778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68" name="Freeform 72"/>
          <p:cNvSpPr>
            <a:spLocks/>
          </p:cNvSpPr>
          <p:nvPr/>
        </p:nvSpPr>
        <p:spPr bwMode="auto">
          <a:xfrm>
            <a:off x="4018330" y="2276379"/>
            <a:ext cx="1079997" cy="1024938"/>
          </a:xfrm>
          <a:custGeom>
            <a:avLst/>
            <a:gdLst/>
            <a:ahLst/>
            <a:cxnLst>
              <a:cxn ang="0">
                <a:pos x="317" y="290"/>
              </a:cxn>
              <a:cxn ang="0">
                <a:pos x="307" y="300"/>
              </a:cxn>
              <a:cxn ang="0">
                <a:pos x="10" y="300"/>
              </a:cxn>
              <a:cxn ang="0">
                <a:pos x="0" y="290"/>
              </a:cxn>
              <a:cxn ang="0">
                <a:pos x="0" y="11"/>
              </a:cxn>
              <a:cxn ang="0">
                <a:pos x="10" y="0"/>
              </a:cxn>
              <a:cxn ang="0">
                <a:pos x="307" y="0"/>
              </a:cxn>
              <a:cxn ang="0">
                <a:pos x="317" y="11"/>
              </a:cxn>
              <a:cxn ang="0">
                <a:pos x="317" y="290"/>
              </a:cxn>
            </a:cxnLst>
            <a:rect l="0" t="0" r="r" b="b"/>
            <a:pathLst>
              <a:path w="317" h="300">
                <a:moveTo>
                  <a:pt x="317" y="290"/>
                </a:moveTo>
                <a:cubicBezTo>
                  <a:pt x="317" y="296"/>
                  <a:pt x="313" y="300"/>
                  <a:pt x="307" y="300"/>
                </a:cubicBezTo>
                <a:cubicBezTo>
                  <a:pt x="10" y="300"/>
                  <a:pt x="10" y="300"/>
                  <a:pt x="10" y="300"/>
                </a:cubicBezTo>
                <a:cubicBezTo>
                  <a:pt x="4" y="300"/>
                  <a:pt x="0" y="296"/>
                  <a:pt x="0" y="290"/>
                </a:cubicBezTo>
                <a:cubicBezTo>
                  <a:pt x="0" y="11"/>
                  <a:pt x="0" y="11"/>
                  <a:pt x="0" y="11"/>
                </a:cubicBezTo>
                <a:cubicBezTo>
                  <a:pt x="0" y="5"/>
                  <a:pt x="4" y="0"/>
                  <a:pt x="10" y="0"/>
                </a:cubicBezTo>
                <a:cubicBezTo>
                  <a:pt x="307" y="0"/>
                  <a:pt x="307" y="0"/>
                  <a:pt x="307" y="0"/>
                </a:cubicBezTo>
                <a:cubicBezTo>
                  <a:pt x="313" y="0"/>
                  <a:pt x="317" y="5"/>
                  <a:pt x="317" y="11"/>
                </a:cubicBezTo>
                <a:lnTo>
                  <a:pt x="317" y="290"/>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9" name="Freeform 73"/>
          <p:cNvSpPr>
            <a:spLocks/>
          </p:cNvSpPr>
          <p:nvPr/>
        </p:nvSpPr>
        <p:spPr bwMode="auto">
          <a:xfrm>
            <a:off x="6607654" y="2276379"/>
            <a:ext cx="1088468"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0" name="Freeform 74"/>
          <p:cNvSpPr>
            <a:spLocks/>
          </p:cNvSpPr>
          <p:nvPr/>
        </p:nvSpPr>
        <p:spPr bwMode="auto">
          <a:xfrm>
            <a:off x="9205447" y="2276379"/>
            <a:ext cx="1088468"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8" name="Freeform 92"/>
          <p:cNvSpPr>
            <a:spLocks/>
          </p:cNvSpPr>
          <p:nvPr/>
        </p:nvSpPr>
        <p:spPr bwMode="auto">
          <a:xfrm>
            <a:off x="1424773" y="2276379"/>
            <a:ext cx="1084233"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188"/>
          <p:cNvGrpSpPr/>
          <p:nvPr/>
        </p:nvGrpSpPr>
        <p:grpSpPr>
          <a:xfrm>
            <a:off x="0" y="2339907"/>
            <a:ext cx="12192000" cy="631057"/>
            <a:chOff x="1546551" y="1989719"/>
            <a:chExt cx="6050898" cy="359993"/>
          </a:xfrm>
        </p:grpSpPr>
        <p:sp>
          <p:nvSpPr>
            <p:cNvPr id="4189"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0"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6644360" y="2276379"/>
            <a:ext cx="1554349" cy="1931287"/>
            <a:chOff x="6644360" y="2276379"/>
            <a:chExt cx="1554349" cy="1931287"/>
          </a:xfrm>
        </p:grpSpPr>
        <p:grpSp>
          <p:nvGrpSpPr>
            <p:cNvPr id="10" name="Group 158"/>
            <p:cNvGrpSpPr/>
            <p:nvPr/>
          </p:nvGrpSpPr>
          <p:grpSpPr>
            <a:xfrm>
              <a:off x="6644360" y="3746020"/>
              <a:ext cx="1414583" cy="461646"/>
              <a:chOff x="4648594" y="2469112"/>
              <a:chExt cx="1044170" cy="340763"/>
            </a:xfrm>
            <a:gradFill>
              <a:gsLst>
                <a:gs pos="0">
                  <a:schemeClr val="accent3">
                    <a:lumMod val="50000"/>
                  </a:schemeClr>
                </a:gs>
                <a:gs pos="50000">
                  <a:schemeClr val="accent3"/>
                </a:gs>
                <a:gs pos="100000">
                  <a:schemeClr val="accent3"/>
                </a:gs>
              </a:gsLst>
              <a:lin ang="5400000" scaled="1"/>
            </a:gradFill>
          </p:grpSpPr>
          <p:sp>
            <p:nvSpPr>
              <p:cNvPr id="4212" name="Rectangle 116"/>
              <p:cNvSpPr>
                <a:spLocks noChangeArrowheads="1"/>
              </p:cNvSpPr>
              <p:nvPr/>
            </p:nvSpPr>
            <p:spPr bwMode="auto">
              <a:xfrm>
                <a:off x="4651719"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3" name="Oval 117"/>
              <p:cNvSpPr>
                <a:spLocks noChangeArrowheads="1"/>
              </p:cNvSpPr>
              <p:nvPr/>
            </p:nvSpPr>
            <p:spPr bwMode="auto">
              <a:xfrm>
                <a:off x="4648594"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4" name="Oval 118"/>
              <p:cNvSpPr>
                <a:spLocks noChangeArrowheads="1"/>
              </p:cNvSpPr>
              <p:nvPr/>
            </p:nvSpPr>
            <p:spPr bwMode="auto">
              <a:xfrm>
                <a:off x="471424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5" name="Oval 119"/>
              <p:cNvSpPr>
                <a:spLocks noChangeArrowheads="1"/>
              </p:cNvSpPr>
              <p:nvPr/>
            </p:nvSpPr>
            <p:spPr bwMode="auto">
              <a:xfrm>
                <a:off x="478614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6" name="Oval 120"/>
              <p:cNvSpPr>
                <a:spLocks noChangeArrowheads="1"/>
              </p:cNvSpPr>
              <p:nvPr/>
            </p:nvSpPr>
            <p:spPr bwMode="auto">
              <a:xfrm>
                <a:off x="485492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7" name="Oval 121"/>
              <p:cNvSpPr>
                <a:spLocks noChangeArrowheads="1"/>
              </p:cNvSpPr>
              <p:nvPr/>
            </p:nvSpPr>
            <p:spPr bwMode="auto">
              <a:xfrm>
                <a:off x="4923705"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8" name="Oval 122"/>
              <p:cNvSpPr>
                <a:spLocks noChangeArrowheads="1"/>
              </p:cNvSpPr>
              <p:nvPr/>
            </p:nvSpPr>
            <p:spPr bwMode="auto">
              <a:xfrm>
                <a:off x="499248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9" name="Oval 123"/>
              <p:cNvSpPr>
                <a:spLocks noChangeArrowheads="1"/>
              </p:cNvSpPr>
              <p:nvPr/>
            </p:nvSpPr>
            <p:spPr bwMode="auto">
              <a:xfrm>
                <a:off x="506126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0" name="Oval 124"/>
              <p:cNvSpPr>
                <a:spLocks noChangeArrowheads="1"/>
              </p:cNvSpPr>
              <p:nvPr/>
            </p:nvSpPr>
            <p:spPr bwMode="auto">
              <a:xfrm>
                <a:off x="513003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1" name="Oval 125"/>
              <p:cNvSpPr>
                <a:spLocks noChangeArrowheads="1"/>
              </p:cNvSpPr>
              <p:nvPr/>
            </p:nvSpPr>
            <p:spPr bwMode="auto">
              <a:xfrm>
                <a:off x="51988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2" name="Oval 126"/>
              <p:cNvSpPr>
                <a:spLocks noChangeArrowheads="1"/>
              </p:cNvSpPr>
              <p:nvPr/>
            </p:nvSpPr>
            <p:spPr bwMode="auto">
              <a:xfrm>
                <a:off x="526759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3" name="Oval 127"/>
              <p:cNvSpPr>
                <a:spLocks noChangeArrowheads="1"/>
              </p:cNvSpPr>
              <p:nvPr/>
            </p:nvSpPr>
            <p:spPr bwMode="auto">
              <a:xfrm>
                <a:off x="533637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4" name="Oval 128"/>
              <p:cNvSpPr>
                <a:spLocks noChangeArrowheads="1"/>
              </p:cNvSpPr>
              <p:nvPr/>
            </p:nvSpPr>
            <p:spPr bwMode="auto">
              <a:xfrm>
                <a:off x="54051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5" name="Oval 129"/>
              <p:cNvSpPr>
                <a:spLocks noChangeArrowheads="1"/>
              </p:cNvSpPr>
              <p:nvPr/>
            </p:nvSpPr>
            <p:spPr bwMode="auto">
              <a:xfrm>
                <a:off x="547392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6" name="Oval 130"/>
              <p:cNvSpPr>
                <a:spLocks noChangeArrowheads="1"/>
              </p:cNvSpPr>
              <p:nvPr/>
            </p:nvSpPr>
            <p:spPr bwMode="auto">
              <a:xfrm>
                <a:off x="554270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7" name="Oval 131"/>
              <p:cNvSpPr>
                <a:spLocks noChangeArrowheads="1"/>
              </p:cNvSpPr>
              <p:nvPr/>
            </p:nvSpPr>
            <p:spPr bwMode="auto">
              <a:xfrm>
                <a:off x="5614607"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28" name="Freeform 132"/>
            <p:cNvSpPr>
              <a:spLocks/>
            </p:cNvSpPr>
            <p:nvPr/>
          </p:nvSpPr>
          <p:spPr bwMode="auto">
            <a:xfrm>
              <a:off x="6644360" y="3652843"/>
              <a:ext cx="292236" cy="186352"/>
            </a:xfrm>
            <a:custGeom>
              <a:avLst/>
              <a:gdLst/>
              <a:ahLst/>
              <a:cxnLst>
                <a:cxn ang="0">
                  <a:pos x="85" y="43"/>
                </a:cxn>
                <a:cxn ang="0">
                  <a:pos x="75" y="54"/>
                </a:cxn>
                <a:cxn ang="0">
                  <a:pos x="11" y="54"/>
                </a:cxn>
                <a:cxn ang="0">
                  <a:pos x="0" y="43"/>
                </a:cxn>
                <a:cxn ang="0">
                  <a:pos x="0" y="10"/>
                </a:cxn>
                <a:cxn ang="0">
                  <a:pos x="11" y="0"/>
                </a:cxn>
                <a:cxn ang="0">
                  <a:pos x="75" y="0"/>
                </a:cxn>
                <a:cxn ang="0">
                  <a:pos x="85" y="10"/>
                </a:cxn>
                <a:cxn ang="0">
                  <a:pos x="85" y="43"/>
                </a:cxn>
              </a:cxnLst>
              <a:rect l="0" t="0" r="r" b="b"/>
              <a:pathLst>
                <a:path w="85" h="54">
                  <a:moveTo>
                    <a:pt x="85" y="43"/>
                  </a:moveTo>
                  <a:cubicBezTo>
                    <a:pt x="85" y="49"/>
                    <a:pt x="80"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0" y="0"/>
                    <a:pt x="85" y="5"/>
                    <a:pt x="85" y="10"/>
                  </a:cubicBezTo>
                  <a:lnTo>
                    <a:pt x="85" y="43"/>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9" name="Freeform 133"/>
            <p:cNvSpPr>
              <a:spLocks/>
            </p:cNvSpPr>
            <p:nvPr/>
          </p:nvSpPr>
          <p:spPr bwMode="auto">
            <a:xfrm>
              <a:off x="6644360" y="2276379"/>
              <a:ext cx="1554349" cy="1562818"/>
            </a:xfrm>
            <a:custGeom>
              <a:avLst/>
              <a:gdLst/>
              <a:ahLst/>
              <a:cxnLst>
                <a:cxn ang="0">
                  <a:pos x="402" y="0"/>
                </a:cxn>
                <a:cxn ang="0">
                  <a:pos x="97" y="0"/>
                </a:cxn>
                <a:cxn ang="0">
                  <a:pos x="93" y="0"/>
                </a:cxn>
                <a:cxn ang="0">
                  <a:pos x="0" y="0"/>
                </a:cxn>
                <a:cxn ang="0">
                  <a:pos x="45" y="34"/>
                </a:cxn>
                <a:cxn ang="0">
                  <a:pos x="45" y="49"/>
                </a:cxn>
                <a:cxn ang="0">
                  <a:pos x="44" y="53"/>
                </a:cxn>
                <a:cxn ang="0">
                  <a:pos x="44" y="404"/>
                </a:cxn>
                <a:cxn ang="0">
                  <a:pos x="45"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5" y="34"/>
                    <a:pt x="45" y="34"/>
                  </a:cubicBezTo>
                  <a:cubicBezTo>
                    <a:pt x="45" y="49"/>
                    <a:pt x="45" y="49"/>
                    <a:pt x="45" y="49"/>
                  </a:cubicBezTo>
                  <a:cubicBezTo>
                    <a:pt x="44" y="50"/>
                    <a:pt x="44" y="52"/>
                    <a:pt x="44" y="53"/>
                  </a:cubicBezTo>
                  <a:cubicBezTo>
                    <a:pt x="44" y="404"/>
                    <a:pt x="44" y="404"/>
                    <a:pt x="44" y="404"/>
                  </a:cubicBezTo>
                  <a:cubicBezTo>
                    <a:pt x="44" y="405"/>
                    <a:pt x="44" y="407"/>
                    <a:pt x="45"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0" name="Freeform 134"/>
            <p:cNvSpPr>
              <a:spLocks/>
            </p:cNvSpPr>
            <p:nvPr/>
          </p:nvSpPr>
          <p:spPr bwMode="auto">
            <a:xfrm>
              <a:off x="6928122" y="2547437"/>
              <a:ext cx="1130821" cy="1130821"/>
            </a:xfrm>
            <a:custGeom>
              <a:avLst/>
              <a:gdLst/>
              <a:ahLst/>
              <a:cxnLst>
                <a:cxn ang="0">
                  <a:pos x="331" y="320"/>
                </a:cxn>
                <a:cxn ang="0">
                  <a:pos x="320" y="331"/>
                </a:cxn>
                <a:cxn ang="0">
                  <a:pos x="10" y="331"/>
                </a:cxn>
                <a:cxn ang="0">
                  <a:pos x="0" y="320"/>
                </a:cxn>
                <a:cxn ang="0">
                  <a:pos x="0" y="10"/>
                </a:cxn>
                <a:cxn ang="0">
                  <a:pos x="10" y="0"/>
                </a:cxn>
                <a:cxn ang="0">
                  <a:pos x="320" y="0"/>
                </a:cxn>
                <a:cxn ang="0">
                  <a:pos x="331" y="10"/>
                </a:cxn>
                <a:cxn ang="0">
                  <a:pos x="331" y="320"/>
                </a:cxn>
              </a:cxnLst>
              <a:rect l="0" t="0" r="r" b="b"/>
              <a:pathLst>
                <a:path w="331" h="331">
                  <a:moveTo>
                    <a:pt x="331" y="320"/>
                  </a:moveTo>
                  <a:cubicBezTo>
                    <a:pt x="331" y="326"/>
                    <a:pt x="326" y="331"/>
                    <a:pt x="320" y="331"/>
                  </a:cubicBezTo>
                  <a:cubicBezTo>
                    <a:pt x="10" y="331"/>
                    <a:pt x="10" y="331"/>
                    <a:pt x="10" y="331"/>
                  </a:cubicBezTo>
                  <a:cubicBezTo>
                    <a:pt x="4" y="331"/>
                    <a:pt x="0" y="326"/>
                    <a:pt x="0" y="320"/>
                  </a:cubicBezTo>
                  <a:cubicBezTo>
                    <a:pt x="0" y="10"/>
                    <a:pt x="0" y="10"/>
                    <a:pt x="0" y="10"/>
                  </a:cubicBezTo>
                  <a:cubicBezTo>
                    <a:pt x="0" y="5"/>
                    <a:pt x="4" y="0"/>
                    <a:pt x="10" y="0"/>
                  </a:cubicBezTo>
                  <a:cubicBezTo>
                    <a:pt x="320" y="0"/>
                    <a:pt x="320" y="0"/>
                    <a:pt x="320"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8" name="Group 345"/>
            <p:cNvGrpSpPr/>
            <p:nvPr/>
          </p:nvGrpSpPr>
          <p:grpSpPr>
            <a:xfrm>
              <a:off x="7145422" y="2686166"/>
              <a:ext cx="700318" cy="834998"/>
              <a:chOff x="5735638" y="1004888"/>
              <a:chExt cx="371475" cy="442913"/>
            </a:xfrm>
            <a:solidFill>
              <a:schemeClr val="accent3"/>
            </a:solidFill>
          </p:grpSpPr>
          <p:sp>
            <p:nvSpPr>
              <p:cNvPr id="109" name="Oval 227"/>
              <p:cNvSpPr>
                <a:spLocks noChangeArrowheads="1"/>
              </p:cNvSpPr>
              <p:nvPr/>
            </p:nvSpPr>
            <p:spPr bwMode="auto">
              <a:xfrm>
                <a:off x="5859463" y="1389063"/>
                <a:ext cx="22225" cy="254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228"/>
              <p:cNvSpPr>
                <a:spLocks noEditPoints="1"/>
              </p:cNvSpPr>
              <p:nvPr/>
            </p:nvSpPr>
            <p:spPr bwMode="auto">
              <a:xfrm>
                <a:off x="5919788" y="1169988"/>
                <a:ext cx="98425" cy="98425"/>
              </a:xfrm>
              <a:custGeom>
                <a:avLst/>
                <a:gdLst/>
                <a:ahLst/>
                <a:cxnLst>
                  <a:cxn ang="0">
                    <a:pos x="13" y="0"/>
                  </a:cxn>
                  <a:cxn ang="0">
                    <a:pos x="4" y="4"/>
                  </a:cxn>
                  <a:cxn ang="0">
                    <a:pos x="0" y="13"/>
                  </a:cxn>
                  <a:cxn ang="0">
                    <a:pos x="4" y="22"/>
                  </a:cxn>
                  <a:cxn ang="0">
                    <a:pos x="13" y="26"/>
                  </a:cxn>
                  <a:cxn ang="0">
                    <a:pos x="22" y="22"/>
                  </a:cxn>
                  <a:cxn ang="0">
                    <a:pos x="26" y="13"/>
                  </a:cxn>
                  <a:cxn ang="0">
                    <a:pos x="22" y="4"/>
                  </a:cxn>
                  <a:cxn ang="0">
                    <a:pos x="13" y="0"/>
                  </a:cxn>
                  <a:cxn ang="0">
                    <a:pos x="18" y="19"/>
                  </a:cxn>
                  <a:cxn ang="0">
                    <a:pos x="13" y="21"/>
                  </a:cxn>
                  <a:cxn ang="0">
                    <a:pos x="7" y="19"/>
                  </a:cxn>
                  <a:cxn ang="0">
                    <a:pos x="5" y="13"/>
                  </a:cxn>
                  <a:cxn ang="0">
                    <a:pos x="7" y="8"/>
                  </a:cxn>
                  <a:cxn ang="0">
                    <a:pos x="13" y="6"/>
                  </a:cxn>
                  <a:cxn ang="0">
                    <a:pos x="18" y="8"/>
                  </a:cxn>
                  <a:cxn ang="0">
                    <a:pos x="20" y="13"/>
                  </a:cxn>
                  <a:cxn ang="0">
                    <a:pos x="18" y="19"/>
                  </a:cxn>
                </a:cxnLst>
                <a:rect l="0" t="0" r="r" b="b"/>
                <a:pathLst>
                  <a:path w="26" h="26">
                    <a:moveTo>
                      <a:pt x="13" y="0"/>
                    </a:moveTo>
                    <a:cubicBezTo>
                      <a:pt x="9" y="0"/>
                      <a:pt x="6" y="2"/>
                      <a:pt x="4" y="4"/>
                    </a:cubicBezTo>
                    <a:cubicBezTo>
                      <a:pt x="1" y="6"/>
                      <a:pt x="0" y="10"/>
                      <a:pt x="0" y="13"/>
                    </a:cubicBezTo>
                    <a:cubicBezTo>
                      <a:pt x="0" y="17"/>
                      <a:pt x="1" y="20"/>
                      <a:pt x="4" y="22"/>
                    </a:cubicBezTo>
                    <a:cubicBezTo>
                      <a:pt x="6" y="25"/>
                      <a:pt x="9" y="26"/>
                      <a:pt x="13" y="26"/>
                    </a:cubicBezTo>
                    <a:cubicBezTo>
                      <a:pt x="16" y="26"/>
                      <a:pt x="20" y="25"/>
                      <a:pt x="22" y="22"/>
                    </a:cubicBezTo>
                    <a:cubicBezTo>
                      <a:pt x="24" y="20"/>
                      <a:pt x="26" y="17"/>
                      <a:pt x="26" y="13"/>
                    </a:cubicBezTo>
                    <a:cubicBezTo>
                      <a:pt x="26" y="10"/>
                      <a:pt x="24" y="6"/>
                      <a:pt x="22" y="4"/>
                    </a:cubicBezTo>
                    <a:cubicBezTo>
                      <a:pt x="20" y="2"/>
                      <a:pt x="16" y="0"/>
                      <a:pt x="13" y="0"/>
                    </a:cubicBezTo>
                    <a:close/>
                    <a:moveTo>
                      <a:pt x="18" y="19"/>
                    </a:moveTo>
                    <a:cubicBezTo>
                      <a:pt x="17" y="20"/>
                      <a:pt x="15" y="21"/>
                      <a:pt x="13" y="21"/>
                    </a:cubicBezTo>
                    <a:cubicBezTo>
                      <a:pt x="11" y="21"/>
                      <a:pt x="9" y="20"/>
                      <a:pt x="7" y="19"/>
                    </a:cubicBezTo>
                    <a:cubicBezTo>
                      <a:pt x="6" y="17"/>
                      <a:pt x="5" y="15"/>
                      <a:pt x="5" y="13"/>
                    </a:cubicBezTo>
                    <a:cubicBezTo>
                      <a:pt x="5" y="11"/>
                      <a:pt x="6" y="9"/>
                      <a:pt x="7" y="8"/>
                    </a:cubicBezTo>
                    <a:cubicBezTo>
                      <a:pt x="9" y="6"/>
                      <a:pt x="11" y="6"/>
                      <a:pt x="13" y="6"/>
                    </a:cubicBezTo>
                    <a:cubicBezTo>
                      <a:pt x="15" y="6"/>
                      <a:pt x="17" y="6"/>
                      <a:pt x="18" y="8"/>
                    </a:cubicBezTo>
                    <a:cubicBezTo>
                      <a:pt x="20" y="9"/>
                      <a:pt x="20" y="11"/>
                      <a:pt x="20" y="13"/>
                    </a:cubicBezTo>
                    <a:cubicBezTo>
                      <a:pt x="20" y="15"/>
                      <a:pt x="20" y="17"/>
                      <a:pt x="18"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229"/>
              <p:cNvSpPr>
                <a:spLocks noEditPoints="1"/>
              </p:cNvSpPr>
              <p:nvPr/>
            </p:nvSpPr>
            <p:spPr bwMode="auto">
              <a:xfrm>
                <a:off x="5735638" y="1004888"/>
                <a:ext cx="371475" cy="442913"/>
              </a:xfrm>
              <a:custGeom>
                <a:avLst/>
                <a:gdLst/>
                <a:ahLst/>
                <a:cxnLst>
                  <a:cxn ang="0">
                    <a:pos x="69" y="116"/>
                  </a:cxn>
                  <a:cxn ang="0">
                    <a:pos x="60" y="20"/>
                  </a:cxn>
                  <a:cxn ang="0">
                    <a:pos x="27" y="46"/>
                  </a:cxn>
                  <a:cxn ang="0">
                    <a:pos x="26" y="47"/>
                  </a:cxn>
                  <a:cxn ang="0">
                    <a:pos x="25" y="48"/>
                  </a:cxn>
                  <a:cxn ang="0">
                    <a:pos x="25" y="66"/>
                  </a:cxn>
                  <a:cxn ang="0">
                    <a:pos x="25" y="67"/>
                  </a:cxn>
                  <a:cxn ang="0">
                    <a:pos x="26" y="68"/>
                  </a:cxn>
                  <a:cxn ang="0">
                    <a:pos x="30" y="74"/>
                  </a:cxn>
                  <a:cxn ang="0">
                    <a:pos x="29" y="75"/>
                  </a:cxn>
                  <a:cxn ang="0">
                    <a:pos x="44" y="90"/>
                  </a:cxn>
                  <a:cxn ang="0">
                    <a:pos x="45" y="89"/>
                  </a:cxn>
                  <a:cxn ang="0">
                    <a:pos x="53" y="20"/>
                  </a:cxn>
                  <a:cxn ang="0">
                    <a:pos x="52" y="21"/>
                  </a:cxn>
                  <a:cxn ang="0">
                    <a:pos x="44" y="25"/>
                  </a:cxn>
                  <a:cxn ang="0">
                    <a:pos x="43" y="25"/>
                  </a:cxn>
                  <a:cxn ang="0">
                    <a:pos x="42" y="25"/>
                  </a:cxn>
                  <a:cxn ang="0">
                    <a:pos x="29" y="38"/>
                  </a:cxn>
                  <a:cxn ang="0">
                    <a:pos x="93" y="63"/>
                  </a:cxn>
                  <a:cxn ang="0">
                    <a:pos x="56" y="82"/>
                  </a:cxn>
                  <a:cxn ang="0">
                    <a:pos x="55" y="80"/>
                  </a:cxn>
                  <a:cxn ang="0">
                    <a:pos x="54" y="79"/>
                  </a:cxn>
                  <a:cxn ang="0">
                    <a:pos x="54" y="79"/>
                  </a:cxn>
                  <a:cxn ang="0">
                    <a:pos x="54" y="79"/>
                  </a:cxn>
                  <a:cxn ang="0">
                    <a:pos x="53" y="79"/>
                  </a:cxn>
                  <a:cxn ang="0">
                    <a:pos x="53" y="79"/>
                  </a:cxn>
                  <a:cxn ang="0">
                    <a:pos x="52" y="78"/>
                  </a:cxn>
                  <a:cxn ang="0">
                    <a:pos x="51" y="78"/>
                  </a:cxn>
                  <a:cxn ang="0">
                    <a:pos x="51" y="78"/>
                  </a:cxn>
                  <a:cxn ang="0">
                    <a:pos x="43" y="84"/>
                  </a:cxn>
                  <a:cxn ang="0">
                    <a:pos x="41" y="68"/>
                  </a:cxn>
                  <a:cxn ang="0">
                    <a:pos x="41" y="68"/>
                  </a:cxn>
                  <a:cxn ang="0">
                    <a:pos x="41" y="67"/>
                  </a:cxn>
                  <a:cxn ang="0">
                    <a:pos x="40" y="66"/>
                  </a:cxn>
                  <a:cxn ang="0">
                    <a:pos x="40" y="65"/>
                  </a:cxn>
                  <a:cxn ang="0">
                    <a:pos x="39" y="64"/>
                  </a:cxn>
                  <a:cxn ang="0">
                    <a:pos x="39" y="63"/>
                  </a:cxn>
                  <a:cxn ang="0">
                    <a:pos x="38" y="63"/>
                  </a:cxn>
                  <a:cxn ang="0">
                    <a:pos x="37" y="63"/>
                  </a:cxn>
                  <a:cxn ang="0">
                    <a:pos x="38" y="52"/>
                  </a:cxn>
                  <a:cxn ang="0">
                    <a:pos x="39" y="51"/>
                  </a:cxn>
                  <a:cxn ang="0">
                    <a:pos x="39" y="50"/>
                  </a:cxn>
                  <a:cxn ang="0">
                    <a:pos x="40" y="49"/>
                  </a:cxn>
                  <a:cxn ang="0">
                    <a:pos x="40" y="49"/>
                  </a:cxn>
                  <a:cxn ang="0">
                    <a:pos x="40" y="49"/>
                  </a:cxn>
                  <a:cxn ang="0">
                    <a:pos x="40" y="48"/>
                  </a:cxn>
                  <a:cxn ang="0">
                    <a:pos x="40" y="48"/>
                  </a:cxn>
                  <a:cxn ang="0">
                    <a:pos x="41" y="47"/>
                  </a:cxn>
                  <a:cxn ang="0">
                    <a:pos x="41" y="44"/>
                  </a:cxn>
                  <a:cxn ang="0">
                    <a:pos x="51" y="36"/>
                  </a:cxn>
                  <a:cxn ang="0">
                    <a:pos x="52" y="36"/>
                  </a:cxn>
                  <a:cxn ang="0">
                    <a:pos x="52" y="36"/>
                  </a:cxn>
                  <a:cxn ang="0">
                    <a:pos x="53" y="36"/>
                  </a:cxn>
                  <a:cxn ang="0">
                    <a:pos x="53" y="36"/>
                  </a:cxn>
                  <a:cxn ang="0">
                    <a:pos x="53" y="36"/>
                  </a:cxn>
                  <a:cxn ang="0">
                    <a:pos x="54" y="35"/>
                  </a:cxn>
                  <a:cxn ang="0">
                    <a:pos x="54" y="35"/>
                  </a:cxn>
                  <a:cxn ang="0">
                    <a:pos x="54" y="35"/>
                  </a:cxn>
                  <a:cxn ang="0">
                    <a:pos x="55" y="35"/>
                  </a:cxn>
                  <a:cxn ang="0">
                    <a:pos x="55" y="34"/>
                  </a:cxn>
                  <a:cxn ang="0">
                    <a:pos x="69" y="35"/>
                  </a:cxn>
                </a:cxnLst>
                <a:rect l="0" t="0" r="r" b="b"/>
                <a:pathLst>
                  <a:path w="99" h="118">
                    <a:moveTo>
                      <a:pt x="96" y="46"/>
                    </a:moveTo>
                    <a:cubicBezTo>
                      <a:pt x="88" y="46"/>
                      <a:pt x="88" y="46"/>
                      <a:pt x="88" y="46"/>
                    </a:cubicBezTo>
                    <a:cubicBezTo>
                      <a:pt x="88" y="46"/>
                      <a:pt x="88" y="46"/>
                      <a:pt x="88" y="46"/>
                    </a:cubicBezTo>
                    <a:cubicBezTo>
                      <a:pt x="88" y="46"/>
                      <a:pt x="88" y="46"/>
                      <a:pt x="88" y="46"/>
                    </a:cubicBezTo>
                    <a:cubicBezTo>
                      <a:pt x="88" y="46"/>
                      <a:pt x="88" y="46"/>
                      <a:pt x="88" y="46"/>
                    </a:cubicBezTo>
                    <a:cubicBezTo>
                      <a:pt x="88" y="46"/>
                      <a:pt x="88" y="46"/>
                      <a:pt x="88" y="46"/>
                    </a:cubicBezTo>
                    <a:cubicBezTo>
                      <a:pt x="88" y="46"/>
                      <a:pt x="88" y="46"/>
                      <a:pt x="88" y="46"/>
                    </a:cubicBezTo>
                    <a:cubicBezTo>
                      <a:pt x="94" y="41"/>
                      <a:pt x="94" y="41"/>
                      <a:pt x="94" y="41"/>
                    </a:cubicBezTo>
                    <a:cubicBezTo>
                      <a:pt x="95" y="40"/>
                      <a:pt x="95" y="38"/>
                      <a:pt x="94" y="37"/>
                    </a:cubicBezTo>
                    <a:cubicBezTo>
                      <a:pt x="82" y="25"/>
                      <a:pt x="82" y="25"/>
                      <a:pt x="82" y="25"/>
                    </a:cubicBezTo>
                    <a:cubicBezTo>
                      <a:pt x="81" y="24"/>
                      <a:pt x="79" y="24"/>
                      <a:pt x="78" y="25"/>
                    </a:cubicBezTo>
                    <a:cubicBezTo>
                      <a:pt x="73" y="31"/>
                      <a:pt x="73" y="31"/>
                      <a:pt x="73" y="31"/>
                    </a:cubicBezTo>
                    <a:cubicBezTo>
                      <a:pt x="73" y="31"/>
                      <a:pt x="73" y="31"/>
                      <a:pt x="73" y="31"/>
                    </a:cubicBezTo>
                    <a:cubicBezTo>
                      <a:pt x="73" y="31"/>
                      <a:pt x="73" y="31"/>
                      <a:pt x="73" y="31"/>
                    </a:cubicBezTo>
                    <a:cubicBezTo>
                      <a:pt x="73" y="23"/>
                      <a:pt x="73" y="23"/>
                      <a:pt x="73" y="23"/>
                    </a:cubicBezTo>
                    <a:cubicBezTo>
                      <a:pt x="73" y="22"/>
                      <a:pt x="71" y="20"/>
                      <a:pt x="70" y="20"/>
                    </a:cubicBezTo>
                    <a:cubicBezTo>
                      <a:pt x="69" y="20"/>
                      <a:pt x="69" y="20"/>
                      <a:pt x="69" y="20"/>
                    </a:cubicBezTo>
                    <a:cubicBezTo>
                      <a:pt x="69" y="2"/>
                      <a:pt x="69" y="2"/>
                      <a:pt x="69" y="2"/>
                    </a:cubicBezTo>
                    <a:cubicBezTo>
                      <a:pt x="69" y="1"/>
                      <a:pt x="68" y="0"/>
                      <a:pt x="67" y="0"/>
                    </a:cubicBezTo>
                    <a:cubicBezTo>
                      <a:pt x="3" y="0"/>
                      <a:pt x="3" y="0"/>
                      <a:pt x="3" y="0"/>
                    </a:cubicBezTo>
                    <a:cubicBezTo>
                      <a:pt x="1" y="0"/>
                      <a:pt x="0" y="1"/>
                      <a:pt x="0" y="2"/>
                    </a:cubicBezTo>
                    <a:cubicBezTo>
                      <a:pt x="0" y="116"/>
                      <a:pt x="0" y="116"/>
                      <a:pt x="0" y="116"/>
                    </a:cubicBezTo>
                    <a:cubicBezTo>
                      <a:pt x="0" y="117"/>
                      <a:pt x="1" y="118"/>
                      <a:pt x="3" y="118"/>
                    </a:cubicBezTo>
                    <a:cubicBezTo>
                      <a:pt x="67" y="118"/>
                      <a:pt x="67" y="118"/>
                      <a:pt x="67" y="118"/>
                    </a:cubicBezTo>
                    <a:cubicBezTo>
                      <a:pt x="68" y="118"/>
                      <a:pt x="69" y="117"/>
                      <a:pt x="69" y="116"/>
                    </a:cubicBezTo>
                    <a:cubicBezTo>
                      <a:pt x="69" y="94"/>
                      <a:pt x="69" y="94"/>
                      <a:pt x="69" y="94"/>
                    </a:cubicBezTo>
                    <a:cubicBezTo>
                      <a:pt x="70" y="94"/>
                      <a:pt x="70" y="94"/>
                      <a:pt x="70" y="94"/>
                    </a:cubicBezTo>
                    <a:cubicBezTo>
                      <a:pt x="71" y="94"/>
                      <a:pt x="73" y="93"/>
                      <a:pt x="73" y="92"/>
                    </a:cubicBezTo>
                    <a:cubicBezTo>
                      <a:pt x="73" y="84"/>
                      <a:pt x="73" y="84"/>
                      <a:pt x="73" y="84"/>
                    </a:cubicBezTo>
                    <a:cubicBezTo>
                      <a:pt x="73" y="84"/>
                      <a:pt x="73" y="84"/>
                      <a:pt x="73" y="84"/>
                    </a:cubicBezTo>
                    <a:cubicBezTo>
                      <a:pt x="73" y="84"/>
                      <a:pt x="73" y="84"/>
                      <a:pt x="73" y="84"/>
                    </a:cubicBezTo>
                    <a:cubicBezTo>
                      <a:pt x="78" y="89"/>
                      <a:pt x="78" y="89"/>
                      <a:pt x="78" y="89"/>
                    </a:cubicBezTo>
                    <a:cubicBezTo>
                      <a:pt x="79" y="90"/>
                      <a:pt x="81" y="90"/>
                      <a:pt x="82" y="89"/>
                    </a:cubicBezTo>
                    <a:cubicBezTo>
                      <a:pt x="94" y="78"/>
                      <a:pt x="94" y="78"/>
                      <a:pt x="94" y="78"/>
                    </a:cubicBezTo>
                    <a:cubicBezTo>
                      <a:pt x="95" y="77"/>
                      <a:pt x="95" y="75"/>
                      <a:pt x="94" y="74"/>
                    </a:cubicBezTo>
                    <a:cubicBezTo>
                      <a:pt x="88" y="68"/>
                      <a:pt x="88" y="68"/>
                      <a:pt x="88" y="68"/>
                    </a:cubicBezTo>
                    <a:cubicBezTo>
                      <a:pt x="88" y="68"/>
                      <a:pt x="88" y="68"/>
                      <a:pt x="88" y="68"/>
                    </a:cubicBezTo>
                    <a:cubicBezTo>
                      <a:pt x="88" y="68"/>
                      <a:pt x="88" y="68"/>
                      <a:pt x="88" y="68"/>
                    </a:cubicBezTo>
                    <a:cubicBezTo>
                      <a:pt x="88" y="68"/>
                      <a:pt x="88" y="68"/>
                      <a:pt x="88" y="68"/>
                    </a:cubicBezTo>
                    <a:cubicBezTo>
                      <a:pt x="88" y="68"/>
                      <a:pt x="88" y="68"/>
                      <a:pt x="88" y="68"/>
                    </a:cubicBezTo>
                    <a:cubicBezTo>
                      <a:pt x="96" y="68"/>
                      <a:pt x="96" y="68"/>
                      <a:pt x="96" y="68"/>
                    </a:cubicBezTo>
                    <a:cubicBezTo>
                      <a:pt x="97" y="68"/>
                      <a:pt x="99" y="67"/>
                      <a:pt x="99" y="65"/>
                    </a:cubicBezTo>
                    <a:cubicBezTo>
                      <a:pt x="99" y="49"/>
                      <a:pt x="99" y="49"/>
                      <a:pt x="99" y="49"/>
                    </a:cubicBezTo>
                    <a:cubicBezTo>
                      <a:pt x="99" y="48"/>
                      <a:pt x="97" y="46"/>
                      <a:pt x="96" y="46"/>
                    </a:cubicBezTo>
                    <a:close/>
                    <a:moveTo>
                      <a:pt x="64" y="113"/>
                    </a:moveTo>
                    <a:cubicBezTo>
                      <a:pt x="5" y="113"/>
                      <a:pt x="5" y="113"/>
                      <a:pt x="5" y="113"/>
                    </a:cubicBezTo>
                    <a:cubicBezTo>
                      <a:pt x="5" y="5"/>
                      <a:pt x="5" y="5"/>
                      <a:pt x="5" y="5"/>
                    </a:cubicBezTo>
                    <a:cubicBezTo>
                      <a:pt x="64" y="5"/>
                      <a:pt x="64" y="5"/>
                      <a:pt x="64" y="5"/>
                    </a:cubicBezTo>
                    <a:cubicBezTo>
                      <a:pt x="64" y="20"/>
                      <a:pt x="64" y="20"/>
                      <a:pt x="64" y="20"/>
                    </a:cubicBezTo>
                    <a:cubicBezTo>
                      <a:pt x="60" y="20"/>
                      <a:pt x="60" y="20"/>
                      <a:pt x="60" y="20"/>
                    </a:cubicBezTo>
                    <a:cubicBezTo>
                      <a:pt x="60" y="13"/>
                      <a:pt x="60" y="13"/>
                      <a:pt x="60" y="13"/>
                    </a:cubicBezTo>
                    <a:cubicBezTo>
                      <a:pt x="60" y="12"/>
                      <a:pt x="59" y="10"/>
                      <a:pt x="58" y="10"/>
                    </a:cubicBezTo>
                    <a:cubicBezTo>
                      <a:pt x="12" y="10"/>
                      <a:pt x="12" y="10"/>
                      <a:pt x="12" y="10"/>
                    </a:cubicBezTo>
                    <a:cubicBezTo>
                      <a:pt x="11" y="10"/>
                      <a:pt x="10" y="12"/>
                      <a:pt x="10" y="13"/>
                    </a:cubicBezTo>
                    <a:cubicBezTo>
                      <a:pt x="10" y="94"/>
                      <a:pt x="10" y="94"/>
                      <a:pt x="10" y="94"/>
                    </a:cubicBezTo>
                    <a:cubicBezTo>
                      <a:pt x="10" y="96"/>
                      <a:pt x="11" y="97"/>
                      <a:pt x="12" y="97"/>
                    </a:cubicBezTo>
                    <a:cubicBezTo>
                      <a:pt x="58" y="97"/>
                      <a:pt x="58" y="97"/>
                      <a:pt x="58" y="97"/>
                    </a:cubicBezTo>
                    <a:cubicBezTo>
                      <a:pt x="59" y="97"/>
                      <a:pt x="60" y="96"/>
                      <a:pt x="60" y="94"/>
                    </a:cubicBezTo>
                    <a:cubicBezTo>
                      <a:pt x="60" y="94"/>
                      <a:pt x="60" y="94"/>
                      <a:pt x="60" y="94"/>
                    </a:cubicBezTo>
                    <a:cubicBezTo>
                      <a:pt x="64" y="94"/>
                      <a:pt x="64" y="94"/>
                      <a:pt x="64" y="94"/>
                    </a:cubicBezTo>
                    <a:lnTo>
                      <a:pt x="64" y="113"/>
                    </a:lnTo>
                    <a:close/>
                    <a:moveTo>
                      <a:pt x="30" y="41"/>
                    </a:moveTo>
                    <a:cubicBezTo>
                      <a:pt x="35" y="46"/>
                      <a:pt x="35" y="46"/>
                      <a:pt x="35" y="46"/>
                    </a:cubicBezTo>
                    <a:cubicBezTo>
                      <a:pt x="35" y="46"/>
                      <a:pt x="35" y="46"/>
                      <a:pt x="35" y="46"/>
                    </a:cubicBezTo>
                    <a:cubicBezTo>
                      <a:pt x="35" y="46"/>
                      <a:pt x="35" y="46"/>
                      <a:pt x="35" y="46"/>
                    </a:cubicBezTo>
                    <a:cubicBezTo>
                      <a:pt x="35" y="46"/>
                      <a:pt x="35" y="46"/>
                      <a:pt x="35" y="46"/>
                    </a:cubicBezTo>
                    <a:cubicBezTo>
                      <a:pt x="35" y="46"/>
                      <a:pt x="35" y="46"/>
                      <a:pt x="35" y="46"/>
                    </a:cubicBezTo>
                    <a:cubicBezTo>
                      <a:pt x="35" y="46"/>
                      <a:pt x="35" y="46"/>
                      <a:pt x="35"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5" y="47"/>
                      <a:pt x="25" y="47"/>
                      <a:pt x="25" y="47"/>
                    </a:cubicBezTo>
                    <a:cubicBezTo>
                      <a:pt x="25" y="47"/>
                      <a:pt x="25" y="47"/>
                      <a:pt x="25" y="47"/>
                    </a:cubicBezTo>
                    <a:cubicBezTo>
                      <a:pt x="25" y="47"/>
                      <a:pt x="25" y="47"/>
                      <a:pt x="25" y="47"/>
                    </a:cubicBezTo>
                    <a:cubicBezTo>
                      <a:pt x="25" y="47"/>
                      <a:pt x="25" y="47"/>
                      <a:pt x="25" y="47"/>
                    </a:cubicBezTo>
                    <a:cubicBezTo>
                      <a:pt x="25" y="47"/>
                      <a:pt x="25" y="47"/>
                      <a:pt x="25" y="47"/>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65"/>
                      <a:pt x="25" y="65"/>
                      <a:pt x="25" y="65"/>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6" y="67"/>
                      <a:pt x="26" y="67"/>
                      <a:pt x="26" y="67"/>
                    </a:cubicBezTo>
                    <a:cubicBezTo>
                      <a:pt x="26" y="67"/>
                      <a:pt x="26" y="67"/>
                      <a:pt x="26" y="67"/>
                    </a:cubicBezTo>
                    <a:cubicBezTo>
                      <a:pt x="26" y="67"/>
                      <a:pt x="26" y="67"/>
                      <a:pt x="26" y="67"/>
                    </a:cubicBezTo>
                    <a:cubicBezTo>
                      <a:pt x="26" y="67"/>
                      <a:pt x="26" y="67"/>
                      <a:pt x="26" y="67"/>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35" y="68"/>
                      <a:pt x="35" y="68"/>
                      <a:pt x="35" y="68"/>
                    </a:cubicBezTo>
                    <a:cubicBezTo>
                      <a:pt x="35" y="68"/>
                      <a:pt x="35" y="68"/>
                      <a:pt x="35" y="68"/>
                    </a:cubicBezTo>
                    <a:cubicBezTo>
                      <a:pt x="35" y="68"/>
                      <a:pt x="35" y="68"/>
                      <a:pt x="35" y="68"/>
                    </a:cubicBezTo>
                    <a:cubicBezTo>
                      <a:pt x="35" y="68"/>
                      <a:pt x="35" y="68"/>
                      <a:pt x="35" y="68"/>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6"/>
                      <a:pt x="29" y="76"/>
                      <a:pt x="29" y="76"/>
                    </a:cubicBezTo>
                    <a:cubicBezTo>
                      <a:pt x="29" y="76"/>
                      <a:pt x="29" y="76"/>
                      <a:pt x="29" y="76"/>
                    </a:cubicBezTo>
                    <a:cubicBezTo>
                      <a:pt x="29" y="76"/>
                      <a:pt x="29" y="76"/>
                      <a:pt x="29" y="76"/>
                    </a:cubicBezTo>
                    <a:cubicBezTo>
                      <a:pt x="29" y="76"/>
                      <a:pt x="29" y="76"/>
                      <a:pt x="29" y="76"/>
                    </a:cubicBezTo>
                    <a:cubicBezTo>
                      <a:pt x="29" y="76"/>
                      <a:pt x="29" y="76"/>
                      <a:pt x="29" y="76"/>
                    </a:cubicBezTo>
                    <a:cubicBezTo>
                      <a:pt x="29" y="76"/>
                      <a:pt x="29" y="77"/>
                      <a:pt x="30" y="78"/>
                    </a:cubicBezTo>
                    <a:cubicBezTo>
                      <a:pt x="41" y="89"/>
                      <a:pt x="41" y="89"/>
                      <a:pt x="41" y="89"/>
                    </a:cubicBezTo>
                    <a:cubicBezTo>
                      <a:pt x="42" y="90"/>
                      <a:pt x="43" y="90"/>
                      <a:pt x="43" y="90"/>
                    </a:cubicBezTo>
                    <a:cubicBezTo>
                      <a:pt x="43" y="90"/>
                      <a:pt x="43" y="90"/>
                      <a:pt x="43" y="90"/>
                    </a:cubicBezTo>
                    <a:cubicBezTo>
                      <a:pt x="43" y="90"/>
                      <a:pt x="43" y="90"/>
                      <a:pt x="43" y="90"/>
                    </a:cubicBezTo>
                    <a:cubicBezTo>
                      <a:pt x="43" y="90"/>
                      <a:pt x="43" y="90"/>
                      <a:pt x="43" y="90"/>
                    </a:cubicBezTo>
                    <a:cubicBezTo>
                      <a:pt x="43" y="90"/>
                      <a:pt x="43" y="90"/>
                      <a:pt x="43" y="90"/>
                    </a:cubicBezTo>
                    <a:cubicBezTo>
                      <a:pt x="43" y="90"/>
                      <a:pt x="43" y="90"/>
                      <a:pt x="43"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51" y="84"/>
                      <a:pt x="51" y="84"/>
                      <a:pt x="51" y="84"/>
                    </a:cubicBezTo>
                    <a:cubicBezTo>
                      <a:pt x="51" y="84"/>
                      <a:pt x="51" y="84"/>
                      <a:pt x="51" y="84"/>
                    </a:cubicBezTo>
                    <a:cubicBezTo>
                      <a:pt x="51" y="84"/>
                      <a:pt x="51" y="84"/>
                      <a:pt x="51" y="84"/>
                    </a:cubicBezTo>
                    <a:cubicBezTo>
                      <a:pt x="51" y="84"/>
                      <a:pt x="51" y="84"/>
                      <a:pt x="51" y="84"/>
                    </a:cubicBezTo>
                    <a:cubicBezTo>
                      <a:pt x="51" y="84"/>
                      <a:pt x="51" y="84"/>
                      <a:pt x="51" y="84"/>
                    </a:cubicBezTo>
                    <a:cubicBezTo>
                      <a:pt x="51" y="84"/>
                      <a:pt x="51" y="84"/>
                      <a:pt x="51" y="84"/>
                    </a:cubicBezTo>
                    <a:cubicBezTo>
                      <a:pt x="51" y="92"/>
                      <a:pt x="51" y="92"/>
                      <a:pt x="51" y="92"/>
                    </a:cubicBezTo>
                    <a:cubicBezTo>
                      <a:pt x="51" y="92"/>
                      <a:pt x="51" y="92"/>
                      <a:pt x="51" y="92"/>
                    </a:cubicBezTo>
                    <a:cubicBezTo>
                      <a:pt x="15" y="92"/>
                      <a:pt x="15" y="92"/>
                      <a:pt x="15" y="92"/>
                    </a:cubicBezTo>
                    <a:cubicBezTo>
                      <a:pt x="15" y="16"/>
                      <a:pt x="15" y="16"/>
                      <a:pt x="15" y="16"/>
                    </a:cubicBezTo>
                    <a:cubicBezTo>
                      <a:pt x="55" y="16"/>
                      <a:pt x="55" y="16"/>
                      <a:pt x="55" y="16"/>
                    </a:cubicBezTo>
                    <a:cubicBezTo>
                      <a:pt x="55" y="20"/>
                      <a:pt x="55" y="20"/>
                      <a:pt x="55"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1"/>
                      <a:pt x="53" y="21"/>
                      <a:pt x="53"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1" y="21"/>
                      <a:pt x="51" y="22"/>
                      <a:pt x="51" y="23"/>
                    </a:cubicBezTo>
                    <a:cubicBezTo>
                      <a:pt x="51" y="31"/>
                      <a:pt x="51" y="31"/>
                      <a:pt x="51" y="31"/>
                    </a:cubicBezTo>
                    <a:cubicBezTo>
                      <a:pt x="51" y="31"/>
                      <a:pt x="51" y="31"/>
                      <a:pt x="51" y="31"/>
                    </a:cubicBezTo>
                    <a:cubicBezTo>
                      <a:pt x="51" y="31"/>
                      <a:pt x="51" y="31"/>
                      <a:pt x="51" y="31"/>
                    </a:cubicBezTo>
                    <a:cubicBezTo>
                      <a:pt x="51" y="31"/>
                      <a:pt x="51" y="31"/>
                      <a:pt x="51" y="31"/>
                    </a:cubicBezTo>
                    <a:cubicBezTo>
                      <a:pt x="51" y="31"/>
                      <a:pt x="51" y="31"/>
                      <a:pt x="51" y="31"/>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1" y="25"/>
                      <a:pt x="41" y="25"/>
                      <a:pt x="41" y="25"/>
                    </a:cubicBezTo>
                    <a:cubicBezTo>
                      <a:pt x="41" y="25"/>
                      <a:pt x="41" y="25"/>
                      <a:pt x="41" y="25"/>
                    </a:cubicBezTo>
                    <a:cubicBezTo>
                      <a:pt x="41" y="25"/>
                      <a:pt x="41" y="25"/>
                      <a:pt x="41" y="25"/>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40"/>
                      <a:pt x="30" y="41"/>
                    </a:cubicBezTo>
                    <a:close/>
                    <a:moveTo>
                      <a:pt x="93" y="63"/>
                    </a:moveTo>
                    <a:cubicBezTo>
                      <a:pt x="86" y="63"/>
                      <a:pt x="86" y="63"/>
                      <a:pt x="86" y="63"/>
                    </a:cubicBezTo>
                    <a:cubicBezTo>
                      <a:pt x="85" y="63"/>
                      <a:pt x="84" y="64"/>
                      <a:pt x="84" y="65"/>
                    </a:cubicBezTo>
                    <a:cubicBezTo>
                      <a:pt x="84" y="65"/>
                      <a:pt x="84" y="65"/>
                      <a:pt x="84" y="65"/>
                    </a:cubicBezTo>
                    <a:cubicBezTo>
                      <a:pt x="84" y="65"/>
                      <a:pt x="84" y="65"/>
                      <a:pt x="84" y="65"/>
                    </a:cubicBezTo>
                    <a:cubicBezTo>
                      <a:pt x="84" y="65"/>
                      <a:pt x="84" y="65"/>
                      <a:pt x="84" y="65"/>
                    </a:cubicBezTo>
                    <a:cubicBezTo>
                      <a:pt x="84" y="65"/>
                      <a:pt x="84" y="66"/>
                      <a:pt x="83" y="66"/>
                    </a:cubicBezTo>
                    <a:cubicBezTo>
                      <a:pt x="83" y="66"/>
                      <a:pt x="83" y="66"/>
                      <a:pt x="83" y="66"/>
                    </a:cubicBezTo>
                    <a:cubicBezTo>
                      <a:pt x="84" y="66"/>
                      <a:pt x="84" y="66"/>
                      <a:pt x="84" y="66"/>
                    </a:cubicBezTo>
                    <a:cubicBezTo>
                      <a:pt x="84" y="66"/>
                      <a:pt x="84" y="66"/>
                      <a:pt x="84" y="66"/>
                    </a:cubicBezTo>
                    <a:cubicBezTo>
                      <a:pt x="83" y="66"/>
                      <a:pt x="83" y="66"/>
                      <a:pt x="83" y="66"/>
                    </a:cubicBezTo>
                    <a:cubicBezTo>
                      <a:pt x="83" y="67"/>
                      <a:pt x="83" y="67"/>
                      <a:pt x="83" y="68"/>
                    </a:cubicBezTo>
                    <a:cubicBezTo>
                      <a:pt x="82" y="69"/>
                      <a:pt x="82" y="70"/>
                      <a:pt x="83" y="71"/>
                    </a:cubicBezTo>
                    <a:cubicBezTo>
                      <a:pt x="88" y="76"/>
                      <a:pt x="88" y="76"/>
                      <a:pt x="88" y="76"/>
                    </a:cubicBezTo>
                    <a:cubicBezTo>
                      <a:pt x="80" y="84"/>
                      <a:pt x="80" y="84"/>
                      <a:pt x="80" y="84"/>
                    </a:cubicBezTo>
                    <a:cubicBezTo>
                      <a:pt x="75" y="79"/>
                      <a:pt x="75" y="79"/>
                      <a:pt x="75" y="79"/>
                    </a:cubicBezTo>
                    <a:cubicBezTo>
                      <a:pt x="74" y="78"/>
                      <a:pt x="73" y="78"/>
                      <a:pt x="72" y="78"/>
                    </a:cubicBezTo>
                    <a:cubicBezTo>
                      <a:pt x="72" y="78"/>
                      <a:pt x="72" y="78"/>
                      <a:pt x="72" y="78"/>
                    </a:cubicBezTo>
                    <a:cubicBezTo>
                      <a:pt x="72" y="78"/>
                      <a:pt x="71" y="79"/>
                      <a:pt x="71" y="79"/>
                    </a:cubicBezTo>
                    <a:cubicBezTo>
                      <a:pt x="70" y="79"/>
                      <a:pt x="70" y="79"/>
                      <a:pt x="69" y="79"/>
                    </a:cubicBezTo>
                    <a:cubicBezTo>
                      <a:pt x="68" y="80"/>
                      <a:pt x="67" y="81"/>
                      <a:pt x="67" y="82"/>
                    </a:cubicBezTo>
                    <a:cubicBezTo>
                      <a:pt x="67" y="89"/>
                      <a:pt x="67" y="89"/>
                      <a:pt x="67" y="89"/>
                    </a:cubicBezTo>
                    <a:cubicBezTo>
                      <a:pt x="67" y="89"/>
                      <a:pt x="67" y="89"/>
                      <a:pt x="67" y="89"/>
                    </a:cubicBezTo>
                    <a:cubicBezTo>
                      <a:pt x="58" y="89"/>
                      <a:pt x="58" y="89"/>
                      <a:pt x="58" y="89"/>
                    </a:cubicBezTo>
                    <a:cubicBezTo>
                      <a:pt x="56" y="89"/>
                      <a:pt x="56" y="89"/>
                      <a:pt x="56" y="89"/>
                    </a:cubicBezTo>
                    <a:cubicBezTo>
                      <a:pt x="56" y="82"/>
                      <a:pt x="56" y="82"/>
                      <a:pt x="56" y="82"/>
                    </a:cubicBezTo>
                    <a:cubicBezTo>
                      <a:pt x="56" y="82"/>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0"/>
                      <a:pt x="56" y="80"/>
                      <a:pt x="56" y="80"/>
                    </a:cubicBezTo>
                    <a:cubicBezTo>
                      <a:pt x="56" y="80"/>
                      <a:pt x="56" y="80"/>
                      <a:pt x="56" y="80"/>
                    </a:cubicBezTo>
                    <a:cubicBezTo>
                      <a:pt x="56" y="80"/>
                      <a:pt x="56"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80"/>
                      <a:pt x="54" y="80"/>
                      <a:pt x="54" y="80"/>
                    </a:cubicBezTo>
                    <a:cubicBezTo>
                      <a:pt x="54" y="80"/>
                      <a:pt x="54" y="80"/>
                      <a:pt x="54" y="80"/>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2" y="79"/>
                      <a:pt x="52" y="79"/>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49" y="78"/>
                      <a:pt x="49" y="78"/>
                      <a:pt x="48" y="79"/>
                    </a:cubicBezTo>
                    <a:cubicBezTo>
                      <a:pt x="43" y="84"/>
                      <a:pt x="43" y="84"/>
                      <a:pt x="43" y="84"/>
                    </a:cubicBezTo>
                    <a:cubicBezTo>
                      <a:pt x="35" y="76"/>
                      <a:pt x="35" y="76"/>
                      <a:pt x="35" y="76"/>
                    </a:cubicBezTo>
                    <a:cubicBezTo>
                      <a:pt x="40" y="71"/>
                      <a:pt x="40" y="71"/>
                      <a:pt x="40" y="71"/>
                    </a:cubicBezTo>
                    <a:cubicBezTo>
                      <a:pt x="41" y="70"/>
                      <a:pt x="41" y="70"/>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0" y="67"/>
                      <a:pt x="40" y="67"/>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39" y="65"/>
                      <a:pt x="39" y="65"/>
                      <a:pt x="39" y="65"/>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0" y="63"/>
                      <a:pt x="30" y="63"/>
                      <a:pt x="30" y="63"/>
                    </a:cubicBezTo>
                    <a:cubicBezTo>
                      <a:pt x="30" y="52"/>
                      <a:pt x="30" y="52"/>
                      <a:pt x="30"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40" y="50"/>
                      <a:pt x="40" y="50"/>
                      <a:pt x="40" y="50"/>
                    </a:cubicBezTo>
                    <a:cubicBezTo>
                      <a:pt x="40" y="50"/>
                      <a:pt x="40" y="50"/>
                      <a:pt x="40" y="50"/>
                    </a:cubicBezTo>
                    <a:cubicBezTo>
                      <a:pt x="40" y="50"/>
                      <a:pt x="40" y="50"/>
                      <a:pt x="40" y="50"/>
                    </a:cubicBezTo>
                    <a:cubicBezTo>
                      <a:pt x="40" y="50"/>
                      <a:pt x="40" y="50"/>
                      <a:pt x="40" y="50"/>
                    </a:cubicBezTo>
                    <a:cubicBezTo>
                      <a:pt x="39" y="50"/>
                      <a:pt x="39" y="50"/>
                      <a:pt x="39" y="50"/>
                    </a:cubicBezTo>
                    <a:cubicBezTo>
                      <a:pt x="39" y="50"/>
                      <a:pt x="39" y="50"/>
                      <a:pt x="39"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39" y="48"/>
                      <a:pt x="39" y="48"/>
                      <a:pt x="39"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1" y="47"/>
                      <a:pt x="41" y="47"/>
                      <a:pt x="41" y="47"/>
                    </a:cubicBezTo>
                    <a:cubicBezTo>
                      <a:pt x="41" y="47"/>
                      <a:pt x="41" y="47"/>
                      <a:pt x="41" y="47"/>
                    </a:cubicBezTo>
                    <a:cubicBezTo>
                      <a:pt x="41" y="47"/>
                      <a:pt x="41" y="47"/>
                      <a:pt x="41" y="47"/>
                    </a:cubicBezTo>
                    <a:cubicBezTo>
                      <a:pt x="41" y="47"/>
                      <a:pt x="41" y="47"/>
                      <a:pt x="41" y="47"/>
                    </a:cubicBezTo>
                    <a:cubicBezTo>
                      <a:pt x="41" y="47"/>
                      <a:pt x="41" y="46"/>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0" y="44"/>
                      <a:pt x="40" y="44"/>
                      <a:pt x="40" y="44"/>
                    </a:cubicBezTo>
                    <a:cubicBezTo>
                      <a:pt x="40" y="44"/>
                      <a:pt x="40" y="44"/>
                      <a:pt x="40" y="44"/>
                    </a:cubicBezTo>
                    <a:cubicBezTo>
                      <a:pt x="40" y="44"/>
                      <a:pt x="40" y="44"/>
                      <a:pt x="40" y="44"/>
                    </a:cubicBezTo>
                    <a:cubicBezTo>
                      <a:pt x="40" y="44"/>
                      <a:pt x="40" y="44"/>
                      <a:pt x="40" y="44"/>
                    </a:cubicBezTo>
                    <a:cubicBezTo>
                      <a:pt x="40" y="44"/>
                      <a:pt x="40" y="44"/>
                      <a:pt x="40" y="44"/>
                    </a:cubicBezTo>
                    <a:cubicBezTo>
                      <a:pt x="35" y="39"/>
                      <a:pt x="35" y="39"/>
                      <a:pt x="35" y="39"/>
                    </a:cubicBezTo>
                    <a:cubicBezTo>
                      <a:pt x="43" y="31"/>
                      <a:pt x="43" y="31"/>
                      <a:pt x="43" y="31"/>
                    </a:cubicBezTo>
                    <a:cubicBezTo>
                      <a:pt x="48" y="36"/>
                      <a:pt x="48" y="36"/>
                      <a:pt x="48" y="36"/>
                    </a:cubicBezTo>
                    <a:cubicBezTo>
                      <a:pt x="49" y="37"/>
                      <a:pt x="50" y="37"/>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3"/>
                      <a:pt x="56" y="33"/>
                      <a:pt x="56" y="33"/>
                    </a:cubicBezTo>
                    <a:cubicBezTo>
                      <a:pt x="56" y="26"/>
                      <a:pt x="56" y="26"/>
                      <a:pt x="56" y="26"/>
                    </a:cubicBezTo>
                    <a:cubicBezTo>
                      <a:pt x="58" y="26"/>
                      <a:pt x="58" y="26"/>
                      <a:pt x="58" y="26"/>
                    </a:cubicBezTo>
                    <a:cubicBezTo>
                      <a:pt x="67" y="26"/>
                      <a:pt x="67" y="26"/>
                      <a:pt x="67" y="26"/>
                    </a:cubicBezTo>
                    <a:cubicBezTo>
                      <a:pt x="67" y="26"/>
                      <a:pt x="67" y="26"/>
                      <a:pt x="67" y="26"/>
                    </a:cubicBezTo>
                    <a:cubicBezTo>
                      <a:pt x="67" y="33"/>
                      <a:pt x="67" y="33"/>
                      <a:pt x="67" y="33"/>
                    </a:cubicBezTo>
                    <a:cubicBezTo>
                      <a:pt x="67" y="34"/>
                      <a:pt x="68" y="35"/>
                      <a:pt x="69" y="35"/>
                    </a:cubicBezTo>
                    <a:cubicBezTo>
                      <a:pt x="70" y="33"/>
                      <a:pt x="70" y="33"/>
                      <a:pt x="70" y="33"/>
                    </a:cubicBezTo>
                    <a:cubicBezTo>
                      <a:pt x="69" y="35"/>
                      <a:pt x="69" y="35"/>
                      <a:pt x="69" y="35"/>
                    </a:cubicBezTo>
                    <a:cubicBezTo>
                      <a:pt x="70" y="35"/>
                      <a:pt x="70" y="35"/>
                      <a:pt x="71" y="36"/>
                    </a:cubicBezTo>
                    <a:cubicBezTo>
                      <a:pt x="71" y="36"/>
                      <a:pt x="72" y="36"/>
                      <a:pt x="72" y="36"/>
                    </a:cubicBezTo>
                    <a:cubicBezTo>
                      <a:pt x="73" y="37"/>
                      <a:pt x="74" y="37"/>
                      <a:pt x="75" y="36"/>
                    </a:cubicBezTo>
                    <a:cubicBezTo>
                      <a:pt x="80" y="31"/>
                      <a:pt x="80" y="31"/>
                      <a:pt x="80" y="31"/>
                    </a:cubicBezTo>
                    <a:cubicBezTo>
                      <a:pt x="88" y="39"/>
                      <a:pt x="88" y="39"/>
                      <a:pt x="88" y="39"/>
                    </a:cubicBezTo>
                    <a:cubicBezTo>
                      <a:pt x="83" y="44"/>
                      <a:pt x="83" y="44"/>
                      <a:pt x="83" y="44"/>
                    </a:cubicBezTo>
                    <a:cubicBezTo>
                      <a:pt x="82" y="45"/>
                      <a:pt x="82" y="46"/>
                      <a:pt x="83" y="47"/>
                    </a:cubicBezTo>
                    <a:cubicBezTo>
                      <a:pt x="83" y="47"/>
                      <a:pt x="83" y="47"/>
                      <a:pt x="83" y="47"/>
                    </a:cubicBezTo>
                    <a:cubicBezTo>
                      <a:pt x="83" y="47"/>
                      <a:pt x="83" y="48"/>
                      <a:pt x="83" y="48"/>
                    </a:cubicBezTo>
                    <a:cubicBezTo>
                      <a:pt x="83" y="48"/>
                      <a:pt x="83" y="48"/>
                      <a:pt x="83" y="48"/>
                    </a:cubicBezTo>
                    <a:cubicBezTo>
                      <a:pt x="83" y="48"/>
                      <a:pt x="83" y="48"/>
                      <a:pt x="83" y="48"/>
                    </a:cubicBezTo>
                    <a:cubicBezTo>
                      <a:pt x="83" y="48"/>
                      <a:pt x="83" y="48"/>
                      <a:pt x="83" y="48"/>
                    </a:cubicBezTo>
                    <a:cubicBezTo>
                      <a:pt x="83" y="49"/>
                      <a:pt x="84" y="49"/>
                      <a:pt x="84" y="50"/>
                    </a:cubicBezTo>
                    <a:cubicBezTo>
                      <a:pt x="84" y="51"/>
                      <a:pt x="85" y="52"/>
                      <a:pt x="86" y="52"/>
                    </a:cubicBezTo>
                    <a:cubicBezTo>
                      <a:pt x="93" y="52"/>
                      <a:pt x="93" y="52"/>
                      <a:pt x="93" y="52"/>
                    </a:cubicBezTo>
                    <a:lnTo>
                      <a:pt x="9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6" name="Group 15"/>
          <p:cNvGrpSpPr/>
          <p:nvPr/>
        </p:nvGrpSpPr>
        <p:grpSpPr>
          <a:xfrm>
            <a:off x="1454420" y="2276379"/>
            <a:ext cx="1554349" cy="1931287"/>
            <a:chOff x="1454420" y="2276379"/>
            <a:chExt cx="1554349" cy="1931287"/>
          </a:xfrm>
        </p:grpSpPr>
        <p:sp>
          <p:nvSpPr>
            <p:cNvPr id="4187" name="Freeform 91"/>
            <p:cNvSpPr>
              <a:spLocks/>
            </p:cNvSpPr>
            <p:nvPr/>
          </p:nvSpPr>
          <p:spPr bwMode="auto">
            <a:xfrm>
              <a:off x="1458656" y="3652843"/>
              <a:ext cx="292236" cy="186352"/>
            </a:xfrm>
            <a:custGeom>
              <a:avLst/>
              <a:gdLst/>
              <a:ahLst/>
              <a:cxnLst>
                <a:cxn ang="0">
                  <a:pos x="86" y="43"/>
                </a:cxn>
                <a:cxn ang="0">
                  <a:pos x="75" y="54"/>
                </a:cxn>
                <a:cxn ang="0">
                  <a:pos x="11" y="54"/>
                </a:cxn>
                <a:cxn ang="0">
                  <a:pos x="0" y="43"/>
                </a:cxn>
                <a:cxn ang="0">
                  <a:pos x="0" y="10"/>
                </a:cxn>
                <a:cxn ang="0">
                  <a:pos x="11" y="0"/>
                </a:cxn>
                <a:cxn ang="0">
                  <a:pos x="75" y="0"/>
                </a:cxn>
                <a:cxn ang="0">
                  <a:pos x="86" y="10"/>
                </a:cxn>
                <a:cxn ang="0">
                  <a:pos x="86" y="43"/>
                </a:cxn>
              </a:cxnLst>
              <a:rect l="0" t="0" r="r" b="b"/>
              <a:pathLst>
                <a:path w="86" h="54">
                  <a:moveTo>
                    <a:pt x="86" y="43"/>
                  </a:moveTo>
                  <a:cubicBezTo>
                    <a:pt x="86"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6" y="5"/>
                    <a:pt x="86" y="10"/>
                  </a:cubicBezTo>
                  <a:lnTo>
                    <a:pt x="86" y="43"/>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 name="Group 14"/>
            <p:cNvGrpSpPr/>
            <p:nvPr/>
          </p:nvGrpSpPr>
          <p:grpSpPr>
            <a:xfrm>
              <a:off x="1454420" y="2276379"/>
              <a:ext cx="1554349" cy="1931287"/>
              <a:chOff x="1454420" y="2276379"/>
              <a:chExt cx="1554349" cy="1931287"/>
            </a:xfrm>
          </p:grpSpPr>
          <p:grpSp>
            <p:nvGrpSpPr>
              <p:cNvPr id="6" name="Group 160"/>
              <p:cNvGrpSpPr/>
              <p:nvPr/>
            </p:nvGrpSpPr>
            <p:grpSpPr>
              <a:xfrm>
                <a:off x="1454420" y="3746020"/>
                <a:ext cx="1418820" cy="461646"/>
                <a:chOff x="2063177" y="2469112"/>
                <a:chExt cx="1047298" cy="340763"/>
              </a:xfrm>
              <a:gradFill>
                <a:gsLst>
                  <a:gs pos="0">
                    <a:schemeClr val="accent1">
                      <a:lumMod val="50000"/>
                    </a:schemeClr>
                  </a:gs>
                  <a:gs pos="50000">
                    <a:schemeClr val="accent1"/>
                  </a:gs>
                  <a:gs pos="100000">
                    <a:schemeClr val="accent1"/>
                  </a:gs>
                </a:gsLst>
                <a:lin ang="5400000" scaled="1"/>
              </a:gradFill>
            </p:grpSpPr>
            <p:sp>
              <p:nvSpPr>
                <p:cNvPr id="4171" name="Rectangle 75"/>
                <p:cNvSpPr>
                  <a:spLocks noChangeArrowheads="1"/>
                </p:cNvSpPr>
                <p:nvPr/>
              </p:nvSpPr>
              <p:spPr bwMode="auto">
                <a:xfrm>
                  <a:off x="2069429" y="2469112"/>
                  <a:ext cx="1034793"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2" name="Oval 76"/>
                <p:cNvSpPr>
                  <a:spLocks noChangeArrowheads="1"/>
                </p:cNvSpPr>
                <p:nvPr/>
              </p:nvSpPr>
              <p:spPr bwMode="auto">
                <a:xfrm>
                  <a:off x="206317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3" name="Oval 77"/>
                <p:cNvSpPr>
                  <a:spLocks noChangeArrowheads="1"/>
                </p:cNvSpPr>
                <p:nvPr/>
              </p:nvSpPr>
              <p:spPr bwMode="auto">
                <a:xfrm>
                  <a:off x="213508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4" name="Oval 78"/>
                <p:cNvSpPr>
                  <a:spLocks noChangeArrowheads="1"/>
                </p:cNvSpPr>
                <p:nvPr/>
              </p:nvSpPr>
              <p:spPr bwMode="auto">
                <a:xfrm>
                  <a:off x="220073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5" name="Oval 79"/>
                <p:cNvSpPr>
                  <a:spLocks noChangeArrowheads="1"/>
                </p:cNvSpPr>
                <p:nvPr/>
              </p:nvSpPr>
              <p:spPr bwMode="auto">
                <a:xfrm>
                  <a:off x="226951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6" name="Oval 80"/>
                <p:cNvSpPr>
                  <a:spLocks noChangeArrowheads="1"/>
                </p:cNvSpPr>
                <p:nvPr/>
              </p:nvSpPr>
              <p:spPr bwMode="auto">
                <a:xfrm>
                  <a:off x="23414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7" name="Oval 81"/>
                <p:cNvSpPr>
                  <a:spLocks noChangeArrowheads="1"/>
                </p:cNvSpPr>
                <p:nvPr/>
              </p:nvSpPr>
              <p:spPr bwMode="auto">
                <a:xfrm>
                  <a:off x="2410193"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8" name="Oval 82"/>
                <p:cNvSpPr>
                  <a:spLocks noChangeArrowheads="1"/>
                </p:cNvSpPr>
                <p:nvPr/>
              </p:nvSpPr>
              <p:spPr bwMode="auto">
                <a:xfrm>
                  <a:off x="247584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9" name="Oval 83"/>
                <p:cNvSpPr>
                  <a:spLocks noChangeArrowheads="1"/>
                </p:cNvSpPr>
                <p:nvPr/>
              </p:nvSpPr>
              <p:spPr bwMode="auto">
                <a:xfrm>
                  <a:off x="25477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0" name="Oval 84"/>
                <p:cNvSpPr>
                  <a:spLocks noChangeArrowheads="1"/>
                </p:cNvSpPr>
                <p:nvPr/>
              </p:nvSpPr>
              <p:spPr bwMode="auto">
                <a:xfrm>
                  <a:off x="26165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1" name="Oval 85"/>
                <p:cNvSpPr>
                  <a:spLocks noChangeArrowheads="1"/>
                </p:cNvSpPr>
                <p:nvPr/>
              </p:nvSpPr>
              <p:spPr bwMode="auto">
                <a:xfrm>
                  <a:off x="268217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2" name="Oval 86"/>
                <p:cNvSpPr>
                  <a:spLocks noChangeArrowheads="1"/>
                </p:cNvSpPr>
                <p:nvPr/>
              </p:nvSpPr>
              <p:spPr bwMode="auto">
                <a:xfrm>
                  <a:off x="27540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3" name="Oval 87"/>
                <p:cNvSpPr>
                  <a:spLocks noChangeArrowheads="1"/>
                </p:cNvSpPr>
                <p:nvPr/>
              </p:nvSpPr>
              <p:spPr bwMode="auto">
                <a:xfrm>
                  <a:off x="28228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4" name="Oval 88"/>
                <p:cNvSpPr>
                  <a:spLocks noChangeArrowheads="1"/>
                </p:cNvSpPr>
                <p:nvPr/>
              </p:nvSpPr>
              <p:spPr bwMode="auto">
                <a:xfrm>
                  <a:off x="289163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5" name="Oval 89"/>
                <p:cNvSpPr>
                  <a:spLocks noChangeArrowheads="1"/>
                </p:cNvSpPr>
                <p:nvPr/>
              </p:nvSpPr>
              <p:spPr bwMode="auto">
                <a:xfrm>
                  <a:off x="29604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6" name="Oval 90"/>
                <p:cNvSpPr>
                  <a:spLocks noChangeArrowheads="1"/>
                </p:cNvSpPr>
                <p:nvPr/>
              </p:nvSpPr>
              <p:spPr bwMode="auto">
                <a:xfrm>
                  <a:off x="30291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91" name="Freeform 95"/>
              <p:cNvSpPr>
                <a:spLocks/>
              </p:cNvSpPr>
              <p:nvPr/>
            </p:nvSpPr>
            <p:spPr bwMode="auto">
              <a:xfrm>
                <a:off x="1454420" y="2276379"/>
                <a:ext cx="1554349" cy="1562818"/>
              </a:xfrm>
              <a:custGeom>
                <a:avLst/>
                <a:gdLst/>
                <a:ahLst/>
                <a:cxnLst>
                  <a:cxn ang="0">
                    <a:pos x="403" y="0"/>
                  </a:cxn>
                  <a:cxn ang="0">
                    <a:pos x="98" y="0"/>
                  </a:cxn>
                  <a:cxn ang="0">
                    <a:pos x="93" y="0"/>
                  </a:cxn>
                  <a:cxn ang="0">
                    <a:pos x="0" y="0"/>
                  </a:cxn>
                  <a:cxn ang="0">
                    <a:pos x="45" y="34"/>
                  </a:cxn>
                  <a:cxn ang="0">
                    <a:pos x="45" y="49"/>
                  </a:cxn>
                  <a:cxn ang="0">
                    <a:pos x="45" y="53"/>
                  </a:cxn>
                  <a:cxn ang="0">
                    <a:pos x="45" y="404"/>
                  </a:cxn>
                  <a:cxn ang="0">
                    <a:pos x="45" y="408"/>
                  </a:cxn>
                  <a:cxn ang="0">
                    <a:pos x="45" y="408"/>
                  </a:cxn>
                  <a:cxn ang="0">
                    <a:pos x="7" y="457"/>
                  </a:cxn>
                  <a:cxn ang="0">
                    <a:pos x="130" y="457"/>
                  </a:cxn>
                  <a:cxn ang="0">
                    <a:pos x="130" y="456"/>
                  </a:cxn>
                  <a:cxn ang="0">
                    <a:pos x="403" y="456"/>
                  </a:cxn>
                  <a:cxn ang="0">
                    <a:pos x="455" y="404"/>
                  </a:cxn>
                  <a:cxn ang="0">
                    <a:pos x="455" y="53"/>
                  </a:cxn>
                  <a:cxn ang="0">
                    <a:pos x="403" y="0"/>
                  </a:cxn>
                </a:cxnLst>
                <a:rect l="0" t="0" r="r" b="b"/>
                <a:pathLst>
                  <a:path w="455" h="457">
                    <a:moveTo>
                      <a:pt x="403" y="0"/>
                    </a:moveTo>
                    <a:cubicBezTo>
                      <a:pt x="98" y="0"/>
                      <a:pt x="98" y="0"/>
                      <a:pt x="98" y="0"/>
                    </a:cubicBezTo>
                    <a:cubicBezTo>
                      <a:pt x="96" y="0"/>
                      <a:pt x="95" y="0"/>
                      <a:pt x="93" y="0"/>
                    </a:cubicBezTo>
                    <a:cubicBezTo>
                      <a:pt x="0" y="0"/>
                      <a:pt x="0" y="0"/>
                      <a:pt x="0" y="0"/>
                    </a:cubicBezTo>
                    <a:cubicBezTo>
                      <a:pt x="49"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7" y="457"/>
                    </a:cubicBezTo>
                    <a:cubicBezTo>
                      <a:pt x="130" y="457"/>
                      <a:pt x="130" y="457"/>
                      <a:pt x="130" y="457"/>
                    </a:cubicBezTo>
                    <a:cubicBezTo>
                      <a:pt x="130" y="456"/>
                      <a:pt x="130" y="456"/>
                      <a:pt x="130" y="456"/>
                    </a:cubicBezTo>
                    <a:cubicBezTo>
                      <a:pt x="403" y="456"/>
                      <a:pt x="403" y="456"/>
                      <a:pt x="403" y="456"/>
                    </a:cubicBezTo>
                    <a:cubicBezTo>
                      <a:pt x="432" y="456"/>
                      <a:pt x="455" y="433"/>
                      <a:pt x="455" y="404"/>
                    </a:cubicBezTo>
                    <a:cubicBezTo>
                      <a:pt x="455" y="53"/>
                      <a:pt x="455" y="53"/>
                      <a:pt x="455" y="53"/>
                    </a:cubicBezTo>
                    <a:cubicBezTo>
                      <a:pt x="455" y="24"/>
                      <a:pt x="432" y="0"/>
                      <a:pt x="403" y="0"/>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1742418"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6"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2" name="Group 348"/>
            <p:cNvGrpSpPr/>
            <p:nvPr/>
          </p:nvGrpSpPr>
          <p:grpSpPr>
            <a:xfrm>
              <a:off x="1888347" y="2692307"/>
              <a:ext cx="823030" cy="772151"/>
              <a:chOff x="3919538" y="1693863"/>
              <a:chExt cx="436563" cy="409575"/>
            </a:xfrm>
            <a:solidFill>
              <a:schemeClr val="accent1"/>
            </a:solidFill>
          </p:grpSpPr>
          <p:sp>
            <p:nvSpPr>
              <p:cNvPr id="113" name="Freeform 272"/>
              <p:cNvSpPr>
                <a:spLocks noEditPoints="1"/>
              </p:cNvSpPr>
              <p:nvPr/>
            </p:nvSpPr>
            <p:spPr bwMode="auto">
              <a:xfrm>
                <a:off x="3919538" y="1693863"/>
                <a:ext cx="436563" cy="409575"/>
              </a:xfrm>
              <a:custGeom>
                <a:avLst/>
                <a:gdLst/>
                <a:ahLst/>
                <a:cxnLst>
                  <a:cxn ang="0">
                    <a:pos x="107" y="24"/>
                  </a:cxn>
                  <a:cxn ang="0">
                    <a:pos x="112" y="19"/>
                  </a:cxn>
                  <a:cxn ang="0">
                    <a:pos x="93" y="10"/>
                  </a:cxn>
                  <a:cxn ang="0">
                    <a:pos x="90" y="0"/>
                  </a:cxn>
                  <a:cxn ang="0">
                    <a:pos x="73" y="10"/>
                  </a:cxn>
                  <a:cxn ang="0">
                    <a:pos x="56" y="13"/>
                  </a:cxn>
                  <a:cxn ang="0">
                    <a:pos x="14" y="95"/>
                  </a:cxn>
                  <a:cxn ang="0">
                    <a:pos x="98" y="63"/>
                  </a:cxn>
                  <a:cxn ang="0">
                    <a:pos x="107" y="44"/>
                  </a:cxn>
                  <a:cxn ang="0">
                    <a:pos x="107" y="44"/>
                  </a:cxn>
                  <a:cxn ang="0">
                    <a:pos x="116" y="26"/>
                  </a:cxn>
                  <a:cxn ang="0">
                    <a:pos x="27" y="80"/>
                  </a:cxn>
                  <a:cxn ang="0">
                    <a:pos x="28" y="39"/>
                  </a:cxn>
                  <a:cxn ang="0">
                    <a:pos x="46" y="38"/>
                  </a:cxn>
                  <a:cxn ang="0">
                    <a:pos x="17" y="30"/>
                  </a:cxn>
                  <a:cxn ang="0">
                    <a:pos x="14" y="34"/>
                  </a:cxn>
                  <a:cxn ang="0">
                    <a:pos x="14" y="34"/>
                  </a:cxn>
                  <a:cxn ang="0">
                    <a:pos x="22" y="82"/>
                  </a:cxn>
                  <a:cxn ang="0">
                    <a:pos x="24" y="86"/>
                  </a:cxn>
                  <a:cxn ang="0">
                    <a:pos x="46" y="81"/>
                  </a:cxn>
                  <a:cxn ang="0">
                    <a:pos x="51" y="18"/>
                  </a:cxn>
                  <a:cxn ang="0">
                    <a:pos x="51" y="18"/>
                  </a:cxn>
                  <a:cxn ang="0">
                    <a:pos x="59" y="44"/>
                  </a:cxn>
                  <a:cxn ang="0">
                    <a:pos x="54" y="52"/>
                  </a:cxn>
                  <a:cxn ang="0">
                    <a:pos x="50" y="61"/>
                  </a:cxn>
                  <a:cxn ang="0">
                    <a:pos x="69" y="61"/>
                  </a:cxn>
                  <a:cxn ang="0">
                    <a:pos x="70" y="80"/>
                  </a:cxn>
                  <a:cxn ang="0">
                    <a:pos x="51" y="81"/>
                  </a:cxn>
                  <a:cxn ang="0">
                    <a:pos x="79" y="92"/>
                  </a:cxn>
                  <a:cxn ang="0">
                    <a:pos x="79" y="92"/>
                  </a:cxn>
                  <a:cxn ang="0">
                    <a:pos x="90" y="67"/>
                  </a:cxn>
                  <a:cxn ang="0">
                    <a:pos x="105" y="39"/>
                  </a:cxn>
                  <a:cxn ang="0">
                    <a:pos x="103" y="40"/>
                  </a:cxn>
                  <a:cxn ang="0">
                    <a:pos x="103" y="42"/>
                  </a:cxn>
                  <a:cxn ang="0">
                    <a:pos x="107" y="50"/>
                  </a:cxn>
                  <a:cxn ang="0">
                    <a:pos x="92" y="53"/>
                  </a:cxn>
                  <a:cxn ang="0">
                    <a:pos x="88" y="63"/>
                  </a:cxn>
                  <a:cxn ang="0">
                    <a:pos x="75" y="56"/>
                  </a:cxn>
                  <a:cxn ang="0">
                    <a:pos x="70" y="53"/>
                  </a:cxn>
                  <a:cxn ang="0">
                    <a:pos x="64" y="43"/>
                  </a:cxn>
                  <a:cxn ang="0">
                    <a:pos x="63" y="42"/>
                  </a:cxn>
                  <a:cxn ang="0">
                    <a:pos x="54" y="39"/>
                  </a:cxn>
                  <a:cxn ang="0">
                    <a:pos x="63" y="27"/>
                  </a:cxn>
                  <a:cxn ang="0">
                    <a:pos x="62" y="27"/>
                  </a:cxn>
                  <a:cxn ang="0">
                    <a:pos x="63" y="26"/>
                  </a:cxn>
                  <a:cxn ang="0">
                    <a:pos x="64" y="24"/>
                  </a:cxn>
                  <a:cxn ang="0">
                    <a:pos x="70" y="14"/>
                  </a:cxn>
                  <a:cxn ang="0">
                    <a:pos x="75" y="14"/>
                  </a:cxn>
                  <a:cxn ang="0">
                    <a:pos x="88" y="5"/>
                  </a:cxn>
                  <a:cxn ang="0">
                    <a:pos x="89" y="13"/>
                  </a:cxn>
                  <a:cxn ang="0">
                    <a:pos x="100" y="10"/>
                  </a:cxn>
                  <a:cxn ang="0">
                    <a:pos x="102" y="24"/>
                  </a:cxn>
                  <a:cxn ang="0">
                    <a:pos x="102" y="26"/>
                  </a:cxn>
                  <a:cxn ang="0">
                    <a:pos x="112" y="39"/>
                  </a:cxn>
                </a:cxnLst>
                <a:rect l="0" t="0" r="r" b="b"/>
                <a:pathLst>
                  <a:path w="116" h="109">
                    <a:moveTo>
                      <a:pt x="114" y="24"/>
                    </a:move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12" y="19"/>
                      <a:pt x="112" y="19"/>
                      <a:pt x="112" y="19"/>
                    </a:cubicBezTo>
                    <a:cubicBezTo>
                      <a:pt x="113" y="18"/>
                      <a:pt x="113" y="16"/>
                      <a:pt x="112" y="15"/>
                    </a:cubicBezTo>
                    <a:cubicBezTo>
                      <a:pt x="101" y="5"/>
                      <a:pt x="101" y="5"/>
                      <a:pt x="101" y="5"/>
                    </a:cubicBezTo>
                    <a:cubicBezTo>
                      <a:pt x="100" y="4"/>
                      <a:pt x="99" y="4"/>
                      <a:pt x="98" y="5"/>
                    </a:cubicBezTo>
                    <a:cubicBezTo>
                      <a:pt x="93" y="10"/>
                      <a:pt x="93" y="10"/>
                      <a:pt x="93" y="10"/>
                    </a:cubicBezTo>
                    <a:cubicBezTo>
                      <a:pt x="93" y="10"/>
                      <a:pt x="93" y="10"/>
                      <a:pt x="93" y="10"/>
                    </a:cubicBezTo>
                    <a:cubicBezTo>
                      <a:pt x="93" y="10"/>
                      <a:pt x="93" y="10"/>
                      <a:pt x="93" y="10"/>
                    </a:cubicBezTo>
                    <a:cubicBezTo>
                      <a:pt x="93" y="2"/>
                      <a:pt x="93" y="2"/>
                      <a:pt x="93" y="2"/>
                    </a:cubicBezTo>
                    <a:cubicBezTo>
                      <a:pt x="93" y="1"/>
                      <a:pt x="92" y="0"/>
                      <a:pt x="90" y="0"/>
                    </a:cubicBezTo>
                    <a:cubicBezTo>
                      <a:pt x="75" y="0"/>
                      <a:pt x="75" y="0"/>
                      <a:pt x="75" y="0"/>
                    </a:cubicBezTo>
                    <a:cubicBezTo>
                      <a:pt x="74" y="0"/>
                      <a:pt x="73" y="1"/>
                      <a:pt x="73" y="2"/>
                    </a:cubicBezTo>
                    <a:cubicBezTo>
                      <a:pt x="73" y="10"/>
                      <a:pt x="73" y="10"/>
                      <a:pt x="73" y="10"/>
                    </a:cubicBezTo>
                    <a:cubicBezTo>
                      <a:pt x="73" y="10"/>
                      <a:pt x="73" y="10"/>
                      <a:pt x="73" y="10"/>
                    </a:cubicBezTo>
                    <a:cubicBezTo>
                      <a:pt x="73" y="10"/>
                      <a:pt x="73" y="10"/>
                      <a:pt x="73" y="10"/>
                    </a:cubicBezTo>
                    <a:cubicBezTo>
                      <a:pt x="68" y="5"/>
                      <a:pt x="68" y="5"/>
                      <a:pt x="68" y="5"/>
                    </a:cubicBezTo>
                    <a:cubicBezTo>
                      <a:pt x="67" y="4"/>
                      <a:pt x="65" y="4"/>
                      <a:pt x="64" y="5"/>
                    </a:cubicBezTo>
                    <a:cubicBezTo>
                      <a:pt x="56" y="13"/>
                      <a:pt x="56" y="13"/>
                      <a:pt x="56" y="13"/>
                    </a:cubicBezTo>
                    <a:cubicBezTo>
                      <a:pt x="54" y="12"/>
                      <a:pt x="51" y="12"/>
                      <a:pt x="48" y="12"/>
                    </a:cubicBezTo>
                    <a:cubicBezTo>
                      <a:pt x="35" y="12"/>
                      <a:pt x="23" y="18"/>
                      <a:pt x="14" y="26"/>
                    </a:cubicBezTo>
                    <a:cubicBezTo>
                      <a:pt x="5" y="35"/>
                      <a:pt x="0" y="47"/>
                      <a:pt x="0" y="61"/>
                    </a:cubicBezTo>
                    <a:cubicBezTo>
                      <a:pt x="0" y="74"/>
                      <a:pt x="5" y="86"/>
                      <a:pt x="14" y="95"/>
                    </a:cubicBezTo>
                    <a:cubicBezTo>
                      <a:pt x="23" y="104"/>
                      <a:pt x="35" y="109"/>
                      <a:pt x="48" y="109"/>
                    </a:cubicBezTo>
                    <a:cubicBezTo>
                      <a:pt x="62" y="109"/>
                      <a:pt x="74" y="104"/>
                      <a:pt x="83" y="95"/>
                    </a:cubicBezTo>
                    <a:cubicBezTo>
                      <a:pt x="91" y="87"/>
                      <a:pt x="97" y="75"/>
                      <a:pt x="97" y="62"/>
                    </a:cubicBezTo>
                    <a:cubicBezTo>
                      <a:pt x="98" y="63"/>
                      <a:pt x="98" y="63"/>
                      <a:pt x="98" y="63"/>
                    </a:cubicBezTo>
                    <a:cubicBezTo>
                      <a:pt x="99" y="64"/>
                      <a:pt x="100" y="64"/>
                      <a:pt x="101" y="63"/>
                    </a:cubicBezTo>
                    <a:cubicBezTo>
                      <a:pt x="112" y="52"/>
                      <a:pt x="112" y="52"/>
                      <a:pt x="112" y="52"/>
                    </a:cubicBezTo>
                    <a:cubicBezTo>
                      <a:pt x="113" y="51"/>
                      <a:pt x="113" y="50"/>
                      <a:pt x="112" y="49"/>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14" y="44"/>
                      <a:pt x="114" y="44"/>
                      <a:pt x="114" y="44"/>
                    </a:cubicBezTo>
                    <a:cubicBezTo>
                      <a:pt x="115" y="44"/>
                      <a:pt x="116" y="42"/>
                      <a:pt x="116" y="41"/>
                    </a:cubicBezTo>
                    <a:cubicBezTo>
                      <a:pt x="116" y="26"/>
                      <a:pt x="116" y="26"/>
                      <a:pt x="116" y="26"/>
                    </a:cubicBezTo>
                    <a:cubicBezTo>
                      <a:pt x="116" y="25"/>
                      <a:pt x="115" y="24"/>
                      <a:pt x="114" y="24"/>
                    </a:cubicBezTo>
                    <a:close/>
                    <a:moveTo>
                      <a:pt x="46" y="61"/>
                    </a:moveTo>
                    <a:cubicBezTo>
                      <a:pt x="46" y="66"/>
                      <a:pt x="46" y="71"/>
                      <a:pt x="46" y="76"/>
                    </a:cubicBezTo>
                    <a:cubicBezTo>
                      <a:pt x="40" y="77"/>
                      <a:pt x="33" y="78"/>
                      <a:pt x="27" y="80"/>
                    </a:cubicBezTo>
                    <a:cubicBezTo>
                      <a:pt x="24" y="74"/>
                      <a:pt x="23" y="68"/>
                      <a:pt x="24" y="62"/>
                    </a:cubicBezTo>
                    <a:cubicBezTo>
                      <a:pt x="31" y="61"/>
                      <a:pt x="38" y="61"/>
                      <a:pt x="46" y="61"/>
                    </a:cubicBezTo>
                    <a:close/>
                    <a:moveTo>
                      <a:pt x="24" y="57"/>
                    </a:moveTo>
                    <a:cubicBezTo>
                      <a:pt x="24" y="51"/>
                      <a:pt x="26" y="45"/>
                      <a:pt x="28" y="39"/>
                    </a:cubicBezTo>
                    <a:cubicBezTo>
                      <a:pt x="34" y="41"/>
                      <a:pt x="40" y="42"/>
                      <a:pt x="46" y="43"/>
                    </a:cubicBezTo>
                    <a:cubicBezTo>
                      <a:pt x="46" y="47"/>
                      <a:pt x="46" y="52"/>
                      <a:pt x="46" y="56"/>
                    </a:cubicBezTo>
                    <a:cubicBezTo>
                      <a:pt x="38" y="56"/>
                      <a:pt x="31" y="56"/>
                      <a:pt x="24" y="57"/>
                    </a:cubicBezTo>
                    <a:close/>
                    <a:moveTo>
                      <a:pt x="46" y="38"/>
                    </a:moveTo>
                    <a:cubicBezTo>
                      <a:pt x="41" y="38"/>
                      <a:pt x="36" y="37"/>
                      <a:pt x="30" y="35"/>
                    </a:cubicBezTo>
                    <a:cubicBezTo>
                      <a:pt x="34" y="28"/>
                      <a:pt x="40" y="22"/>
                      <a:pt x="46" y="19"/>
                    </a:cubicBezTo>
                    <a:cubicBezTo>
                      <a:pt x="46" y="25"/>
                      <a:pt x="46" y="31"/>
                      <a:pt x="46" y="38"/>
                    </a:cubicBezTo>
                    <a:close/>
                    <a:moveTo>
                      <a:pt x="17" y="30"/>
                    </a:moveTo>
                    <a:cubicBezTo>
                      <a:pt x="23" y="24"/>
                      <a:pt x="30" y="20"/>
                      <a:pt x="38" y="18"/>
                    </a:cubicBezTo>
                    <a:cubicBezTo>
                      <a:pt x="33" y="22"/>
                      <a:pt x="29" y="28"/>
                      <a:pt x="26" y="34"/>
                    </a:cubicBezTo>
                    <a:cubicBezTo>
                      <a:pt x="23" y="32"/>
                      <a:pt x="20" y="31"/>
                      <a:pt x="17" y="30"/>
                    </a:cubicBezTo>
                    <a:close/>
                    <a:moveTo>
                      <a:pt x="14" y="34"/>
                    </a:moveTo>
                    <a:cubicBezTo>
                      <a:pt x="17" y="35"/>
                      <a:pt x="21" y="37"/>
                      <a:pt x="24" y="38"/>
                    </a:cubicBezTo>
                    <a:cubicBezTo>
                      <a:pt x="21" y="44"/>
                      <a:pt x="19" y="50"/>
                      <a:pt x="19" y="57"/>
                    </a:cubicBezTo>
                    <a:cubicBezTo>
                      <a:pt x="14" y="57"/>
                      <a:pt x="9" y="58"/>
                      <a:pt x="5" y="58"/>
                    </a:cubicBezTo>
                    <a:cubicBezTo>
                      <a:pt x="5" y="49"/>
                      <a:pt x="9" y="40"/>
                      <a:pt x="14" y="34"/>
                    </a:cubicBezTo>
                    <a:close/>
                    <a:moveTo>
                      <a:pt x="13" y="86"/>
                    </a:moveTo>
                    <a:cubicBezTo>
                      <a:pt x="8" y="80"/>
                      <a:pt x="5" y="72"/>
                      <a:pt x="5" y="63"/>
                    </a:cubicBezTo>
                    <a:cubicBezTo>
                      <a:pt x="9" y="63"/>
                      <a:pt x="14" y="62"/>
                      <a:pt x="19" y="62"/>
                    </a:cubicBezTo>
                    <a:cubicBezTo>
                      <a:pt x="19" y="69"/>
                      <a:pt x="20" y="75"/>
                      <a:pt x="22" y="82"/>
                    </a:cubicBezTo>
                    <a:cubicBezTo>
                      <a:pt x="19" y="83"/>
                      <a:pt x="16" y="85"/>
                      <a:pt x="13" y="86"/>
                    </a:cubicBezTo>
                    <a:close/>
                    <a:moveTo>
                      <a:pt x="17" y="92"/>
                    </a:moveTo>
                    <a:cubicBezTo>
                      <a:pt x="17" y="91"/>
                      <a:pt x="16" y="91"/>
                      <a:pt x="16" y="90"/>
                    </a:cubicBezTo>
                    <a:cubicBezTo>
                      <a:pt x="19" y="89"/>
                      <a:pt x="21" y="87"/>
                      <a:pt x="24" y="86"/>
                    </a:cubicBezTo>
                    <a:cubicBezTo>
                      <a:pt x="27" y="93"/>
                      <a:pt x="32" y="99"/>
                      <a:pt x="38" y="103"/>
                    </a:cubicBezTo>
                    <a:cubicBezTo>
                      <a:pt x="30" y="101"/>
                      <a:pt x="23" y="97"/>
                      <a:pt x="17" y="92"/>
                    </a:cubicBezTo>
                    <a:close/>
                    <a:moveTo>
                      <a:pt x="29" y="85"/>
                    </a:moveTo>
                    <a:cubicBezTo>
                      <a:pt x="35" y="83"/>
                      <a:pt x="40" y="82"/>
                      <a:pt x="46" y="81"/>
                    </a:cubicBezTo>
                    <a:cubicBezTo>
                      <a:pt x="46" y="83"/>
                      <a:pt x="46" y="83"/>
                      <a:pt x="46" y="83"/>
                    </a:cubicBezTo>
                    <a:cubicBezTo>
                      <a:pt x="46" y="89"/>
                      <a:pt x="46" y="96"/>
                      <a:pt x="46" y="103"/>
                    </a:cubicBezTo>
                    <a:cubicBezTo>
                      <a:pt x="38" y="98"/>
                      <a:pt x="32" y="92"/>
                      <a:pt x="29" y="85"/>
                    </a:cubicBezTo>
                    <a:close/>
                    <a:moveTo>
                      <a:pt x="51" y="18"/>
                    </a:moveTo>
                    <a:cubicBezTo>
                      <a:pt x="53" y="20"/>
                      <a:pt x="56" y="22"/>
                      <a:pt x="58" y="24"/>
                    </a:cubicBezTo>
                    <a:cubicBezTo>
                      <a:pt x="51" y="24"/>
                      <a:pt x="51" y="24"/>
                      <a:pt x="51" y="24"/>
                    </a:cubicBezTo>
                    <a:cubicBezTo>
                      <a:pt x="51" y="24"/>
                      <a:pt x="51" y="24"/>
                      <a:pt x="51" y="24"/>
                    </a:cubicBezTo>
                    <a:cubicBezTo>
                      <a:pt x="51" y="22"/>
                      <a:pt x="51" y="20"/>
                      <a:pt x="51" y="18"/>
                    </a:cubicBezTo>
                    <a:close/>
                    <a:moveTo>
                      <a:pt x="50" y="43"/>
                    </a:moveTo>
                    <a:cubicBezTo>
                      <a:pt x="51" y="43"/>
                      <a:pt x="51" y="44"/>
                      <a:pt x="51" y="44"/>
                    </a:cubicBezTo>
                    <a:cubicBezTo>
                      <a:pt x="59" y="44"/>
                      <a:pt x="59" y="44"/>
                      <a:pt x="59" y="44"/>
                    </a:cubicBezTo>
                    <a:cubicBezTo>
                      <a:pt x="59" y="44"/>
                      <a:pt x="59" y="44"/>
                      <a:pt x="59" y="44"/>
                    </a:cubicBezTo>
                    <a:cubicBezTo>
                      <a:pt x="59" y="44"/>
                      <a:pt x="59" y="44"/>
                      <a:pt x="59" y="44"/>
                    </a:cubicBezTo>
                    <a:cubicBezTo>
                      <a:pt x="59" y="44"/>
                      <a:pt x="59" y="44"/>
                      <a:pt x="59" y="44"/>
                    </a:cubicBezTo>
                    <a:cubicBezTo>
                      <a:pt x="54" y="49"/>
                      <a:pt x="54" y="49"/>
                      <a:pt x="54" y="49"/>
                    </a:cubicBezTo>
                    <a:cubicBezTo>
                      <a:pt x="53" y="50"/>
                      <a:pt x="53" y="51"/>
                      <a:pt x="54" y="52"/>
                    </a:cubicBezTo>
                    <a:cubicBezTo>
                      <a:pt x="58" y="56"/>
                      <a:pt x="58" y="56"/>
                      <a:pt x="58" y="56"/>
                    </a:cubicBezTo>
                    <a:cubicBezTo>
                      <a:pt x="55" y="56"/>
                      <a:pt x="53" y="56"/>
                      <a:pt x="50" y="56"/>
                    </a:cubicBezTo>
                    <a:cubicBezTo>
                      <a:pt x="50" y="52"/>
                      <a:pt x="50" y="48"/>
                      <a:pt x="50" y="43"/>
                    </a:cubicBezTo>
                    <a:close/>
                    <a:moveTo>
                      <a:pt x="50" y="61"/>
                    </a:moveTo>
                    <a:cubicBezTo>
                      <a:pt x="55" y="61"/>
                      <a:pt x="59" y="61"/>
                      <a:pt x="63" y="61"/>
                    </a:cubicBezTo>
                    <a:cubicBezTo>
                      <a:pt x="64" y="63"/>
                      <a:pt x="64" y="63"/>
                      <a:pt x="64" y="63"/>
                    </a:cubicBezTo>
                    <a:cubicBezTo>
                      <a:pt x="65" y="64"/>
                      <a:pt x="67" y="64"/>
                      <a:pt x="68" y="63"/>
                    </a:cubicBezTo>
                    <a:cubicBezTo>
                      <a:pt x="69" y="61"/>
                      <a:pt x="69" y="61"/>
                      <a:pt x="69" y="61"/>
                    </a:cubicBezTo>
                    <a:cubicBezTo>
                      <a:pt x="70" y="62"/>
                      <a:pt x="72" y="62"/>
                      <a:pt x="73" y="62"/>
                    </a:cubicBezTo>
                    <a:cubicBezTo>
                      <a:pt x="73" y="65"/>
                      <a:pt x="73" y="65"/>
                      <a:pt x="73" y="65"/>
                    </a:cubicBezTo>
                    <a:cubicBezTo>
                      <a:pt x="73" y="65"/>
                      <a:pt x="73" y="66"/>
                      <a:pt x="73" y="66"/>
                    </a:cubicBezTo>
                    <a:cubicBezTo>
                      <a:pt x="73" y="71"/>
                      <a:pt x="72" y="75"/>
                      <a:pt x="70" y="80"/>
                    </a:cubicBezTo>
                    <a:cubicBezTo>
                      <a:pt x="64" y="78"/>
                      <a:pt x="57" y="77"/>
                      <a:pt x="51" y="76"/>
                    </a:cubicBezTo>
                    <a:cubicBezTo>
                      <a:pt x="51" y="71"/>
                      <a:pt x="50" y="66"/>
                      <a:pt x="50" y="61"/>
                    </a:cubicBezTo>
                    <a:close/>
                    <a:moveTo>
                      <a:pt x="51" y="83"/>
                    </a:moveTo>
                    <a:cubicBezTo>
                      <a:pt x="51" y="81"/>
                      <a:pt x="51" y="81"/>
                      <a:pt x="51" y="81"/>
                    </a:cubicBezTo>
                    <a:cubicBezTo>
                      <a:pt x="57" y="81"/>
                      <a:pt x="62" y="82"/>
                      <a:pt x="68" y="84"/>
                    </a:cubicBezTo>
                    <a:cubicBezTo>
                      <a:pt x="65" y="92"/>
                      <a:pt x="59" y="98"/>
                      <a:pt x="51" y="103"/>
                    </a:cubicBezTo>
                    <a:cubicBezTo>
                      <a:pt x="51" y="96"/>
                      <a:pt x="51" y="89"/>
                      <a:pt x="51" y="83"/>
                    </a:cubicBezTo>
                    <a:close/>
                    <a:moveTo>
                      <a:pt x="79" y="92"/>
                    </a:moveTo>
                    <a:cubicBezTo>
                      <a:pt x="74" y="97"/>
                      <a:pt x="67" y="101"/>
                      <a:pt x="59" y="103"/>
                    </a:cubicBezTo>
                    <a:cubicBezTo>
                      <a:pt x="65" y="98"/>
                      <a:pt x="70" y="92"/>
                      <a:pt x="73" y="86"/>
                    </a:cubicBezTo>
                    <a:cubicBezTo>
                      <a:pt x="76" y="87"/>
                      <a:pt x="78" y="88"/>
                      <a:pt x="81" y="90"/>
                    </a:cubicBezTo>
                    <a:cubicBezTo>
                      <a:pt x="80" y="91"/>
                      <a:pt x="80" y="91"/>
                      <a:pt x="79" y="92"/>
                    </a:cubicBezTo>
                    <a:close/>
                    <a:moveTo>
                      <a:pt x="84" y="86"/>
                    </a:moveTo>
                    <a:cubicBezTo>
                      <a:pt x="81" y="84"/>
                      <a:pt x="78" y="83"/>
                      <a:pt x="75" y="82"/>
                    </a:cubicBezTo>
                    <a:cubicBezTo>
                      <a:pt x="76" y="77"/>
                      <a:pt x="77" y="72"/>
                      <a:pt x="78" y="67"/>
                    </a:cubicBezTo>
                    <a:cubicBezTo>
                      <a:pt x="90" y="67"/>
                      <a:pt x="90" y="67"/>
                      <a:pt x="90" y="67"/>
                    </a:cubicBezTo>
                    <a:cubicBezTo>
                      <a:pt x="91" y="67"/>
                      <a:pt x="91" y="67"/>
                      <a:pt x="92" y="67"/>
                    </a:cubicBezTo>
                    <a:cubicBezTo>
                      <a:pt x="91" y="74"/>
                      <a:pt x="88" y="81"/>
                      <a:pt x="84" y="86"/>
                    </a:cubicBezTo>
                    <a:close/>
                    <a:moveTo>
                      <a:pt x="112" y="39"/>
                    </a:moveTo>
                    <a:cubicBezTo>
                      <a:pt x="105" y="39"/>
                      <a:pt x="105" y="39"/>
                      <a:pt x="105" y="39"/>
                    </a:cubicBezTo>
                    <a:cubicBezTo>
                      <a:pt x="104" y="39"/>
                      <a:pt x="103" y="39"/>
                      <a:pt x="103" y="40"/>
                    </a:cubicBezTo>
                    <a:cubicBezTo>
                      <a:pt x="103" y="41"/>
                      <a:pt x="103" y="41"/>
                      <a:pt x="103" y="41"/>
                    </a:cubicBezTo>
                    <a:cubicBezTo>
                      <a:pt x="103" y="41"/>
                      <a:pt x="103" y="41"/>
                      <a:pt x="103" y="41"/>
                    </a:cubicBezTo>
                    <a:cubicBezTo>
                      <a:pt x="103" y="40"/>
                      <a:pt x="103" y="40"/>
                      <a:pt x="103" y="40"/>
                    </a:cubicBezTo>
                    <a:cubicBezTo>
                      <a:pt x="103" y="41"/>
                      <a:pt x="103" y="41"/>
                      <a:pt x="102" y="42"/>
                    </a:cubicBezTo>
                    <a:cubicBezTo>
                      <a:pt x="102" y="42"/>
                      <a:pt x="102" y="42"/>
                      <a:pt x="102" y="42"/>
                    </a:cubicBezTo>
                    <a:cubicBezTo>
                      <a:pt x="103" y="42"/>
                      <a:pt x="103" y="42"/>
                      <a:pt x="103" y="42"/>
                    </a:cubicBezTo>
                    <a:cubicBezTo>
                      <a:pt x="103" y="42"/>
                      <a:pt x="103" y="42"/>
                      <a:pt x="103" y="42"/>
                    </a:cubicBezTo>
                    <a:cubicBezTo>
                      <a:pt x="102" y="42"/>
                      <a:pt x="102" y="42"/>
                      <a:pt x="102" y="42"/>
                    </a:cubicBezTo>
                    <a:cubicBezTo>
                      <a:pt x="102" y="42"/>
                      <a:pt x="102" y="43"/>
                      <a:pt x="102" y="43"/>
                    </a:cubicBezTo>
                    <a:cubicBezTo>
                      <a:pt x="101" y="44"/>
                      <a:pt x="101" y="45"/>
                      <a:pt x="102" y="46"/>
                    </a:cubicBezTo>
                    <a:cubicBezTo>
                      <a:pt x="107" y="50"/>
                      <a:pt x="107" y="50"/>
                      <a:pt x="107" y="50"/>
                    </a:cubicBezTo>
                    <a:cubicBezTo>
                      <a:pt x="100" y="58"/>
                      <a:pt x="100" y="58"/>
                      <a:pt x="100" y="58"/>
                    </a:cubicBezTo>
                    <a:cubicBezTo>
                      <a:pt x="95" y="53"/>
                      <a:pt x="95" y="53"/>
                      <a:pt x="95" y="53"/>
                    </a:cubicBezTo>
                    <a:cubicBezTo>
                      <a:pt x="94" y="52"/>
                      <a:pt x="93" y="52"/>
                      <a:pt x="92" y="53"/>
                    </a:cubicBezTo>
                    <a:cubicBezTo>
                      <a:pt x="92" y="53"/>
                      <a:pt x="92" y="53"/>
                      <a:pt x="92" y="53"/>
                    </a:cubicBezTo>
                    <a:cubicBezTo>
                      <a:pt x="92" y="53"/>
                      <a:pt x="91" y="53"/>
                      <a:pt x="91" y="53"/>
                    </a:cubicBezTo>
                    <a:cubicBezTo>
                      <a:pt x="90" y="53"/>
                      <a:pt x="90" y="54"/>
                      <a:pt x="90" y="54"/>
                    </a:cubicBezTo>
                    <a:cubicBezTo>
                      <a:pt x="89" y="54"/>
                      <a:pt x="88" y="55"/>
                      <a:pt x="88" y="56"/>
                    </a:cubicBezTo>
                    <a:cubicBezTo>
                      <a:pt x="88" y="63"/>
                      <a:pt x="88" y="63"/>
                      <a:pt x="88" y="63"/>
                    </a:cubicBezTo>
                    <a:cubicBezTo>
                      <a:pt x="78" y="63"/>
                      <a:pt x="78" y="63"/>
                      <a:pt x="78" y="63"/>
                    </a:cubicBezTo>
                    <a:cubicBezTo>
                      <a:pt x="78" y="56"/>
                      <a:pt x="78" y="56"/>
                      <a:pt x="78" y="56"/>
                    </a:cubicBezTo>
                    <a:cubicBezTo>
                      <a:pt x="78" y="55"/>
                      <a:pt x="77" y="54"/>
                      <a:pt x="76" y="54"/>
                    </a:cubicBezTo>
                    <a:cubicBezTo>
                      <a:pt x="75" y="56"/>
                      <a:pt x="75" y="56"/>
                      <a:pt x="75" y="56"/>
                    </a:cubicBezTo>
                    <a:cubicBezTo>
                      <a:pt x="76" y="54"/>
                      <a:pt x="76" y="54"/>
                      <a:pt x="76" y="54"/>
                    </a:cubicBezTo>
                    <a:cubicBezTo>
                      <a:pt x="76" y="54"/>
                      <a:pt x="75" y="54"/>
                      <a:pt x="75" y="53"/>
                    </a:cubicBezTo>
                    <a:cubicBezTo>
                      <a:pt x="74" y="53"/>
                      <a:pt x="74" y="53"/>
                      <a:pt x="73" y="53"/>
                    </a:cubicBezTo>
                    <a:cubicBezTo>
                      <a:pt x="72" y="52"/>
                      <a:pt x="71" y="52"/>
                      <a:pt x="70" y="53"/>
                    </a:cubicBezTo>
                    <a:cubicBezTo>
                      <a:pt x="66" y="58"/>
                      <a:pt x="66" y="58"/>
                      <a:pt x="66" y="58"/>
                    </a:cubicBezTo>
                    <a:cubicBezTo>
                      <a:pt x="59" y="50"/>
                      <a:pt x="59" y="50"/>
                      <a:pt x="59" y="50"/>
                    </a:cubicBezTo>
                    <a:cubicBezTo>
                      <a:pt x="63" y="46"/>
                      <a:pt x="63" y="46"/>
                      <a:pt x="63" y="46"/>
                    </a:cubicBezTo>
                    <a:cubicBezTo>
                      <a:pt x="64" y="45"/>
                      <a:pt x="64" y="44"/>
                      <a:pt x="64" y="43"/>
                    </a:cubicBezTo>
                    <a:cubicBezTo>
                      <a:pt x="64" y="43"/>
                      <a:pt x="64" y="43"/>
                      <a:pt x="64" y="43"/>
                    </a:cubicBezTo>
                    <a:cubicBezTo>
                      <a:pt x="64" y="43"/>
                      <a:pt x="63" y="42"/>
                      <a:pt x="63" y="42"/>
                    </a:cubicBezTo>
                    <a:cubicBezTo>
                      <a:pt x="63" y="42"/>
                      <a:pt x="63" y="42"/>
                      <a:pt x="63" y="42"/>
                    </a:cubicBezTo>
                    <a:cubicBezTo>
                      <a:pt x="63" y="42"/>
                      <a:pt x="63" y="42"/>
                      <a:pt x="63" y="42"/>
                    </a:cubicBezTo>
                    <a:cubicBezTo>
                      <a:pt x="63" y="42"/>
                      <a:pt x="63" y="42"/>
                      <a:pt x="63" y="42"/>
                    </a:cubicBezTo>
                    <a:cubicBezTo>
                      <a:pt x="63" y="41"/>
                      <a:pt x="63" y="41"/>
                      <a:pt x="63" y="41"/>
                    </a:cubicBezTo>
                    <a:cubicBezTo>
                      <a:pt x="62" y="40"/>
                      <a:pt x="61" y="39"/>
                      <a:pt x="60" y="39"/>
                    </a:cubicBezTo>
                    <a:cubicBezTo>
                      <a:pt x="54" y="39"/>
                      <a:pt x="54" y="39"/>
                      <a:pt x="54" y="39"/>
                    </a:cubicBezTo>
                    <a:cubicBezTo>
                      <a:pt x="54" y="29"/>
                      <a:pt x="54" y="29"/>
                      <a:pt x="54" y="29"/>
                    </a:cubicBezTo>
                    <a:cubicBezTo>
                      <a:pt x="60" y="29"/>
                      <a:pt x="60" y="29"/>
                      <a:pt x="60" y="29"/>
                    </a:cubicBezTo>
                    <a:cubicBezTo>
                      <a:pt x="61" y="29"/>
                      <a:pt x="62" y="28"/>
                      <a:pt x="63" y="27"/>
                    </a:cubicBezTo>
                    <a:cubicBezTo>
                      <a:pt x="63" y="27"/>
                      <a:pt x="63" y="27"/>
                      <a:pt x="63" y="27"/>
                    </a:cubicBezTo>
                    <a:cubicBezTo>
                      <a:pt x="63" y="27"/>
                      <a:pt x="63" y="27"/>
                      <a:pt x="63" y="27"/>
                    </a:cubicBezTo>
                    <a:cubicBezTo>
                      <a:pt x="62" y="27"/>
                      <a:pt x="62" y="27"/>
                      <a:pt x="62" y="27"/>
                    </a:cubicBezTo>
                    <a:cubicBezTo>
                      <a:pt x="62" y="27"/>
                      <a:pt x="62" y="27"/>
                      <a:pt x="62" y="27"/>
                    </a:cubicBezTo>
                    <a:cubicBezTo>
                      <a:pt x="62" y="27"/>
                      <a:pt x="62" y="27"/>
                      <a:pt x="62" y="27"/>
                    </a:cubicBezTo>
                    <a:cubicBezTo>
                      <a:pt x="62" y="27"/>
                      <a:pt x="62" y="27"/>
                      <a:pt x="62" y="27"/>
                    </a:cubicBezTo>
                    <a:cubicBezTo>
                      <a:pt x="63" y="27"/>
                      <a:pt x="63" y="27"/>
                      <a:pt x="63" y="27"/>
                    </a:cubicBezTo>
                    <a:cubicBezTo>
                      <a:pt x="63" y="27"/>
                      <a:pt x="63" y="26"/>
                      <a:pt x="63" y="26"/>
                    </a:cubicBezTo>
                    <a:cubicBezTo>
                      <a:pt x="63" y="26"/>
                      <a:pt x="63" y="26"/>
                      <a:pt x="63" y="26"/>
                    </a:cubicBezTo>
                    <a:cubicBezTo>
                      <a:pt x="63" y="25"/>
                      <a:pt x="63" y="25"/>
                      <a:pt x="63" y="25"/>
                    </a:cubicBezTo>
                    <a:cubicBezTo>
                      <a:pt x="63" y="25"/>
                      <a:pt x="63" y="25"/>
                      <a:pt x="63" y="25"/>
                    </a:cubicBezTo>
                    <a:cubicBezTo>
                      <a:pt x="63" y="26"/>
                      <a:pt x="63" y="26"/>
                      <a:pt x="63" y="26"/>
                    </a:cubicBezTo>
                    <a:cubicBezTo>
                      <a:pt x="63" y="25"/>
                      <a:pt x="63" y="25"/>
                      <a:pt x="64" y="24"/>
                    </a:cubicBezTo>
                    <a:cubicBezTo>
                      <a:pt x="64" y="23"/>
                      <a:pt x="64" y="22"/>
                      <a:pt x="63" y="21"/>
                    </a:cubicBezTo>
                    <a:cubicBezTo>
                      <a:pt x="59" y="17"/>
                      <a:pt x="59" y="17"/>
                      <a:pt x="59" y="17"/>
                    </a:cubicBezTo>
                    <a:cubicBezTo>
                      <a:pt x="66" y="10"/>
                      <a:pt x="66" y="10"/>
                      <a:pt x="66" y="10"/>
                    </a:cubicBezTo>
                    <a:cubicBezTo>
                      <a:pt x="70" y="14"/>
                      <a:pt x="70" y="14"/>
                      <a:pt x="70" y="14"/>
                    </a:cubicBezTo>
                    <a:cubicBezTo>
                      <a:pt x="70" y="14"/>
                      <a:pt x="70" y="14"/>
                      <a:pt x="70" y="14"/>
                    </a:cubicBezTo>
                    <a:cubicBezTo>
                      <a:pt x="71" y="15"/>
                      <a:pt x="72" y="15"/>
                      <a:pt x="73" y="15"/>
                    </a:cubicBezTo>
                    <a:cubicBezTo>
                      <a:pt x="73" y="15"/>
                      <a:pt x="73" y="15"/>
                      <a:pt x="73" y="15"/>
                    </a:cubicBezTo>
                    <a:cubicBezTo>
                      <a:pt x="74" y="14"/>
                      <a:pt x="74" y="14"/>
                      <a:pt x="75" y="14"/>
                    </a:cubicBezTo>
                    <a:cubicBezTo>
                      <a:pt x="75" y="14"/>
                      <a:pt x="75" y="14"/>
                      <a:pt x="76" y="14"/>
                    </a:cubicBezTo>
                    <a:cubicBezTo>
                      <a:pt x="77" y="13"/>
                      <a:pt x="78" y="12"/>
                      <a:pt x="78" y="11"/>
                    </a:cubicBezTo>
                    <a:cubicBezTo>
                      <a:pt x="78" y="5"/>
                      <a:pt x="78" y="5"/>
                      <a:pt x="78" y="5"/>
                    </a:cubicBezTo>
                    <a:cubicBezTo>
                      <a:pt x="88" y="5"/>
                      <a:pt x="88" y="5"/>
                      <a:pt x="88" y="5"/>
                    </a:cubicBezTo>
                    <a:cubicBezTo>
                      <a:pt x="88" y="11"/>
                      <a:pt x="88" y="11"/>
                      <a:pt x="88" y="11"/>
                    </a:cubicBezTo>
                    <a:cubicBezTo>
                      <a:pt x="88" y="12"/>
                      <a:pt x="88" y="13"/>
                      <a:pt x="89" y="13"/>
                    </a:cubicBezTo>
                    <a:cubicBezTo>
                      <a:pt x="90" y="11"/>
                      <a:pt x="90" y="11"/>
                      <a:pt x="90" y="11"/>
                    </a:cubicBezTo>
                    <a:cubicBezTo>
                      <a:pt x="89" y="13"/>
                      <a:pt x="89" y="13"/>
                      <a:pt x="89" y="13"/>
                    </a:cubicBezTo>
                    <a:cubicBezTo>
                      <a:pt x="90" y="14"/>
                      <a:pt x="90" y="14"/>
                      <a:pt x="91" y="14"/>
                    </a:cubicBezTo>
                    <a:cubicBezTo>
                      <a:pt x="91" y="14"/>
                      <a:pt x="92" y="14"/>
                      <a:pt x="92" y="15"/>
                    </a:cubicBezTo>
                    <a:cubicBezTo>
                      <a:pt x="93" y="15"/>
                      <a:pt x="94" y="15"/>
                      <a:pt x="95" y="14"/>
                    </a:cubicBezTo>
                    <a:cubicBezTo>
                      <a:pt x="100" y="10"/>
                      <a:pt x="100" y="10"/>
                      <a:pt x="100" y="10"/>
                    </a:cubicBezTo>
                    <a:cubicBezTo>
                      <a:pt x="107" y="17"/>
                      <a:pt x="107" y="17"/>
                      <a:pt x="107" y="17"/>
                    </a:cubicBezTo>
                    <a:cubicBezTo>
                      <a:pt x="102" y="21"/>
                      <a:pt x="102" y="21"/>
                      <a:pt x="102" y="21"/>
                    </a:cubicBezTo>
                    <a:cubicBezTo>
                      <a:pt x="101" y="22"/>
                      <a:pt x="101" y="23"/>
                      <a:pt x="102" y="24"/>
                    </a:cubicBezTo>
                    <a:cubicBezTo>
                      <a:pt x="102" y="24"/>
                      <a:pt x="102" y="24"/>
                      <a:pt x="102" y="24"/>
                    </a:cubicBezTo>
                    <a:cubicBezTo>
                      <a:pt x="102" y="25"/>
                      <a:pt x="102" y="25"/>
                      <a:pt x="102" y="25"/>
                    </a:cubicBezTo>
                    <a:cubicBezTo>
                      <a:pt x="102" y="26"/>
                      <a:pt x="102" y="26"/>
                      <a:pt x="102" y="26"/>
                    </a:cubicBezTo>
                    <a:cubicBezTo>
                      <a:pt x="102" y="26"/>
                      <a:pt x="102" y="26"/>
                      <a:pt x="102" y="26"/>
                    </a:cubicBezTo>
                    <a:cubicBezTo>
                      <a:pt x="102" y="26"/>
                      <a:pt x="102" y="26"/>
                      <a:pt x="102" y="26"/>
                    </a:cubicBezTo>
                    <a:cubicBezTo>
                      <a:pt x="103" y="26"/>
                      <a:pt x="103" y="26"/>
                      <a:pt x="103" y="27"/>
                    </a:cubicBezTo>
                    <a:cubicBezTo>
                      <a:pt x="103" y="28"/>
                      <a:pt x="104" y="29"/>
                      <a:pt x="105" y="29"/>
                    </a:cubicBezTo>
                    <a:cubicBezTo>
                      <a:pt x="112" y="29"/>
                      <a:pt x="112" y="29"/>
                      <a:pt x="112" y="29"/>
                    </a:cubicBezTo>
                    <a:lnTo>
                      <a:pt x="112" y="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73"/>
              <p:cNvSpPr>
                <a:spLocks noEditPoints="1"/>
              </p:cNvSpPr>
              <p:nvPr/>
            </p:nvSpPr>
            <p:spPr bwMode="auto">
              <a:xfrm>
                <a:off x="4186238" y="1776413"/>
                <a:ext cx="90488" cy="85725"/>
              </a:xfrm>
              <a:custGeom>
                <a:avLst/>
                <a:gdLst/>
                <a:ahLst/>
                <a:cxnLst>
                  <a:cxn ang="0">
                    <a:pos x="12" y="0"/>
                  </a:cxn>
                  <a:cxn ang="0">
                    <a:pos x="3" y="3"/>
                  </a:cxn>
                  <a:cxn ang="0">
                    <a:pos x="0" y="12"/>
                  </a:cxn>
                  <a:cxn ang="0">
                    <a:pos x="3" y="20"/>
                  </a:cxn>
                  <a:cxn ang="0">
                    <a:pos x="12" y="23"/>
                  </a:cxn>
                  <a:cxn ang="0">
                    <a:pos x="20" y="20"/>
                  </a:cxn>
                  <a:cxn ang="0">
                    <a:pos x="24" y="12"/>
                  </a:cxn>
                  <a:cxn ang="0">
                    <a:pos x="20" y="3"/>
                  </a:cxn>
                  <a:cxn ang="0">
                    <a:pos x="12" y="0"/>
                  </a:cxn>
                  <a:cxn ang="0">
                    <a:pos x="17" y="17"/>
                  </a:cxn>
                  <a:cxn ang="0">
                    <a:pos x="12" y="19"/>
                  </a:cxn>
                  <a:cxn ang="0">
                    <a:pos x="7" y="17"/>
                  </a:cxn>
                  <a:cxn ang="0">
                    <a:pos x="5" y="12"/>
                  </a:cxn>
                  <a:cxn ang="0">
                    <a:pos x="7" y="7"/>
                  </a:cxn>
                  <a:cxn ang="0">
                    <a:pos x="12" y="5"/>
                  </a:cxn>
                  <a:cxn ang="0">
                    <a:pos x="17" y="7"/>
                  </a:cxn>
                  <a:cxn ang="0">
                    <a:pos x="19" y="12"/>
                  </a:cxn>
                  <a:cxn ang="0">
                    <a:pos x="17" y="17"/>
                  </a:cxn>
                </a:cxnLst>
                <a:rect l="0" t="0" r="r" b="b"/>
                <a:pathLst>
                  <a:path w="24" h="23">
                    <a:moveTo>
                      <a:pt x="12" y="0"/>
                    </a:moveTo>
                    <a:cubicBezTo>
                      <a:pt x="8" y="0"/>
                      <a:pt x="6" y="1"/>
                      <a:pt x="3" y="3"/>
                    </a:cubicBezTo>
                    <a:cubicBezTo>
                      <a:pt x="1" y="5"/>
                      <a:pt x="0" y="8"/>
                      <a:pt x="0" y="12"/>
                    </a:cubicBezTo>
                    <a:cubicBezTo>
                      <a:pt x="0" y="15"/>
                      <a:pt x="1" y="18"/>
                      <a:pt x="3" y="20"/>
                    </a:cubicBezTo>
                    <a:cubicBezTo>
                      <a:pt x="6" y="22"/>
                      <a:pt x="8" y="23"/>
                      <a:pt x="12" y="23"/>
                    </a:cubicBezTo>
                    <a:cubicBezTo>
                      <a:pt x="15" y="23"/>
                      <a:pt x="18" y="22"/>
                      <a:pt x="20" y="20"/>
                    </a:cubicBezTo>
                    <a:cubicBezTo>
                      <a:pt x="22" y="18"/>
                      <a:pt x="24" y="15"/>
                      <a:pt x="24" y="12"/>
                    </a:cubicBezTo>
                    <a:cubicBezTo>
                      <a:pt x="24" y="8"/>
                      <a:pt x="22" y="5"/>
                      <a:pt x="20" y="3"/>
                    </a:cubicBezTo>
                    <a:cubicBezTo>
                      <a:pt x="18" y="1"/>
                      <a:pt x="15" y="0"/>
                      <a:pt x="12" y="0"/>
                    </a:cubicBezTo>
                    <a:close/>
                    <a:moveTo>
                      <a:pt x="17" y="17"/>
                    </a:moveTo>
                    <a:cubicBezTo>
                      <a:pt x="15" y="18"/>
                      <a:pt x="14" y="19"/>
                      <a:pt x="12" y="19"/>
                    </a:cubicBezTo>
                    <a:cubicBezTo>
                      <a:pt x="10" y="19"/>
                      <a:pt x="8" y="18"/>
                      <a:pt x="7" y="17"/>
                    </a:cubicBezTo>
                    <a:cubicBezTo>
                      <a:pt x="6" y="15"/>
                      <a:pt x="5" y="14"/>
                      <a:pt x="5" y="12"/>
                    </a:cubicBezTo>
                    <a:cubicBezTo>
                      <a:pt x="5" y="10"/>
                      <a:pt x="6" y="8"/>
                      <a:pt x="7" y="7"/>
                    </a:cubicBezTo>
                    <a:cubicBezTo>
                      <a:pt x="8" y="5"/>
                      <a:pt x="10" y="5"/>
                      <a:pt x="12" y="5"/>
                    </a:cubicBezTo>
                    <a:cubicBezTo>
                      <a:pt x="14" y="5"/>
                      <a:pt x="15" y="5"/>
                      <a:pt x="17" y="7"/>
                    </a:cubicBezTo>
                    <a:cubicBezTo>
                      <a:pt x="18" y="8"/>
                      <a:pt x="19" y="10"/>
                      <a:pt x="19" y="12"/>
                    </a:cubicBezTo>
                    <a:cubicBezTo>
                      <a:pt x="19" y="14"/>
                      <a:pt x="18" y="15"/>
                      <a:pt x="17"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74"/>
              <p:cNvSpPr>
                <a:spLocks/>
              </p:cNvSpPr>
              <p:nvPr/>
            </p:nvSpPr>
            <p:spPr bwMode="auto">
              <a:xfrm>
                <a:off x="4152901" y="1795463"/>
                <a:ext cx="3175" cy="1588"/>
              </a:xfrm>
              <a:custGeom>
                <a:avLst/>
                <a:gdLst/>
                <a:ahLst/>
                <a:cxnLst>
                  <a:cxn ang="0">
                    <a:pos x="1" y="0"/>
                  </a:cxn>
                  <a:cxn ang="0">
                    <a:pos x="1" y="0"/>
                  </a:cxn>
                  <a:cxn ang="0">
                    <a:pos x="0" y="0"/>
                  </a:cxn>
                  <a:cxn ang="0">
                    <a:pos x="1" y="0"/>
                  </a:cxn>
                </a:cxnLst>
                <a:rect l="0" t="0" r="r" b="b"/>
                <a:pathLst>
                  <a:path w="1">
                    <a:moveTo>
                      <a:pt x="1" y="0"/>
                    </a:moveTo>
                    <a:cubicBezTo>
                      <a:pt x="1" y="0"/>
                      <a:pt x="1" y="0"/>
                      <a:pt x="1" y="0"/>
                    </a:cubicBezTo>
                    <a:cubicBezTo>
                      <a:pt x="0" y="0"/>
                      <a:pt x="0" y="0"/>
                      <a:pt x="0" y="0"/>
                    </a:cubicBezTo>
                    <a:lnTo>
                      <a:pt x="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7" name="Group 16"/>
          <p:cNvGrpSpPr/>
          <p:nvPr/>
        </p:nvGrpSpPr>
        <p:grpSpPr>
          <a:xfrm>
            <a:off x="4049389" y="2276379"/>
            <a:ext cx="1554349" cy="1931287"/>
            <a:chOff x="4049389" y="2276379"/>
            <a:chExt cx="1554349" cy="1931287"/>
          </a:xfrm>
        </p:grpSpPr>
        <p:grpSp>
          <p:nvGrpSpPr>
            <p:cNvPr id="8" name="Group 159"/>
            <p:cNvGrpSpPr/>
            <p:nvPr/>
          </p:nvGrpSpPr>
          <p:grpSpPr>
            <a:xfrm>
              <a:off x="4049389" y="3746020"/>
              <a:ext cx="1414584" cy="461646"/>
              <a:chOff x="3357448" y="2469112"/>
              <a:chExt cx="1044171" cy="340763"/>
            </a:xfrm>
            <a:gradFill>
              <a:gsLst>
                <a:gs pos="0">
                  <a:schemeClr val="accent2">
                    <a:lumMod val="50000"/>
                  </a:schemeClr>
                </a:gs>
                <a:gs pos="50000">
                  <a:schemeClr val="accent2"/>
                </a:gs>
                <a:gs pos="100000">
                  <a:schemeClr val="accent2"/>
                </a:gs>
              </a:gsLst>
              <a:lin ang="5400000" scaled="1"/>
            </a:gradFill>
          </p:grpSpPr>
          <p:sp>
            <p:nvSpPr>
              <p:cNvPr id="4193" name="Rectangle 97"/>
              <p:cNvSpPr>
                <a:spLocks noChangeArrowheads="1"/>
              </p:cNvSpPr>
              <p:nvPr/>
            </p:nvSpPr>
            <p:spPr bwMode="auto">
              <a:xfrm>
                <a:off x="336057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4" name="Oval 98"/>
              <p:cNvSpPr>
                <a:spLocks noChangeArrowheads="1"/>
              </p:cNvSpPr>
              <p:nvPr/>
            </p:nvSpPr>
            <p:spPr bwMode="auto">
              <a:xfrm>
                <a:off x="33574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5" name="Oval 99"/>
              <p:cNvSpPr>
                <a:spLocks noChangeArrowheads="1"/>
              </p:cNvSpPr>
              <p:nvPr/>
            </p:nvSpPr>
            <p:spPr bwMode="auto">
              <a:xfrm>
                <a:off x="34262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6" name="Oval 100"/>
              <p:cNvSpPr>
                <a:spLocks noChangeArrowheads="1"/>
              </p:cNvSpPr>
              <p:nvPr/>
            </p:nvSpPr>
            <p:spPr bwMode="auto">
              <a:xfrm>
                <a:off x="349187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7" name="Oval 101"/>
              <p:cNvSpPr>
                <a:spLocks noChangeArrowheads="1"/>
              </p:cNvSpPr>
              <p:nvPr/>
            </p:nvSpPr>
            <p:spPr bwMode="auto">
              <a:xfrm>
                <a:off x="35637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8" name="Oval 102"/>
              <p:cNvSpPr>
                <a:spLocks noChangeArrowheads="1"/>
              </p:cNvSpPr>
              <p:nvPr/>
            </p:nvSpPr>
            <p:spPr bwMode="auto">
              <a:xfrm>
                <a:off x="3632559"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9" name="Oval 103"/>
              <p:cNvSpPr>
                <a:spLocks noChangeArrowheads="1"/>
              </p:cNvSpPr>
              <p:nvPr/>
            </p:nvSpPr>
            <p:spPr bwMode="auto">
              <a:xfrm>
                <a:off x="369821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0" name="Oval 104"/>
              <p:cNvSpPr>
                <a:spLocks noChangeArrowheads="1"/>
              </p:cNvSpPr>
              <p:nvPr/>
            </p:nvSpPr>
            <p:spPr bwMode="auto">
              <a:xfrm>
                <a:off x="37701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1" name="Oval 105"/>
              <p:cNvSpPr>
                <a:spLocks noChangeArrowheads="1"/>
              </p:cNvSpPr>
              <p:nvPr/>
            </p:nvSpPr>
            <p:spPr bwMode="auto">
              <a:xfrm>
                <a:off x="38388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2" name="Oval 106"/>
              <p:cNvSpPr>
                <a:spLocks noChangeArrowheads="1"/>
              </p:cNvSpPr>
              <p:nvPr/>
            </p:nvSpPr>
            <p:spPr bwMode="auto">
              <a:xfrm>
                <a:off x="3907670"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3" name="Oval 107"/>
              <p:cNvSpPr>
                <a:spLocks noChangeArrowheads="1"/>
              </p:cNvSpPr>
              <p:nvPr/>
            </p:nvSpPr>
            <p:spPr bwMode="auto">
              <a:xfrm>
                <a:off x="397644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4" name="Oval 108"/>
              <p:cNvSpPr>
                <a:spLocks noChangeArrowheads="1"/>
              </p:cNvSpPr>
              <p:nvPr/>
            </p:nvSpPr>
            <p:spPr bwMode="auto">
              <a:xfrm>
                <a:off x="40452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5" name="Oval 109"/>
              <p:cNvSpPr>
                <a:spLocks noChangeArrowheads="1"/>
              </p:cNvSpPr>
              <p:nvPr/>
            </p:nvSpPr>
            <p:spPr bwMode="auto">
              <a:xfrm>
                <a:off x="411400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6" name="Oval 110"/>
              <p:cNvSpPr>
                <a:spLocks noChangeArrowheads="1"/>
              </p:cNvSpPr>
              <p:nvPr/>
            </p:nvSpPr>
            <p:spPr bwMode="auto">
              <a:xfrm>
                <a:off x="418278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7" name="Oval 111"/>
              <p:cNvSpPr>
                <a:spLocks noChangeArrowheads="1"/>
              </p:cNvSpPr>
              <p:nvPr/>
            </p:nvSpPr>
            <p:spPr bwMode="auto">
              <a:xfrm>
                <a:off x="425155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8" name="Oval 112"/>
              <p:cNvSpPr>
                <a:spLocks noChangeArrowheads="1"/>
              </p:cNvSpPr>
              <p:nvPr/>
            </p:nvSpPr>
            <p:spPr bwMode="auto">
              <a:xfrm>
                <a:off x="432033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09" name="Freeform 113"/>
            <p:cNvSpPr>
              <a:spLocks/>
            </p:cNvSpPr>
            <p:nvPr/>
          </p:nvSpPr>
          <p:spPr bwMode="auto">
            <a:xfrm>
              <a:off x="4053625" y="3652843"/>
              <a:ext cx="288000" cy="186352"/>
            </a:xfrm>
            <a:custGeom>
              <a:avLst/>
              <a:gdLst/>
              <a:ahLst/>
              <a:cxnLst>
                <a:cxn ang="0">
                  <a:pos x="85" y="43"/>
                </a:cxn>
                <a:cxn ang="0">
                  <a:pos x="74" y="54"/>
                </a:cxn>
                <a:cxn ang="0">
                  <a:pos x="10" y="54"/>
                </a:cxn>
                <a:cxn ang="0">
                  <a:pos x="0" y="43"/>
                </a:cxn>
                <a:cxn ang="0">
                  <a:pos x="0" y="10"/>
                </a:cxn>
                <a:cxn ang="0">
                  <a:pos x="10" y="0"/>
                </a:cxn>
                <a:cxn ang="0">
                  <a:pos x="74" y="0"/>
                </a:cxn>
                <a:cxn ang="0">
                  <a:pos x="85" y="10"/>
                </a:cxn>
                <a:cxn ang="0">
                  <a:pos x="85" y="43"/>
                </a:cxn>
              </a:cxnLst>
              <a:rect l="0" t="0" r="r" b="b"/>
              <a:pathLst>
                <a:path w="85" h="54">
                  <a:moveTo>
                    <a:pt x="85" y="43"/>
                  </a:moveTo>
                  <a:cubicBezTo>
                    <a:pt x="85" y="49"/>
                    <a:pt x="80" y="54"/>
                    <a:pt x="74" y="54"/>
                  </a:cubicBezTo>
                  <a:cubicBezTo>
                    <a:pt x="10" y="54"/>
                    <a:pt x="10" y="54"/>
                    <a:pt x="10" y="54"/>
                  </a:cubicBezTo>
                  <a:cubicBezTo>
                    <a:pt x="4" y="54"/>
                    <a:pt x="0" y="49"/>
                    <a:pt x="0" y="43"/>
                  </a:cubicBezTo>
                  <a:cubicBezTo>
                    <a:pt x="0" y="10"/>
                    <a:pt x="0" y="10"/>
                    <a:pt x="0" y="10"/>
                  </a:cubicBezTo>
                  <a:cubicBezTo>
                    <a:pt x="0" y="5"/>
                    <a:pt x="4" y="0"/>
                    <a:pt x="10" y="0"/>
                  </a:cubicBezTo>
                  <a:cubicBezTo>
                    <a:pt x="74" y="0"/>
                    <a:pt x="74" y="0"/>
                    <a:pt x="74" y="0"/>
                  </a:cubicBezTo>
                  <a:cubicBezTo>
                    <a:pt x="80" y="0"/>
                    <a:pt x="85" y="5"/>
                    <a:pt x="85" y="10"/>
                  </a:cubicBezTo>
                  <a:lnTo>
                    <a:pt x="85" y="4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0" name="Freeform 114"/>
            <p:cNvSpPr>
              <a:spLocks/>
            </p:cNvSpPr>
            <p:nvPr/>
          </p:nvSpPr>
          <p:spPr bwMode="auto">
            <a:xfrm>
              <a:off x="4049389" y="2276379"/>
              <a:ext cx="1554349" cy="1562818"/>
            </a:xfrm>
            <a:custGeom>
              <a:avLst/>
              <a:gdLst/>
              <a:ahLst/>
              <a:cxnLst>
                <a:cxn ang="0">
                  <a:pos x="402" y="0"/>
                </a:cxn>
                <a:cxn ang="0">
                  <a:pos x="97" y="0"/>
                </a:cxn>
                <a:cxn ang="0">
                  <a:pos x="93" y="0"/>
                </a:cxn>
                <a:cxn ang="0">
                  <a:pos x="0" y="0"/>
                </a:cxn>
                <a:cxn ang="0">
                  <a:pos x="44" y="34"/>
                </a:cxn>
                <a:cxn ang="0">
                  <a:pos x="44" y="49"/>
                </a:cxn>
                <a:cxn ang="0">
                  <a:pos x="44" y="53"/>
                </a:cxn>
                <a:cxn ang="0">
                  <a:pos x="44" y="404"/>
                </a:cxn>
                <a:cxn ang="0">
                  <a:pos x="44"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4" y="34"/>
                    <a:pt x="44" y="34"/>
                  </a:cubicBezTo>
                  <a:cubicBezTo>
                    <a:pt x="44" y="49"/>
                    <a:pt x="44" y="49"/>
                    <a:pt x="44" y="49"/>
                  </a:cubicBezTo>
                  <a:cubicBezTo>
                    <a:pt x="44" y="50"/>
                    <a:pt x="44" y="52"/>
                    <a:pt x="44" y="53"/>
                  </a:cubicBezTo>
                  <a:cubicBezTo>
                    <a:pt x="44" y="404"/>
                    <a:pt x="44" y="404"/>
                    <a:pt x="44" y="404"/>
                  </a:cubicBezTo>
                  <a:cubicBezTo>
                    <a:pt x="44" y="405"/>
                    <a:pt x="44" y="407"/>
                    <a:pt x="44"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1" name="Freeform 115"/>
            <p:cNvSpPr>
              <a:spLocks/>
            </p:cNvSpPr>
            <p:nvPr/>
          </p:nvSpPr>
          <p:spPr bwMode="auto">
            <a:xfrm>
              <a:off x="4333154"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7"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7"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6" name="Group 347"/>
            <p:cNvGrpSpPr/>
            <p:nvPr/>
          </p:nvGrpSpPr>
          <p:grpSpPr>
            <a:xfrm>
              <a:off x="4474609" y="2775792"/>
              <a:ext cx="820036" cy="652434"/>
              <a:chOff x="4814888" y="1727201"/>
              <a:chExt cx="434975" cy="346075"/>
            </a:xfrm>
            <a:solidFill>
              <a:schemeClr val="accent2"/>
            </a:solidFill>
          </p:grpSpPr>
          <p:sp>
            <p:nvSpPr>
              <p:cNvPr id="117" name="Freeform 275"/>
              <p:cNvSpPr>
                <a:spLocks noEditPoints="1"/>
              </p:cNvSpPr>
              <p:nvPr/>
            </p:nvSpPr>
            <p:spPr bwMode="auto">
              <a:xfrm>
                <a:off x="4814888" y="1727201"/>
                <a:ext cx="434975" cy="346075"/>
              </a:xfrm>
              <a:custGeom>
                <a:avLst/>
                <a:gdLst/>
                <a:ahLst/>
                <a:cxnLst>
                  <a:cxn ang="0">
                    <a:pos x="78" y="17"/>
                  </a:cxn>
                  <a:cxn ang="0">
                    <a:pos x="0" y="30"/>
                  </a:cxn>
                  <a:cxn ang="0">
                    <a:pos x="5" y="72"/>
                  </a:cxn>
                  <a:cxn ang="0">
                    <a:pos x="38" y="60"/>
                  </a:cxn>
                  <a:cxn ang="0">
                    <a:pos x="77" y="77"/>
                  </a:cxn>
                  <a:cxn ang="0">
                    <a:pos x="108" y="91"/>
                  </a:cxn>
                  <a:cxn ang="0">
                    <a:pos x="106" y="66"/>
                  </a:cxn>
                  <a:cxn ang="0">
                    <a:pos x="34" y="47"/>
                  </a:cxn>
                  <a:cxn ang="0">
                    <a:pos x="34" y="48"/>
                  </a:cxn>
                  <a:cxn ang="0">
                    <a:pos x="34" y="48"/>
                  </a:cxn>
                  <a:cxn ang="0">
                    <a:pos x="13" y="47"/>
                  </a:cxn>
                  <a:cxn ang="0">
                    <a:pos x="4" y="30"/>
                  </a:cxn>
                  <a:cxn ang="0">
                    <a:pos x="72" y="17"/>
                  </a:cxn>
                  <a:cxn ang="0">
                    <a:pos x="71" y="17"/>
                  </a:cxn>
                  <a:cxn ang="0">
                    <a:pos x="71" y="17"/>
                  </a:cxn>
                  <a:cxn ang="0">
                    <a:pos x="70" y="17"/>
                  </a:cxn>
                  <a:cxn ang="0">
                    <a:pos x="69" y="17"/>
                  </a:cxn>
                  <a:cxn ang="0">
                    <a:pos x="68" y="17"/>
                  </a:cxn>
                  <a:cxn ang="0">
                    <a:pos x="67" y="17"/>
                  </a:cxn>
                  <a:cxn ang="0">
                    <a:pos x="66" y="17"/>
                  </a:cxn>
                  <a:cxn ang="0">
                    <a:pos x="65" y="17"/>
                  </a:cxn>
                  <a:cxn ang="0">
                    <a:pos x="64" y="18"/>
                  </a:cxn>
                  <a:cxn ang="0">
                    <a:pos x="64" y="18"/>
                  </a:cxn>
                  <a:cxn ang="0">
                    <a:pos x="63" y="18"/>
                  </a:cxn>
                  <a:cxn ang="0">
                    <a:pos x="62" y="18"/>
                  </a:cxn>
                  <a:cxn ang="0">
                    <a:pos x="61" y="18"/>
                  </a:cxn>
                  <a:cxn ang="0">
                    <a:pos x="60" y="19"/>
                  </a:cxn>
                  <a:cxn ang="0">
                    <a:pos x="59" y="19"/>
                  </a:cxn>
                  <a:cxn ang="0">
                    <a:pos x="58" y="19"/>
                  </a:cxn>
                  <a:cxn ang="0">
                    <a:pos x="58" y="19"/>
                  </a:cxn>
                  <a:cxn ang="0">
                    <a:pos x="57" y="20"/>
                  </a:cxn>
                  <a:cxn ang="0">
                    <a:pos x="56" y="20"/>
                  </a:cxn>
                  <a:cxn ang="0">
                    <a:pos x="56" y="20"/>
                  </a:cxn>
                  <a:cxn ang="0">
                    <a:pos x="55" y="21"/>
                  </a:cxn>
                  <a:cxn ang="0">
                    <a:pos x="54" y="21"/>
                  </a:cxn>
                  <a:cxn ang="0">
                    <a:pos x="53" y="21"/>
                  </a:cxn>
                  <a:cxn ang="0">
                    <a:pos x="52" y="22"/>
                  </a:cxn>
                  <a:cxn ang="0">
                    <a:pos x="52" y="22"/>
                  </a:cxn>
                  <a:cxn ang="0">
                    <a:pos x="51" y="22"/>
                  </a:cxn>
                  <a:cxn ang="0">
                    <a:pos x="50" y="23"/>
                  </a:cxn>
                  <a:cxn ang="0">
                    <a:pos x="49" y="23"/>
                  </a:cxn>
                  <a:cxn ang="0">
                    <a:pos x="49" y="24"/>
                  </a:cxn>
                  <a:cxn ang="0">
                    <a:pos x="48" y="24"/>
                  </a:cxn>
                  <a:cxn ang="0">
                    <a:pos x="48" y="24"/>
                  </a:cxn>
                  <a:cxn ang="0">
                    <a:pos x="47" y="25"/>
                  </a:cxn>
                  <a:cxn ang="0">
                    <a:pos x="46" y="25"/>
                  </a:cxn>
                  <a:cxn ang="0">
                    <a:pos x="102" y="66"/>
                  </a:cxn>
                  <a:cxn ang="0">
                    <a:pos x="77" y="72"/>
                  </a:cxn>
                  <a:cxn ang="0">
                    <a:pos x="49" y="65"/>
                  </a:cxn>
                  <a:cxn ang="0">
                    <a:pos x="41" y="57"/>
                  </a:cxn>
                  <a:cxn ang="0">
                    <a:pos x="38" y="47"/>
                  </a:cxn>
                  <a:cxn ang="0">
                    <a:pos x="75" y="21"/>
                  </a:cxn>
                  <a:cxn ang="0">
                    <a:pos x="76" y="21"/>
                  </a:cxn>
                  <a:cxn ang="0">
                    <a:pos x="76" y="21"/>
                  </a:cxn>
                  <a:cxn ang="0">
                    <a:pos x="76" y="21"/>
                  </a:cxn>
                  <a:cxn ang="0">
                    <a:pos x="76" y="21"/>
                  </a:cxn>
                  <a:cxn ang="0">
                    <a:pos x="109" y="56"/>
                  </a:cxn>
                </a:cxnLst>
                <a:rect l="0" t="0" r="r" b="b"/>
                <a:pathLst>
                  <a:path w="116" h="92">
                    <a:moveTo>
                      <a:pt x="113" y="58"/>
                    </a:moveTo>
                    <a:cubicBezTo>
                      <a:pt x="115" y="54"/>
                      <a:pt x="116" y="51"/>
                      <a:pt x="116" y="47"/>
                    </a:cubicBezTo>
                    <a:cubicBezTo>
                      <a:pt x="116" y="38"/>
                      <a:pt x="111" y="31"/>
                      <a:pt x="104" y="25"/>
                    </a:cubicBezTo>
                    <a:cubicBezTo>
                      <a:pt x="97" y="20"/>
                      <a:pt x="88" y="17"/>
                      <a:pt x="78" y="17"/>
                    </a:cubicBezTo>
                    <a:cubicBezTo>
                      <a:pt x="74" y="12"/>
                      <a:pt x="69" y="8"/>
                      <a:pt x="63" y="5"/>
                    </a:cubicBezTo>
                    <a:cubicBezTo>
                      <a:pt x="57" y="2"/>
                      <a:pt x="49" y="0"/>
                      <a:pt x="41" y="0"/>
                    </a:cubicBezTo>
                    <a:cubicBezTo>
                      <a:pt x="30" y="0"/>
                      <a:pt x="19" y="3"/>
                      <a:pt x="12" y="8"/>
                    </a:cubicBezTo>
                    <a:cubicBezTo>
                      <a:pt x="4" y="14"/>
                      <a:pt x="0" y="22"/>
                      <a:pt x="0" y="30"/>
                    </a:cubicBezTo>
                    <a:cubicBezTo>
                      <a:pt x="0" y="34"/>
                      <a:pt x="1" y="38"/>
                      <a:pt x="2" y="41"/>
                    </a:cubicBezTo>
                    <a:cubicBezTo>
                      <a:pt x="4" y="44"/>
                      <a:pt x="7" y="47"/>
                      <a:pt x="9" y="50"/>
                    </a:cubicBezTo>
                    <a:cubicBezTo>
                      <a:pt x="5" y="72"/>
                      <a:pt x="5" y="72"/>
                      <a:pt x="5" y="72"/>
                    </a:cubicBezTo>
                    <a:cubicBezTo>
                      <a:pt x="5" y="72"/>
                      <a:pt x="5" y="72"/>
                      <a:pt x="5" y="72"/>
                    </a:cubicBezTo>
                    <a:cubicBezTo>
                      <a:pt x="4" y="73"/>
                      <a:pt x="5" y="74"/>
                      <a:pt x="6" y="75"/>
                    </a:cubicBezTo>
                    <a:cubicBezTo>
                      <a:pt x="7" y="75"/>
                      <a:pt x="7" y="75"/>
                      <a:pt x="8" y="74"/>
                    </a:cubicBezTo>
                    <a:cubicBezTo>
                      <a:pt x="37" y="60"/>
                      <a:pt x="37" y="60"/>
                      <a:pt x="37" y="60"/>
                    </a:cubicBezTo>
                    <a:cubicBezTo>
                      <a:pt x="38" y="60"/>
                      <a:pt x="38" y="60"/>
                      <a:pt x="38" y="60"/>
                    </a:cubicBezTo>
                    <a:cubicBezTo>
                      <a:pt x="38" y="60"/>
                      <a:pt x="38" y="60"/>
                      <a:pt x="38" y="60"/>
                    </a:cubicBezTo>
                    <a:cubicBezTo>
                      <a:pt x="40" y="63"/>
                      <a:pt x="43" y="66"/>
                      <a:pt x="46" y="68"/>
                    </a:cubicBezTo>
                    <a:cubicBezTo>
                      <a:pt x="54" y="74"/>
                      <a:pt x="64" y="77"/>
                      <a:pt x="75" y="77"/>
                    </a:cubicBezTo>
                    <a:cubicBezTo>
                      <a:pt x="76" y="77"/>
                      <a:pt x="76" y="77"/>
                      <a:pt x="77" y="77"/>
                    </a:cubicBezTo>
                    <a:cubicBezTo>
                      <a:pt x="77" y="77"/>
                      <a:pt x="77" y="77"/>
                      <a:pt x="77" y="77"/>
                    </a:cubicBezTo>
                    <a:cubicBezTo>
                      <a:pt x="77" y="77"/>
                      <a:pt x="77" y="77"/>
                      <a:pt x="77" y="77"/>
                    </a:cubicBezTo>
                    <a:cubicBezTo>
                      <a:pt x="78" y="77"/>
                      <a:pt x="78" y="77"/>
                      <a:pt x="78" y="77"/>
                    </a:cubicBezTo>
                    <a:cubicBezTo>
                      <a:pt x="108" y="91"/>
                      <a:pt x="108" y="91"/>
                      <a:pt x="108" y="91"/>
                    </a:cubicBezTo>
                    <a:cubicBezTo>
                      <a:pt x="109" y="91"/>
                      <a:pt x="109" y="92"/>
                      <a:pt x="110" y="91"/>
                    </a:cubicBezTo>
                    <a:cubicBezTo>
                      <a:pt x="111" y="91"/>
                      <a:pt x="112" y="90"/>
                      <a:pt x="111" y="89"/>
                    </a:cubicBezTo>
                    <a:cubicBezTo>
                      <a:pt x="111" y="89"/>
                      <a:pt x="111" y="89"/>
                      <a:pt x="111" y="89"/>
                    </a:cubicBezTo>
                    <a:cubicBezTo>
                      <a:pt x="106" y="66"/>
                      <a:pt x="106" y="66"/>
                      <a:pt x="106" y="66"/>
                    </a:cubicBezTo>
                    <a:cubicBezTo>
                      <a:pt x="109" y="64"/>
                      <a:pt x="112" y="61"/>
                      <a:pt x="113" y="58"/>
                    </a:cubicBezTo>
                    <a:close/>
                    <a:moveTo>
                      <a:pt x="34" y="47"/>
                    </a:moveTo>
                    <a:cubicBezTo>
                      <a:pt x="34" y="47"/>
                      <a:pt x="34" y="47"/>
                      <a:pt x="34" y="47"/>
                    </a:cubicBezTo>
                    <a:cubicBezTo>
                      <a:pt x="34" y="47"/>
                      <a:pt x="34" y="47"/>
                      <a:pt x="34" y="47"/>
                    </a:cubicBezTo>
                    <a:cubicBezTo>
                      <a:pt x="34" y="47"/>
                      <a:pt x="34" y="47"/>
                      <a:pt x="34" y="47"/>
                    </a:cubicBezTo>
                    <a:cubicBezTo>
                      <a:pt x="34" y="47"/>
                      <a:pt x="34" y="47"/>
                      <a:pt x="34" y="47"/>
                    </a:cubicBezTo>
                    <a:cubicBezTo>
                      <a:pt x="34" y="47"/>
                      <a:pt x="34" y="47"/>
                      <a:pt x="34" y="47"/>
                    </a:cubicBezTo>
                    <a:cubicBezTo>
                      <a:pt x="34" y="48"/>
                      <a:pt x="34" y="48"/>
                      <a:pt x="34" y="48"/>
                    </a:cubicBezTo>
                    <a:cubicBezTo>
                      <a:pt x="34" y="48"/>
                      <a:pt x="34" y="48"/>
                      <a:pt x="34" y="48"/>
                    </a:cubicBezTo>
                    <a:cubicBezTo>
                      <a:pt x="34" y="48"/>
                      <a:pt x="34" y="48"/>
                      <a:pt x="34" y="48"/>
                    </a:cubicBezTo>
                    <a:cubicBezTo>
                      <a:pt x="34" y="48"/>
                      <a:pt x="34" y="48"/>
                      <a:pt x="34" y="48"/>
                    </a:cubicBezTo>
                    <a:cubicBezTo>
                      <a:pt x="34" y="48"/>
                      <a:pt x="34" y="48"/>
                      <a:pt x="34" y="48"/>
                    </a:cubicBezTo>
                    <a:cubicBezTo>
                      <a:pt x="34" y="51"/>
                      <a:pt x="35" y="53"/>
                      <a:pt x="36" y="56"/>
                    </a:cubicBezTo>
                    <a:cubicBezTo>
                      <a:pt x="10" y="69"/>
                      <a:pt x="10" y="69"/>
                      <a:pt x="10" y="69"/>
                    </a:cubicBezTo>
                    <a:cubicBezTo>
                      <a:pt x="14" y="49"/>
                      <a:pt x="14" y="49"/>
                      <a:pt x="14" y="49"/>
                    </a:cubicBezTo>
                    <a:cubicBezTo>
                      <a:pt x="14" y="48"/>
                      <a:pt x="14" y="48"/>
                      <a:pt x="13" y="47"/>
                    </a:cubicBezTo>
                    <a:cubicBezTo>
                      <a:pt x="12" y="49"/>
                      <a:pt x="12" y="49"/>
                      <a:pt x="12" y="49"/>
                    </a:cubicBezTo>
                    <a:cubicBezTo>
                      <a:pt x="13" y="47"/>
                      <a:pt x="13" y="47"/>
                      <a:pt x="13" y="47"/>
                    </a:cubicBezTo>
                    <a:cubicBezTo>
                      <a:pt x="10" y="45"/>
                      <a:pt x="8" y="42"/>
                      <a:pt x="6" y="39"/>
                    </a:cubicBezTo>
                    <a:cubicBezTo>
                      <a:pt x="5" y="36"/>
                      <a:pt x="4" y="33"/>
                      <a:pt x="4" y="30"/>
                    </a:cubicBezTo>
                    <a:cubicBezTo>
                      <a:pt x="4" y="23"/>
                      <a:pt x="8" y="17"/>
                      <a:pt x="15" y="12"/>
                    </a:cubicBezTo>
                    <a:cubicBezTo>
                      <a:pt x="21" y="7"/>
                      <a:pt x="31" y="4"/>
                      <a:pt x="41" y="4"/>
                    </a:cubicBezTo>
                    <a:cubicBezTo>
                      <a:pt x="48" y="4"/>
                      <a:pt x="55" y="6"/>
                      <a:pt x="61" y="9"/>
                    </a:cubicBezTo>
                    <a:cubicBezTo>
                      <a:pt x="66" y="11"/>
                      <a:pt x="69" y="13"/>
                      <a:pt x="72" y="17"/>
                    </a:cubicBezTo>
                    <a:cubicBezTo>
                      <a:pt x="72" y="17"/>
                      <a:pt x="72" y="17"/>
                      <a:pt x="72" y="17"/>
                    </a:cubicBezTo>
                    <a:cubicBezTo>
                      <a:pt x="72" y="17"/>
                      <a:pt x="72" y="17"/>
                      <a:pt x="72" y="17"/>
                    </a:cubicBezTo>
                    <a:cubicBezTo>
                      <a:pt x="72" y="17"/>
                      <a:pt x="72" y="17"/>
                      <a:pt x="72" y="17"/>
                    </a:cubicBezTo>
                    <a:cubicBezTo>
                      <a:pt x="71" y="17"/>
                      <a:pt x="71" y="17"/>
                      <a:pt x="71" y="17"/>
                    </a:cubicBezTo>
                    <a:cubicBezTo>
                      <a:pt x="71" y="17"/>
                      <a:pt x="71" y="17"/>
                      <a:pt x="71" y="17"/>
                    </a:cubicBezTo>
                    <a:cubicBezTo>
                      <a:pt x="71" y="17"/>
                      <a:pt x="71" y="17"/>
                      <a:pt x="71" y="17"/>
                    </a:cubicBezTo>
                    <a:cubicBezTo>
                      <a:pt x="71" y="17"/>
                      <a:pt x="71" y="17"/>
                      <a:pt x="71" y="17"/>
                    </a:cubicBezTo>
                    <a:cubicBezTo>
                      <a:pt x="71" y="17"/>
                      <a:pt x="71" y="17"/>
                      <a:pt x="71" y="17"/>
                    </a:cubicBezTo>
                    <a:cubicBezTo>
                      <a:pt x="70" y="17"/>
                      <a:pt x="70" y="17"/>
                      <a:pt x="70" y="17"/>
                    </a:cubicBezTo>
                    <a:cubicBezTo>
                      <a:pt x="70" y="17"/>
                      <a:pt x="70" y="17"/>
                      <a:pt x="70" y="17"/>
                    </a:cubicBezTo>
                    <a:cubicBezTo>
                      <a:pt x="70" y="17"/>
                      <a:pt x="70" y="17"/>
                      <a:pt x="70" y="17"/>
                    </a:cubicBezTo>
                    <a:cubicBezTo>
                      <a:pt x="70" y="17"/>
                      <a:pt x="70" y="17"/>
                      <a:pt x="70" y="17"/>
                    </a:cubicBezTo>
                    <a:cubicBezTo>
                      <a:pt x="69" y="17"/>
                      <a:pt x="69" y="17"/>
                      <a:pt x="69" y="17"/>
                    </a:cubicBezTo>
                    <a:cubicBezTo>
                      <a:pt x="69" y="17"/>
                      <a:pt x="69" y="17"/>
                      <a:pt x="69" y="17"/>
                    </a:cubicBezTo>
                    <a:cubicBezTo>
                      <a:pt x="69" y="17"/>
                      <a:pt x="69" y="17"/>
                      <a:pt x="69" y="17"/>
                    </a:cubicBezTo>
                    <a:cubicBezTo>
                      <a:pt x="69" y="17"/>
                      <a:pt x="69" y="17"/>
                      <a:pt x="69"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7" y="17"/>
                      <a:pt x="67" y="17"/>
                      <a:pt x="67" y="17"/>
                    </a:cubicBezTo>
                    <a:cubicBezTo>
                      <a:pt x="67" y="17"/>
                      <a:pt x="67" y="17"/>
                      <a:pt x="67" y="17"/>
                    </a:cubicBezTo>
                    <a:cubicBezTo>
                      <a:pt x="67" y="17"/>
                      <a:pt x="67" y="17"/>
                      <a:pt x="67" y="17"/>
                    </a:cubicBezTo>
                    <a:cubicBezTo>
                      <a:pt x="66" y="17"/>
                      <a:pt x="66" y="17"/>
                      <a:pt x="66" y="17"/>
                    </a:cubicBezTo>
                    <a:cubicBezTo>
                      <a:pt x="66" y="17"/>
                      <a:pt x="66" y="17"/>
                      <a:pt x="66" y="17"/>
                    </a:cubicBezTo>
                    <a:cubicBezTo>
                      <a:pt x="66" y="17"/>
                      <a:pt x="66" y="17"/>
                      <a:pt x="66" y="17"/>
                    </a:cubicBezTo>
                    <a:cubicBezTo>
                      <a:pt x="66" y="17"/>
                      <a:pt x="66" y="17"/>
                      <a:pt x="66" y="17"/>
                    </a:cubicBezTo>
                    <a:cubicBezTo>
                      <a:pt x="66" y="17"/>
                      <a:pt x="66" y="17"/>
                      <a:pt x="66" y="17"/>
                    </a:cubicBezTo>
                    <a:cubicBezTo>
                      <a:pt x="65" y="17"/>
                      <a:pt x="65" y="17"/>
                      <a:pt x="65" y="17"/>
                    </a:cubicBezTo>
                    <a:cubicBezTo>
                      <a:pt x="65" y="17"/>
                      <a:pt x="65" y="17"/>
                      <a:pt x="65" y="17"/>
                    </a:cubicBezTo>
                    <a:cubicBezTo>
                      <a:pt x="65" y="18"/>
                      <a:pt x="65" y="18"/>
                      <a:pt x="65" y="18"/>
                    </a:cubicBezTo>
                    <a:cubicBezTo>
                      <a:pt x="65" y="18"/>
                      <a:pt x="65" y="18"/>
                      <a:pt x="65" y="18"/>
                    </a:cubicBezTo>
                    <a:cubicBezTo>
                      <a:pt x="64" y="18"/>
                      <a:pt x="64" y="18"/>
                      <a:pt x="64" y="18"/>
                    </a:cubicBezTo>
                    <a:cubicBezTo>
                      <a:pt x="64" y="18"/>
                      <a:pt x="64" y="18"/>
                      <a:pt x="64" y="18"/>
                    </a:cubicBezTo>
                    <a:cubicBezTo>
                      <a:pt x="64" y="18"/>
                      <a:pt x="64" y="18"/>
                      <a:pt x="64" y="18"/>
                    </a:cubicBezTo>
                    <a:cubicBezTo>
                      <a:pt x="64" y="18"/>
                      <a:pt x="64" y="18"/>
                      <a:pt x="64" y="18"/>
                    </a:cubicBezTo>
                    <a:cubicBezTo>
                      <a:pt x="64" y="18"/>
                      <a:pt x="64" y="18"/>
                      <a:pt x="64" y="18"/>
                    </a:cubicBezTo>
                    <a:cubicBezTo>
                      <a:pt x="63" y="18"/>
                      <a:pt x="63" y="18"/>
                      <a:pt x="63" y="18"/>
                    </a:cubicBezTo>
                    <a:cubicBezTo>
                      <a:pt x="63" y="18"/>
                      <a:pt x="63" y="18"/>
                      <a:pt x="63" y="18"/>
                    </a:cubicBezTo>
                    <a:cubicBezTo>
                      <a:pt x="63" y="18"/>
                      <a:pt x="63" y="18"/>
                      <a:pt x="63" y="18"/>
                    </a:cubicBezTo>
                    <a:cubicBezTo>
                      <a:pt x="63" y="18"/>
                      <a:pt x="63" y="18"/>
                      <a:pt x="63" y="18"/>
                    </a:cubicBezTo>
                    <a:cubicBezTo>
                      <a:pt x="63" y="18"/>
                      <a:pt x="63" y="18"/>
                      <a:pt x="63" y="18"/>
                    </a:cubicBezTo>
                    <a:cubicBezTo>
                      <a:pt x="62" y="18"/>
                      <a:pt x="62" y="18"/>
                      <a:pt x="62" y="18"/>
                    </a:cubicBezTo>
                    <a:cubicBezTo>
                      <a:pt x="62" y="18"/>
                      <a:pt x="62" y="18"/>
                      <a:pt x="62" y="18"/>
                    </a:cubicBezTo>
                    <a:cubicBezTo>
                      <a:pt x="62" y="18"/>
                      <a:pt x="62" y="18"/>
                      <a:pt x="62" y="18"/>
                    </a:cubicBezTo>
                    <a:cubicBezTo>
                      <a:pt x="62" y="18"/>
                      <a:pt x="62" y="18"/>
                      <a:pt x="62" y="18"/>
                    </a:cubicBezTo>
                    <a:cubicBezTo>
                      <a:pt x="61" y="18"/>
                      <a:pt x="61" y="18"/>
                      <a:pt x="61" y="18"/>
                    </a:cubicBezTo>
                    <a:cubicBezTo>
                      <a:pt x="61" y="18"/>
                      <a:pt x="61" y="18"/>
                      <a:pt x="61" y="18"/>
                    </a:cubicBezTo>
                    <a:cubicBezTo>
                      <a:pt x="61" y="18"/>
                      <a:pt x="61" y="18"/>
                      <a:pt x="61" y="18"/>
                    </a:cubicBezTo>
                    <a:cubicBezTo>
                      <a:pt x="61" y="18"/>
                      <a:pt x="61" y="18"/>
                      <a:pt x="61" y="18"/>
                    </a:cubicBezTo>
                    <a:cubicBezTo>
                      <a:pt x="61" y="19"/>
                      <a:pt x="61" y="19"/>
                      <a:pt x="61" y="19"/>
                    </a:cubicBezTo>
                    <a:cubicBezTo>
                      <a:pt x="60" y="19"/>
                      <a:pt x="60" y="19"/>
                      <a:pt x="60" y="19"/>
                    </a:cubicBezTo>
                    <a:cubicBezTo>
                      <a:pt x="60" y="19"/>
                      <a:pt x="60" y="19"/>
                      <a:pt x="60" y="19"/>
                    </a:cubicBezTo>
                    <a:cubicBezTo>
                      <a:pt x="60" y="19"/>
                      <a:pt x="60" y="19"/>
                      <a:pt x="60" y="19"/>
                    </a:cubicBezTo>
                    <a:cubicBezTo>
                      <a:pt x="60" y="19"/>
                      <a:pt x="60" y="19"/>
                      <a:pt x="60" y="19"/>
                    </a:cubicBezTo>
                    <a:cubicBezTo>
                      <a:pt x="60" y="19"/>
                      <a:pt x="60" y="19"/>
                      <a:pt x="60" y="19"/>
                    </a:cubicBezTo>
                    <a:cubicBezTo>
                      <a:pt x="59" y="19"/>
                      <a:pt x="59" y="19"/>
                      <a:pt x="59" y="19"/>
                    </a:cubicBezTo>
                    <a:cubicBezTo>
                      <a:pt x="59" y="19"/>
                      <a:pt x="59" y="19"/>
                      <a:pt x="59" y="19"/>
                    </a:cubicBezTo>
                    <a:cubicBezTo>
                      <a:pt x="59" y="19"/>
                      <a:pt x="59" y="19"/>
                      <a:pt x="59" y="19"/>
                    </a:cubicBezTo>
                    <a:cubicBezTo>
                      <a:pt x="59" y="19"/>
                      <a:pt x="59" y="19"/>
                      <a:pt x="59"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7" y="20"/>
                      <a:pt x="57" y="20"/>
                      <a:pt x="57" y="20"/>
                    </a:cubicBezTo>
                    <a:cubicBezTo>
                      <a:pt x="57" y="20"/>
                      <a:pt x="57" y="20"/>
                      <a:pt x="57" y="20"/>
                    </a:cubicBezTo>
                    <a:cubicBezTo>
                      <a:pt x="57" y="20"/>
                      <a:pt x="57" y="20"/>
                      <a:pt x="57" y="20"/>
                    </a:cubicBezTo>
                    <a:cubicBezTo>
                      <a:pt x="57" y="20"/>
                      <a:pt x="57" y="20"/>
                      <a:pt x="57" y="20"/>
                    </a:cubicBezTo>
                    <a:cubicBezTo>
                      <a:pt x="57" y="20"/>
                      <a:pt x="57" y="20"/>
                      <a:pt x="57"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5" y="20"/>
                      <a:pt x="55" y="20"/>
                      <a:pt x="55" y="20"/>
                    </a:cubicBezTo>
                    <a:cubicBezTo>
                      <a:pt x="55" y="20"/>
                      <a:pt x="55" y="20"/>
                      <a:pt x="55" y="20"/>
                    </a:cubicBezTo>
                    <a:cubicBezTo>
                      <a:pt x="55" y="21"/>
                      <a:pt x="55" y="21"/>
                      <a:pt x="55" y="21"/>
                    </a:cubicBezTo>
                    <a:cubicBezTo>
                      <a:pt x="55" y="21"/>
                      <a:pt x="55" y="21"/>
                      <a:pt x="55"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3" y="21"/>
                      <a:pt x="53" y="21"/>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1" y="22"/>
                      <a:pt x="51" y="22"/>
                      <a:pt x="51" y="22"/>
                    </a:cubicBezTo>
                    <a:cubicBezTo>
                      <a:pt x="51" y="22"/>
                      <a:pt x="51" y="22"/>
                      <a:pt x="51" y="22"/>
                    </a:cubicBezTo>
                    <a:cubicBezTo>
                      <a:pt x="51" y="22"/>
                      <a:pt x="51" y="22"/>
                      <a:pt x="51" y="22"/>
                    </a:cubicBezTo>
                    <a:cubicBezTo>
                      <a:pt x="51" y="22"/>
                      <a:pt x="51" y="22"/>
                      <a:pt x="51" y="22"/>
                    </a:cubicBezTo>
                    <a:cubicBezTo>
                      <a:pt x="51" y="22"/>
                      <a:pt x="51"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49" y="23"/>
                      <a:pt x="49" y="23"/>
                      <a:pt x="49" y="23"/>
                    </a:cubicBezTo>
                    <a:cubicBezTo>
                      <a:pt x="49" y="23"/>
                      <a:pt x="49" y="23"/>
                      <a:pt x="49" y="23"/>
                    </a:cubicBezTo>
                    <a:cubicBezTo>
                      <a:pt x="49" y="23"/>
                      <a:pt x="49" y="23"/>
                      <a:pt x="49" y="23"/>
                    </a:cubicBezTo>
                    <a:cubicBezTo>
                      <a:pt x="49" y="24"/>
                      <a:pt x="49" y="24"/>
                      <a:pt x="49" y="24"/>
                    </a:cubicBezTo>
                    <a:cubicBezTo>
                      <a:pt x="49" y="24"/>
                      <a:pt x="49" y="24"/>
                      <a:pt x="49" y="24"/>
                    </a:cubicBezTo>
                    <a:cubicBezTo>
                      <a:pt x="49" y="24"/>
                      <a:pt x="49" y="24"/>
                      <a:pt x="49"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7" y="24"/>
                      <a:pt x="47" y="24"/>
                      <a:pt x="47" y="24"/>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6" y="25"/>
                      <a:pt x="46" y="25"/>
                      <a:pt x="46" y="25"/>
                    </a:cubicBezTo>
                    <a:cubicBezTo>
                      <a:pt x="39" y="31"/>
                      <a:pt x="34" y="38"/>
                      <a:pt x="34" y="47"/>
                    </a:cubicBezTo>
                    <a:close/>
                    <a:moveTo>
                      <a:pt x="104" y="65"/>
                    </a:moveTo>
                    <a:cubicBezTo>
                      <a:pt x="103" y="64"/>
                      <a:pt x="103" y="64"/>
                      <a:pt x="103" y="64"/>
                    </a:cubicBezTo>
                    <a:cubicBezTo>
                      <a:pt x="102" y="64"/>
                      <a:pt x="102" y="65"/>
                      <a:pt x="102" y="66"/>
                    </a:cubicBezTo>
                    <a:cubicBezTo>
                      <a:pt x="106" y="85"/>
                      <a:pt x="106" y="85"/>
                      <a:pt x="106" y="85"/>
                    </a:cubicBezTo>
                    <a:cubicBezTo>
                      <a:pt x="80" y="73"/>
                      <a:pt x="80" y="73"/>
                      <a:pt x="80" y="73"/>
                    </a:cubicBezTo>
                    <a:cubicBezTo>
                      <a:pt x="80" y="72"/>
                      <a:pt x="79" y="72"/>
                      <a:pt x="79" y="72"/>
                    </a:cubicBezTo>
                    <a:cubicBezTo>
                      <a:pt x="78" y="72"/>
                      <a:pt x="77" y="72"/>
                      <a:pt x="77" y="72"/>
                    </a:cubicBezTo>
                    <a:cubicBezTo>
                      <a:pt x="77" y="72"/>
                      <a:pt x="77" y="72"/>
                      <a:pt x="77" y="72"/>
                    </a:cubicBezTo>
                    <a:cubicBezTo>
                      <a:pt x="77" y="72"/>
                      <a:pt x="77" y="72"/>
                      <a:pt x="77" y="72"/>
                    </a:cubicBezTo>
                    <a:cubicBezTo>
                      <a:pt x="76" y="72"/>
                      <a:pt x="76" y="72"/>
                      <a:pt x="75" y="72"/>
                    </a:cubicBezTo>
                    <a:cubicBezTo>
                      <a:pt x="65" y="72"/>
                      <a:pt x="55" y="69"/>
                      <a:pt x="49" y="65"/>
                    </a:cubicBezTo>
                    <a:cubicBezTo>
                      <a:pt x="46" y="62"/>
                      <a:pt x="43" y="60"/>
                      <a:pt x="41" y="57"/>
                    </a:cubicBezTo>
                    <a:cubicBezTo>
                      <a:pt x="41" y="57"/>
                      <a:pt x="41" y="57"/>
                      <a:pt x="41" y="57"/>
                    </a:cubicBezTo>
                    <a:cubicBezTo>
                      <a:pt x="41" y="57"/>
                      <a:pt x="41" y="57"/>
                      <a:pt x="41" y="57"/>
                    </a:cubicBezTo>
                    <a:cubicBezTo>
                      <a:pt x="41" y="57"/>
                      <a:pt x="41" y="57"/>
                      <a:pt x="41" y="57"/>
                    </a:cubicBezTo>
                    <a:cubicBezTo>
                      <a:pt x="39" y="54"/>
                      <a:pt x="38" y="51"/>
                      <a:pt x="38" y="47"/>
                    </a:cubicBezTo>
                    <a:cubicBezTo>
                      <a:pt x="38" y="47"/>
                      <a:pt x="38" y="47"/>
                      <a:pt x="38" y="47"/>
                    </a:cubicBezTo>
                    <a:cubicBezTo>
                      <a:pt x="38" y="47"/>
                      <a:pt x="38" y="47"/>
                      <a:pt x="38" y="47"/>
                    </a:cubicBezTo>
                    <a:cubicBezTo>
                      <a:pt x="38" y="47"/>
                      <a:pt x="38" y="47"/>
                      <a:pt x="38" y="47"/>
                    </a:cubicBezTo>
                    <a:cubicBezTo>
                      <a:pt x="38" y="40"/>
                      <a:pt x="42" y="33"/>
                      <a:pt x="49" y="29"/>
                    </a:cubicBezTo>
                    <a:cubicBezTo>
                      <a:pt x="55" y="24"/>
                      <a:pt x="6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7" y="21"/>
                      <a:pt x="77" y="21"/>
                      <a:pt x="77" y="21"/>
                    </a:cubicBezTo>
                    <a:cubicBezTo>
                      <a:pt x="86" y="21"/>
                      <a:pt x="95" y="24"/>
                      <a:pt x="101" y="29"/>
                    </a:cubicBezTo>
                    <a:cubicBezTo>
                      <a:pt x="108" y="33"/>
                      <a:pt x="112" y="40"/>
                      <a:pt x="112" y="47"/>
                    </a:cubicBezTo>
                    <a:cubicBezTo>
                      <a:pt x="112" y="50"/>
                      <a:pt x="111" y="53"/>
                      <a:pt x="109" y="56"/>
                    </a:cubicBezTo>
                    <a:cubicBezTo>
                      <a:pt x="108" y="59"/>
                      <a:pt x="106" y="61"/>
                      <a:pt x="103" y="64"/>
                    </a:cubicBezTo>
                    <a:lnTo>
                      <a:pt x="104" y="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76"/>
              <p:cNvSpPr>
                <a:spLocks noEditPoints="1"/>
              </p:cNvSpPr>
              <p:nvPr/>
            </p:nvSpPr>
            <p:spPr bwMode="auto">
              <a:xfrm>
                <a:off x="4999038" y="1873251"/>
                <a:ext cx="60325" cy="57150"/>
              </a:xfrm>
              <a:custGeom>
                <a:avLst/>
                <a:gdLst/>
                <a:ahLst/>
                <a:cxnLst>
                  <a:cxn ang="0">
                    <a:pos x="14" y="2"/>
                  </a:cxn>
                  <a:cxn ang="0">
                    <a:pos x="8" y="0"/>
                  </a:cxn>
                  <a:cxn ang="0">
                    <a:pos x="3" y="2"/>
                  </a:cxn>
                  <a:cxn ang="0">
                    <a:pos x="0" y="8"/>
                  </a:cxn>
                  <a:cxn ang="0">
                    <a:pos x="3" y="13"/>
                  </a:cxn>
                  <a:cxn ang="0">
                    <a:pos x="4" y="12"/>
                  </a:cxn>
                  <a:cxn ang="0">
                    <a:pos x="3" y="13"/>
                  </a:cxn>
                  <a:cxn ang="0">
                    <a:pos x="8" y="15"/>
                  </a:cxn>
                  <a:cxn ang="0">
                    <a:pos x="14" y="13"/>
                  </a:cxn>
                  <a:cxn ang="0">
                    <a:pos x="14" y="13"/>
                  </a:cxn>
                  <a:cxn ang="0">
                    <a:pos x="12" y="12"/>
                  </a:cxn>
                  <a:cxn ang="0">
                    <a:pos x="14" y="13"/>
                  </a:cxn>
                  <a:cxn ang="0">
                    <a:pos x="16" y="8"/>
                  </a:cxn>
                  <a:cxn ang="0">
                    <a:pos x="14" y="2"/>
                  </a:cxn>
                  <a:cxn ang="0">
                    <a:pos x="14" y="2"/>
                  </a:cxn>
                  <a:cxn ang="0">
                    <a:pos x="11" y="10"/>
                  </a:cxn>
                  <a:cxn ang="0">
                    <a:pos x="11" y="10"/>
                  </a:cxn>
                  <a:cxn ang="0">
                    <a:pos x="10" y="10"/>
                  </a:cxn>
                  <a:cxn ang="0">
                    <a:pos x="8" y="11"/>
                  </a:cxn>
                  <a:cxn ang="0">
                    <a:pos x="6" y="10"/>
                  </a:cxn>
                  <a:cxn ang="0">
                    <a:pos x="6" y="10"/>
                  </a:cxn>
                  <a:cxn ang="0">
                    <a:pos x="5" y="8"/>
                  </a:cxn>
                  <a:cxn ang="0">
                    <a:pos x="6" y="5"/>
                  </a:cxn>
                  <a:cxn ang="0">
                    <a:pos x="8" y="4"/>
                  </a:cxn>
                  <a:cxn ang="0">
                    <a:pos x="11" y="5"/>
                  </a:cxn>
                  <a:cxn ang="0">
                    <a:pos x="11" y="5"/>
                  </a:cxn>
                  <a:cxn ang="0">
                    <a:pos x="12" y="8"/>
                  </a:cxn>
                  <a:cxn ang="0">
                    <a:pos x="11" y="10"/>
                  </a:cxn>
                </a:cxnLst>
                <a:rect l="0" t="0" r="r" b="b"/>
                <a:pathLst>
                  <a:path w="16" h="15">
                    <a:moveTo>
                      <a:pt x="14" y="2"/>
                    </a:moveTo>
                    <a:cubicBezTo>
                      <a:pt x="12" y="1"/>
                      <a:pt x="10" y="0"/>
                      <a:pt x="8" y="0"/>
                    </a:cubicBezTo>
                    <a:cubicBezTo>
                      <a:pt x="6" y="0"/>
                      <a:pt x="4" y="1"/>
                      <a:pt x="3" y="2"/>
                    </a:cubicBezTo>
                    <a:cubicBezTo>
                      <a:pt x="1" y="4"/>
                      <a:pt x="0" y="6"/>
                      <a:pt x="0" y="8"/>
                    </a:cubicBezTo>
                    <a:cubicBezTo>
                      <a:pt x="0" y="10"/>
                      <a:pt x="1" y="12"/>
                      <a:pt x="3" y="13"/>
                    </a:cubicBezTo>
                    <a:cubicBezTo>
                      <a:pt x="4" y="12"/>
                      <a:pt x="4" y="12"/>
                      <a:pt x="4" y="12"/>
                    </a:cubicBezTo>
                    <a:cubicBezTo>
                      <a:pt x="3" y="13"/>
                      <a:pt x="3" y="13"/>
                      <a:pt x="3" y="13"/>
                    </a:cubicBezTo>
                    <a:cubicBezTo>
                      <a:pt x="4" y="15"/>
                      <a:pt x="6" y="15"/>
                      <a:pt x="8" y="15"/>
                    </a:cubicBezTo>
                    <a:cubicBezTo>
                      <a:pt x="10" y="15"/>
                      <a:pt x="12" y="15"/>
                      <a:pt x="14" y="13"/>
                    </a:cubicBezTo>
                    <a:cubicBezTo>
                      <a:pt x="14" y="13"/>
                      <a:pt x="14" y="13"/>
                      <a:pt x="14" y="13"/>
                    </a:cubicBezTo>
                    <a:cubicBezTo>
                      <a:pt x="12" y="12"/>
                      <a:pt x="12" y="12"/>
                      <a:pt x="12" y="12"/>
                    </a:cubicBezTo>
                    <a:cubicBezTo>
                      <a:pt x="14" y="13"/>
                      <a:pt x="14" y="13"/>
                      <a:pt x="14" y="13"/>
                    </a:cubicBezTo>
                    <a:cubicBezTo>
                      <a:pt x="15" y="12"/>
                      <a:pt x="16" y="10"/>
                      <a:pt x="16" y="8"/>
                    </a:cubicBezTo>
                    <a:cubicBezTo>
                      <a:pt x="16" y="6"/>
                      <a:pt x="15" y="4"/>
                      <a:pt x="14" y="2"/>
                    </a:cubicBezTo>
                    <a:cubicBezTo>
                      <a:pt x="14" y="2"/>
                      <a:pt x="14" y="2"/>
                      <a:pt x="14" y="2"/>
                    </a:cubicBezTo>
                    <a:close/>
                    <a:moveTo>
                      <a:pt x="11" y="10"/>
                    </a:moveTo>
                    <a:cubicBezTo>
                      <a:pt x="11" y="10"/>
                      <a:pt x="11" y="10"/>
                      <a:pt x="11" y="10"/>
                    </a:cubicBezTo>
                    <a:cubicBezTo>
                      <a:pt x="10" y="10"/>
                      <a:pt x="10" y="10"/>
                      <a:pt x="10" y="10"/>
                    </a:cubicBezTo>
                    <a:cubicBezTo>
                      <a:pt x="10" y="11"/>
                      <a:pt x="9" y="11"/>
                      <a:pt x="8" y="11"/>
                    </a:cubicBezTo>
                    <a:cubicBezTo>
                      <a:pt x="7" y="11"/>
                      <a:pt x="6" y="11"/>
                      <a:pt x="6" y="10"/>
                    </a:cubicBezTo>
                    <a:cubicBezTo>
                      <a:pt x="6" y="10"/>
                      <a:pt x="6" y="10"/>
                      <a:pt x="6" y="10"/>
                    </a:cubicBezTo>
                    <a:cubicBezTo>
                      <a:pt x="5" y="9"/>
                      <a:pt x="5" y="9"/>
                      <a:pt x="5" y="8"/>
                    </a:cubicBezTo>
                    <a:cubicBezTo>
                      <a:pt x="5" y="7"/>
                      <a:pt x="5" y="6"/>
                      <a:pt x="6" y="5"/>
                    </a:cubicBezTo>
                    <a:cubicBezTo>
                      <a:pt x="6" y="5"/>
                      <a:pt x="7" y="4"/>
                      <a:pt x="8" y="4"/>
                    </a:cubicBezTo>
                    <a:cubicBezTo>
                      <a:pt x="9" y="4"/>
                      <a:pt x="10" y="5"/>
                      <a:pt x="11" y="5"/>
                    </a:cubicBezTo>
                    <a:cubicBezTo>
                      <a:pt x="11" y="5"/>
                      <a:pt x="11" y="5"/>
                      <a:pt x="11" y="5"/>
                    </a:cubicBezTo>
                    <a:cubicBezTo>
                      <a:pt x="11" y="6"/>
                      <a:pt x="12" y="7"/>
                      <a:pt x="12" y="8"/>
                    </a:cubicBezTo>
                    <a:cubicBezTo>
                      <a:pt x="12" y="9"/>
                      <a:pt x="11" y="9"/>
                      <a:pt x="11"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77"/>
              <p:cNvSpPr>
                <a:spLocks noEditPoints="1"/>
              </p:cNvSpPr>
              <p:nvPr/>
            </p:nvSpPr>
            <p:spPr bwMode="auto">
              <a:xfrm>
                <a:off x="5133976" y="1873251"/>
                <a:ext cx="57150" cy="57150"/>
              </a:xfrm>
              <a:custGeom>
                <a:avLst/>
                <a:gdLst/>
                <a:ahLst/>
                <a:cxnLst>
                  <a:cxn ang="0">
                    <a:pos x="13" y="2"/>
                  </a:cxn>
                  <a:cxn ang="0">
                    <a:pos x="7" y="0"/>
                  </a:cxn>
                  <a:cxn ang="0">
                    <a:pos x="2" y="2"/>
                  </a:cxn>
                  <a:cxn ang="0">
                    <a:pos x="0" y="8"/>
                  </a:cxn>
                  <a:cxn ang="0">
                    <a:pos x="2" y="13"/>
                  </a:cxn>
                  <a:cxn ang="0">
                    <a:pos x="2" y="13"/>
                  </a:cxn>
                  <a:cxn ang="0">
                    <a:pos x="3" y="12"/>
                  </a:cxn>
                  <a:cxn ang="0">
                    <a:pos x="2" y="13"/>
                  </a:cxn>
                  <a:cxn ang="0">
                    <a:pos x="7" y="15"/>
                  </a:cxn>
                  <a:cxn ang="0">
                    <a:pos x="13" y="13"/>
                  </a:cxn>
                  <a:cxn ang="0">
                    <a:pos x="13" y="13"/>
                  </a:cxn>
                  <a:cxn ang="0">
                    <a:pos x="11" y="12"/>
                  </a:cxn>
                  <a:cxn ang="0">
                    <a:pos x="13" y="13"/>
                  </a:cxn>
                  <a:cxn ang="0">
                    <a:pos x="15" y="8"/>
                  </a:cxn>
                  <a:cxn ang="0">
                    <a:pos x="13" y="2"/>
                  </a:cxn>
                  <a:cxn ang="0">
                    <a:pos x="13" y="2"/>
                  </a:cxn>
                  <a:cxn ang="0">
                    <a:pos x="10" y="10"/>
                  </a:cxn>
                  <a:cxn ang="0">
                    <a:pos x="10" y="10"/>
                  </a:cxn>
                  <a:cxn ang="0">
                    <a:pos x="10" y="10"/>
                  </a:cxn>
                  <a:cxn ang="0">
                    <a:pos x="7" y="11"/>
                  </a:cxn>
                  <a:cxn ang="0">
                    <a:pos x="5" y="10"/>
                  </a:cxn>
                  <a:cxn ang="0">
                    <a:pos x="5" y="10"/>
                  </a:cxn>
                  <a:cxn ang="0">
                    <a:pos x="4" y="8"/>
                  </a:cxn>
                  <a:cxn ang="0">
                    <a:pos x="5" y="5"/>
                  </a:cxn>
                  <a:cxn ang="0">
                    <a:pos x="7" y="4"/>
                  </a:cxn>
                  <a:cxn ang="0">
                    <a:pos x="10" y="5"/>
                  </a:cxn>
                  <a:cxn ang="0">
                    <a:pos x="10" y="5"/>
                  </a:cxn>
                  <a:cxn ang="0">
                    <a:pos x="11" y="8"/>
                  </a:cxn>
                  <a:cxn ang="0">
                    <a:pos x="10" y="10"/>
                  </a:cxn>
                </a:cxnLst>
                <a:rect l="0" t="0" r="r" b="b"/>
                <a:pathLst>
                  <a:path w="15" h="15">
                    <a:moveTo>
                      <a:pt x="13" y="2"/>
                    </a:moveTo>
                    <a:cubicBezTo>
                      <a:pt x="11" y="1"/>
                      <a:pt x="9" y="0"/>
                      <a:pt x="7" y="0"/>
                    </a:cubicBezTo>
                    <a:cubicBezTo>
                      <a:pt x="5" y="0"/>
                      <a:pt x="3" y="1"/>
                      <a:pt x="2" y="2"/>
                    </a:cubicBezTo>
                    <a:cubicBezTo>
                      <a:pt x="0" y="4"/>
                      <a:pt x="0" y="6"/>
                      <a:pt x="0" y="8"/>
                    </a:cubicBezTo>
                    <a:cubicBezTo>
                      <a:pt x="0" y="10"/>
                      <a:pt x="0" y="12"/>
                      <a:pt x="2" y="13"/>
                    </a:cubicBezTo>
                    <a:cubicBezTo>
                      <a:pt x="2" y="13"/>
                      <a:pt x="2" y="13"/>
                      <a:pt x="2" y="13"/>
                    </a:cubicBezTo>
                    <a:cubicBezTo>
                      <a:pt x="3" y="12"/>
                      <a:pt x="3" y="12"/>
                      <a:pt x="3" y="12"/>
                    </a:cubicBezTo>
                    <a:cubicBezTo>
                      <a:pt x="2" y="13"/>
                      <a:pt x="2" y="13"/>
                      <a:pt x="2" y="13"/>
                    </a:cubicBezTo>
                    <a:cubicBezTo>
                      <a:pt x="3" y="15"/>
                      <a:pt x="5" y="15"/>
                      <a:pt x="7" y="15"/>
                    </a:cubicBezTo>
                    <a:cubicBezTo>
                      <a:pt x="9" y="15"/>
                      <a:pt x="11" y="15"/>
                      <a:pt x="13" y="13"/>
                    </a:cubicBezTo>
                    <a:cubicBezTo>
                      <a:pt x="13" y="13"/>
                      <a:pt x="13" y="13"/>
                      <a:pt x="13" y="13"/>
                    </a:cubicBezTo>
                    <a:cubicBezTo>
                      <a:pt x="11" y="12"/>
                      <a:pt x="11" y="12"/>
                      <a:pt x="11" y="12"/>
                    </a:cubicBezTo>
                    <a:cubicBezTo>
                      <a:pt x="13" y="13"/>
                      <a:pt x="13" y="13"/>
                      <a:pt x="13" y="13"/>
                    </a:cubicBezTo>
                    <a:cubicBezTo>
                      <a:pt x="14" y="12"/>
                      <a:pt x="15" y="10"/>
                      <a:pt x="15" y="8"/>
                    </a:cubicBezTo>
                    <a:cubicBezTo>
                      <a:pt x="15" y="6"/>
                      <a:pt x="14" y="4"/>
                      <a:pt x="13" y="2"/>
                    </a:cubicBezTo>
                    <a:cubicBezTo>
                      <a:pt x="13" y="2"/>
                      <a:pt x="13" y="2"/>
                      <a:pt x="13" y="2"/>
                    </a:cubicBezTo>
                    <a:close/>
                    <a:moveTo>
                      <a:pt x="10" y="10"/>
                    </a:moveTo>
                    <a:cubicBezTo>
                      <a:pt x="10" y="10"/>
                      <a:pt x="10" y="10"/>
                      <a:pt x="10" y="10"/>
                    </a:cubicBezTo>
                    <a:cubicBezTo>
                      <a:pt x="10" y="10"/>
                      <a:pt x="10" y="10"/>
                      <a:pt x="10" y="10"/>
                    </a:cubicBezTo>
                    <a:cubicBezTo>
                      <a:pt x="9" y="11"/>
                      <a:pt x="8" y="11"/>
                      <a:pt x="7" y="11"/>
                    </a:cubicBezTo>
                    <a:cubicBezTo>
                      <a:pt x="6" y="11"/>
                      <a:pt x="6" y="11"/>
                      <a:pt x="5" y="10"/>
                    </a:cubicBezTo>
                    <a:cubicBezTo>
                      <a:pt x="5" y="10"/>
                      <a:pt x="5" y="10"/>
                      <a:pt x="5" y="10"/>
                    </a:cubicBezTo>
                    <a:cubicBezTo>
                      <a:pt x="4" y="9"/>
                      <a:pt x="4" y="9"/>
                      <a:pt x="4" y="8"/>
                    </a:cubicBezTo>
                    <a:cubicBezTo>
                      <a:pt x="4" y="7"/>
                      <a:pt x="4" y="6"/>
                      <a:pt x="5" y="5"/>
                    </a:cubicBezTo>
                    <a:cubicBezTo>
                      <a:pt x="6" y="5"/>
                      <a:pt x="6" y="4"/>
                      <a:pt x="7" y="4"/>
                    </a:cubicBezTo>
                    <a:cubicBezTo>
                      <a:pt x="8" y="4"/>
                      <a:pt x="9" y="5"/>
                      <a:pt x="10" y="5"/>
                    </a:cubicBezTo>
                    <a:cubicBezTo>
                      <a:pt x="10" y="5"/>
                      <a:pt x="10" y="5"/>
                      <a:pt x="10" y="5"/>
                    </a:cubicBezTo>
                    <a:cubicBezTo>
                      <a:pt x="10" y="6"/>
                      <a:pt x="11" y="7"/>
                      <a:pt x="11" y="8"/>
                    </a:cubicBezTo>
                    <a:cubicBezTo>
                      <a:pt x="11" y="9"/>
                      <a:pt x="10"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278"/>
              <p:cNvSpPr>
                <a:spLocks noEditPoints="1"/>
              </p:cNvSpPr>
              <p:nvPr/>
            </p:nvSpPr>
            <p:spPr bwMode="auto">
              <a:xfrm>
                <a:off x="5065713" y="1873251"/>
                <a:ext cx="57150" cy="57150"/>
              </a:xfrm>
              <a:custGeom>
                <a:avLst/>
                <a:gdLst/>
                <a:ahLst/>
                <a:cxnLst>
                  <a:cxn ang="0">
                    <a:pos x="13" y="2"/>
                  </a:cxn>
                  <a:cxn ang="0">
                    <a:pos x="8" y="0"/>
                  </a:cxn>
                  <a:cxn ang="0">
                    <a:pos x="2" y="2"/>
                  </a:cxn>
                  <a:cxn ang="0">
                    <a:pos x="0" y="8"/>
                  </a:cxn>
                  <a:cxn ang="0">
                    <a:pos x="2" y="13"/>
                  </a:cxn>
                  <a:cxn ang="0">
                    <a:pos x="4" y="12"/>
                  </a:cxn>
                  <a:cxn ang="0">
                    <a:pos x="2" y="13"/>
                  </a:cxn>
                  <a:cxn ang="0">
                    <a:pos x="8" y="15"/>
                  </a:cxn>
                  <a:cxn ang="0">
                    <a:pos x="13" y="13"/>
                  </a:cxn>
                  <a:cxn ang="0">
                    <a:pos x="13" y="13"/>
                  </a:cxn>
                  <a:cxn ang="0">
                    <a:pos x="12" y="12"/>
                  </a:cxn>
                  <a:cxn ang="0">
                    <a:pos x="13" y="13"/>
                  </a:cxn>
                  <a:cxn ang="0">
                    <a:pos x="15" y="8"/>
                  </a:cxn>
                  <a:cxn ang="0">
                    <a:pos x="13" y="2"/>
                  </a:cxn>
                  <a:cxn ang="0">
                    <a:pos x="13" y="2"/>
                  </a:cxn>
                  <a:cxn ang="0">
                    <a:pos x="10" y="10"/>
                  </a:cxn>
                  <a:cxn ang="0">
                    <a:pos x="10" y="10"/>
                  </a:cxn>
                  <a:cxn ang="0">
                    <a:pos x="10" y="10"/>
                  </a:cxn>
                  <a:cxn ang="0">
                    <a:pos x="8" y="11"/>
                  </a:cxn>
                  <a:cxn ang="0">
                    <a:pos x="5" y="10"/>
                  </a:cxn>
                  <a:cxn ang="0">
                    <a:pos x="5" y="10"/>
                  </a:cxn>
                  <a:cxn ang="0">
                    <a:pos x="4" y="8"/>
                  </a:cxn>
                  <a:cxn ang="0">
                    <a:pos x="5" y="5"/>
                  </a:cxn>
                  <a:cxn ang="0">
                    <a:pos x="8" y="4"/>
                  </a:cxn>
                  <a:cxn ang="0">
                    <a:pos x="10" y="5"/>
                  </a:cxn>
                  <a:cxn ang="0">
                    <a:pos x="10" y="5"/>
                  </a:cxn>
                  <a:cxn ang="0">
                    <a:pos x="11" y="8"/>
                  </a:cxn>
                  <a:cxn ang="0">
                    <a:pos x="10" y="10"/>
                  </a:cxn>
                </a:cxnLst>
                <a:rect l="0" t="0" r="r" b="b"/>
                <a:pathLst>
                  <a:path w="15" h="15">
                    <a:moveTo>
                      <a:pt x="13" y="2"/>
                    </a:moveTo>
                    <a:cubicBezTo>
                      <a:pt x="12" y="1"/>
                      <a:pt x="10" y="0"/>
                      <a:pt x="8" y="0"/>
                    </a:cubicBezTo>
                    <a:cubicBezTo>
                      <a:pt x="6" y="0"/>
                      <a:pt x="4" y="1"/>
                      <a:pt x="2" y="2"/>
                    </a:cubicBezTo>
                    <a:cubicBezTo>
                      <a:pt x="1" y="4"/>
                      <a:pt x="0" y="6"/>
                      <a:pt x="0" y="8"/>
                    </a:cubicBezTo>
                    <a:cubicBezTo>
                      <a:pt x="0" y="10"/>
                      <a:pt x="1" y="12"/>
                      <a:pt x="2" y="13"/>
                    </a:cubicBezTo>
                    <a:cubicBezTo>
                      <a:pt x="4" y="12"/>
                      <a:pt x="4" y="12"/>
                      <a:pt x="4" y="12"/>
                    </a:cubicBezTo>
                    <a:cubicBezTo>
                      <a:pt x="2" y="13"/>
                      <a:pt x="2" y="13"/>
                      <a:pt x="2" y="13"/>
                    </a:cubicBezTo>
                    <a:cubicBezTo>
                      <a:pt x="4" y="15"/>
                      <a:pt x="6" y="15"/>
                      <a:pt x="8" y="15"/>
                    </a:cubicBezTo>
                    <a:cubicBezTo>
                      <a:pt x="10" y="15"/>
                      <a:pt x="12" y="15"/>
                      <a:pt x="13" y="13"/>
                    </a:cubicBezTo>
                    <a:cubicBezTo>
                      <a:pt x="13" y="13"/>
                      <a:pt x="13" y="13"/>
                      <a:pt x="13" y="13"/>
                    </a:cubicBezTo>
                    <a:cubicBezTo>
                      <a:pt x="12" y="12"/>
                      <a:pt x="12" y="12"/>
                      <a:pt x="12" y="12"/>
                    </a:cubicBezTo>
                    <a:cubicBezTo>
                      <a:pt x="13" y="13"/>
                      <a:pt x="13" y="13"/>
                      <a:pt x="13" y="13"/>
                    </a:cubicBezTo>
                    <a:cubicBezTo>
                      <a:pt x="15" y="12"/>
                      <a:pt x="15" y="10"/>
                      <a:pt x="15" y="8"/>
                    </a:cubicBezTo>
                    <a:cubicBezTo>
                      <a:pt x="15" y="6"/>
                      <a:pt x="15" y="4"/>
                      <a:pt x="13" y="2"/>
                    </a:cubicBezTo>
                    <a:cubicBezTo>
                      <a:pt x="13" y="2"/>
                      <a:pt x="13" y="2"/>
                      <a:pt x="13" y="2"/>
                    </a:cubicBezTo>
                    <a:close/>
                    <a:moveTo>
                      <a:pt x="10" y="10"/>
                    </a:moveTo>
                    <a:cubicBezTo>
                      <a:pt x="10" y="10"/>
                      <a:pt x="10" y="10"/>
                      <a:pt x="10" y="10"/>
                    </a:cubicBezTo>
                    <a:cubicBezTo>
                      <a:pt x="10" y="10"/>
                      <a:pt x="10" y="10"/>
                      <a:pt x="10" y="10"/>
                    </a:cubicBezTo>
                    <a:cubicBezTo>
                      <a:pt x="9" y="11"/>
                      <a:pt x="9" y="11"/>
                      <a:pt x="8" y="11"/>
                    </a:cubicBezTo>
                    <a:cubicBezTo>
                      <a:pt x="7" y="11"/>
                      <a:pt x="6" y="11"/>
                      <a:pt x="5" y="10"/>
                    </a:cubicBezTo>
                    <a:cubicBezTo>
                      <a:pt x="5" y="10"/>
                      <a:pt x="5" y="10"/>
                      <a:pt x="5" y="10"/>
                    </a:cubicBezTo>
                    <a:cubicBezTo>
                      <a:pt x="5" y="9"/>
                      <a:pt x="4" y="9"/>
                      <a:pt x="4" y="8"/>
                    </a:cubicBezTo>
                    <a:cubicBezTo>
                      <a:pt x="4" y="7"/>
                      <a:pt x="5" y="6"/>
                      <a:pt x="5" y="5"/>
                    </a:cubicBezTo>
                    <a:cubicBezTo>
                      <a:pt x="6" y="5"/>
                      <a:pt x="7" y="4"/>
                      <a:pt x="8" y="4"/>
                    </a:cubicBezTo>
                    <a:cubicBezTo>
                      <a:pt x="9" y="4"/>
                      <a:pt x="9" y="5"/>
                      <a:pt x="10" y="5"/>
                    </a:cubicBezTo>
                    <a:cubicBezTo>
                      <a:pt x="10" y="5"/>
                      <a:pt x="10" y="5"/>
                      <a:pt x="10" y="5"/>
                    </a:cubicBezTo>
                    <a:cubicBezTo>
                      <a:pt x="11" y="6"/>
                      <a:pt x="11" y="7"/>
                      <a:pt x="11" y="8"/>
                    </a:cubicBezTo>
                    <a:cubicBezTo>
                      <a:pt x="11" y="9"/>
                      <a:pt x="11"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9" name="Group 18"/>
          <p:cNvGrpSpPr/>
          <p:nvPr/>
        </p:nvGrpSpPr>
        <p:grpSpPr>
          <a:xfrm>
            <a:off x="9239331" y="2276379"/>
            <a:ext cx="1554349" cy="1931287"/>
            <a:chOff x="9239331" y="2276379"/>
            <a:chExt cx="1554349" cy="1931287"/>
          </a:xfrm>
        </p:grpSpPr>
        <p:grpSp>
          <p:nvGrpSpPr>
            <p:cNvPr id="12" name="Group 157"/>
            <p:cNvGrpSpPr/>
            <p:nvPr/>
          </p:nvGrpSpPr>
          <p:grpSpPr>
            <a:xfrm>
              <a:off x="9239331" y="3746020"/>
              <a:ext cx="1414583" cy="461646"/>
              <a:chOff x="5939738" y="2469112"/>
              <a:chExt cx="1044170" cy="340763"/>
            </a:xfrm>
            <a:gradFill>
              <a:gsLst>
                <a:gs pos="0">
                  <a:schemeClr val="accent4">
                    <a:lumMod val="50000"/>
                  </a:schemeClr>
                </a:gs>
                <a:gs pos="50000">
                  <a:schemeClr val="accent4"/>
                </a:gs>
                <a:gs pos="100000">
                  <a:schemeClr val="accent4"/>
                </a:gs>
              </a:gsLst>
              <a:lin ang="5400000" scaled="1"/>
            </a:gradFill>
          </p:grpSpPr>
          <p:sp>
            <p:nvSpPr>
              <p:cNvPr id="4231" name="Rectangle 135"/>
              <p:cNvSpPr>
                <a:spLocks noChangeArrowheads="1"/>
              </p:cNvSpPr>
              <p:nvPr/>
            </p:nvSpPr>
            <p:spPr bwMode="auto">
              <a:xfrm>
                <a:off x="594286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2" name="Oval 136"/>
              <p:cNvSpPr>
                <a:spLocks noChangeArrowheads="1"/>
              </p:cNvSpPr>
              <p:nvPr/>
            </p:nvSpPr>
            <p:spPr bwMode="auto">
              <a:xfrm>
                <a:off x="5939738"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3" name="Oval 137"/>
              <p:cNvSpPr>
                <a:spLocks noChangeArrowheads="1"/>
              </p:cNvSpPr>
              <p:nvPr/>
            </p:nvSpPr>
            <p:spPr bwMode="auto">
              <a:xfrm>
                <a:off x="600539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4" name="Oval 138"/>
              <p:cNvSpPr>
                <a:spLocks noChangeArrowheads="1"/>
              </p:cNvSpPr>
              <p:nvPr/>
            </p:nvSpPr>
            <p:spPr bwMode="auto">
              <a:xfrm>
                <a:off x="607729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5" name="Oval 139"/>
              <p:cNvSpPr>
                <a:spLocks noChangeArrowheads="1"/>
              </p:cNvSpPr>
              <p:nvPr/>
            </p:nvSpPr>
            <p:spPr bwMode="auto">
              <a:xfrm>
                <a:off x="614607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6" name="Oval 140"/>
              <p:cNvSpPr>
                <a:spLocks noChangeArrowheads="1"/>
              </p:cNvSpPr>
              <p:nvPr/>
            </p:nvSpPr>
            <p:spPr bwMode="auto">
              <a:xfrm>
                <a:off x="6211723" y="2728592"/>
                <a:ext cx="84410"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7" name="Oval 141"/>
              <p:cNvSpPr>
                <a:spLocks noChangeArrowheads="1"/>
              </p:cNvSpPr>
              <p:nvPr/>
            </p:nvSpPr>
            <p:spPr bwMode="auto">
              <a:xfrm>
                <a:off x="628362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8" name="Oval 142"/>
              <p:cNvSpPr>
                <a:spLocks noChangeArrowheads="1"/>
              </p:cNvSpPr>
              <p:nvPr/>
            </p:nvSpPr>
            <p:spPr bwMode="auto">
              <a:xfrm>
                <a:off x="635240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9" name="Oval 143"/>
              <p:cNvSpPr>
                <a:spLocks noChangeArrowheads="1"/>
              </p:cNvSpPr>
              <p:nvPr/>
            </p:nvSpPr>
            <p:spPr bwMode="auto">
              <a:xfrm>
                <a:off x="642118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0" name="Oval 144"/>
              <p:cNvSpPr>
                <a:spLocks noChangeArrowheads="1"/>
              </p:cNvSpPr>
              <p:nvPr/>
            </p:nvSpPr>
            <p:spPr bwMode="auto">
              <a:xfrm>
                <a:off x="64899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1" name="Oval 145"/>
              <p:cNvSpPr>
                <a:spLocks noChangeArrowheads="1"/>
              </p:cNvSpPr>
              <p:nvPr/>
            </p:nvSpPr>
            <p:spPr bwMode="auto">
              <a:xfrm>
                <a:off x="655873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2" name="Oval 146"/>
              <p:cNvSpPr>
                <a:spLocks noChangeArrowheads="1"/>
              </p:cNvSpPr>
              <p:nvPr/>
            </p:nvSpPr>
            <p:spPr bwMode="auto">
              <a:xfrm>
                <a:off x="663064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3" name="Oval 147"/>
              <p:cNvSpPr>
                <a:spLocks noChangeArrowheads="1"/>
              </p:cNvSpPr>
              <p:nvPr/>
            </p:nvSpPr>
            <p:spPr bwMode="auto">
              <a:xfrm>
                <a:off x="66962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4" name="Oval 148"/>
              <p:cNvSpPr>
                <a:spLocks noChangeArrowheads="1"/>
              </p:cNvSpPr>
              <p:nvPr/>
            </p:nvSpPr>
            <p:spPr bwMode="auto">
              <a:xfrm>
                <a:off x="676507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5" name="Oval 149"/>
              <p:cNvSpPr>
                <a:spLocks noChangeArrowheads="1"/>
              </p:cNvSpPr>
              <p:nvPr/>
            </p:nvSpPr>
            <p:spPr bwMode="auto">
              <a:xfrm>
                <a:off x="6836975"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6" name="Oval 150"/>
              <p:cNvSpPr>
                <a:spLocks noChangeArrowheads="1"/>
              </p:cNvSpPr>
              <p:nvPr/>
            </p:nvSpPr>
            <p:spPr bwMode="auto">
              <a:xfrm>
                <a:off x="69026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47" name="Freeform 151"/>
            <p:cNvSpPr>
              <a:spLocks/>
            </p:cNvSpPr>
            <p:nvPr/>
          </p:nvSpPr>
          <p:spPr bwMode="auto">
            <a:xfrm>
              <a:off x="9239331" y="3652843"/>
              <a:ext cx="292236" cy="186352"/>
            </a:xfrm>
            <a:custGeom>
              <a:avLst/>
              <a:gdLst/>
              <a:ahLst/>
              <a:cxnLst>
                <a:cxn ang="0">
                  <a:pos x="85" y="43"/>
                </a:cxn>
                <a:cxn ang="0">
                  <a:pos x="75" y="54"/>
                </a:cxn>
                <a:cxn ang="0">
                  <a:pos x="11" y="54"/>
                </a:cxn>
                <a:cxn ang="0">
                  <a:pos x="0" y="43"/>
                </a:cxn>
                <a:cxn ang="0">
                  <a:pos x="0" y="10"/>
                </a:cxn>
                <a:cxn ang="0">
                  <a:pos x="11" y="0"/>
                </a:cxn>
                <a:cxn ang="0">
                  <a:pos x="75" y="0"/>
                </a:cxn>
                <a:cxn ang="0">
                  <a:pos x="85" y="10"/>
                </a:cxn>
                <a:cxn ang="0">
                  <a:pos x="85" y="43"/>
                </a:cxn>
              </a:cxnLst>
              <a:rect l="0" t="0" r="r" b="b"/>
              <a:pathLst>
                <a:path w="85" h="54">
                  <a:moveTo>
                    <a:pt x="85" y="43"/>
                  </a:moveTo>
                  <a:cubicBezTo>
                    <a:pt x="85"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5" y="5"/>
                    <a:pt x="85" y="10"/>
                  </a:cubicBezTo>
                  <a:lnTo>
                    <a:pt x="85" y="43"/>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8" name="Freeform 152"/>
            <p:cNvSpPr>
              <a:spLocks/>
            </p:cNvSpPr>
            <p:nvPr/>
          </p:nvSpPr>
          <p:spPr bwMode="auto">
            <a:xfrm>
              <a:off x="9239331" y="2276379"/>
              <a:ext cx="1554349" cy="1562818"/>
            </a:xfrm>
            <a:custGeom>
              <a:avLst/>
              <a:gdLst/>
              <a:ahLst/>
              <a:cxnLst>
                <a:cxn ang="0">
                  <a:pos x="402" y="0"/>
                </a:cxn>
                <a:cxn ang="0">
                  <a:pos x="98" y="0"/>
                </a:cxn>
                <a:cxn ang="0">
                  <a:pos x="93" y="0"/>
                </a:cxn>
                <a:cxn ang="0">
                  <a:pos x="0" y="0"/>
                </a:cxn>
                <a:cxn ang="0">
                  <a:pos x="45" y="34"/>
                </a:cxn>
                <a:cxn ang="0">
                  <a:pos x="45" y="49"/>
                </a:cxn>
                <a:cxn ang="0">
                  <a:pos x="45" y="53"/>
                </a:cxn>
                <a:cxn ang="0">
                  <a:pos x="45" y="404"/>
                </a:cxn>
                <a:cxn ang="0">
                  <a:pos x="45" y="408"/>
                </a:cxn>
                <a:cxn ang="0">
                  <a:pos x="45" y="408"/>
                </a:cxn>
                <a:cxn ang="0">
                  <a:pos x="6" y="457"/>
                </a:cxn>
                <a:cxn ang="0">
                  <a:pos x="130" y="457"/>
                </a:cxn>
                <a:cxn ang="0">
                  <a:pos x="130" y="456"/>
                </a:cxn>
                <a:cxn ang="0">
                  <a:pos x="402" y="456"/>
                </a:cxn>
                <a:cxn ang="0">
                  <a:pos x="455" y="404"/>
                </a:cxn>
                <a:cxn ang="0">
                  <a:pos x="455" y="53"/>
                </a:cxn>
                <a:cxn ang="0">
                  <a:pos x="402" y="0"/>
                </a:cxn>
              </a:cxnLst>
              <a:rect l="0" t="0" r="r" b="b"/>
              <a:pathLst>
                <a:path w="455" h="457">
                  <a:moveTo>
                    <a:pt x="402" y="0"/>
                  </a:moveTo>
                  <a:cubicBezTo>
                    <a:pt x="98" y="0"/>
                    <a:pt x="98" y="0"/>
                    <a:pt x="98" y="0"/>
                  </a:cubicBezTo>
                  <a:cubicBezTo>
                    <a:pt x="96" y="0"/>
                    <a:pt x="95" y="0"/>
                    <a:pt x="93" y="0"/>
                  </a:cubicBezTo>
                  <a:cubicBezTo>
                    <a:pt x="0" y="0"/>
                    <a:pt x="0" y="0"/>
                    <a:pt x="0" y="0"/>
                  </a:cubicBezTo>
                  <a:cubicBezTo>
                    <a:pt x="48"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6" y="457"/>
                  </a:cubicBezTo>
                  <a:cubicBezTo>
                    <a:pt x="130" y="457"/>
                    <a:pt x="130" y="457"/>
                    <a:pt x="130" y="457"/>
                  </a:cubicBezTo>
                  <a:cubicBezTo>
                    <a:pt x="130" y="456"/>
                    <a:pt x="130" y="456"/>
                    <a:pt x="130" y="456"/>
                  </a:cubicBezTo>
                  <a:cubicBezTo>
                    <a:pt x="402" y="456"/>
                    <a:pt x="402" y="456"/>
                    <a:pt x="402" y="456"/>
                  </a:cubicBezTo>
                  <a:cubicBezTo>
                    <a:pt x="432" y="456"/>
                    <a:pt x="455" y="433"/>
                    <a:pt x="455" y="404"/>
                  </a:cubicBezTo>
                  <a:cubicBezTo>
                    <a:pt x="455" y="53"/>
                    <a:pt x="455" y="53"/>
                    <a:pt x="455" y="53"/>
                  </a:cubicBezTo>
                  <a:cubicBezTo>
                    <a:pt x="455" y="24"/>
                    <a:pt x="432" y="0"/>
                    <a:pt x="402" y="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9" name="Freeform 153"/>
            <p:cNvSpPr>
              <a:spLocks/>
            </p:cNvSpPr>
            <p:nvPr/>
          </p:nvSpPr>
          <p:spPr bwMode="auto">
            <a:xfrm>
              <a:off x="9523096" y="2547437"/>
              <a:ext cx="1130821" cy="1130821"/>
            </a:xfrm>
            <a:custGeom>
              <a:avLst/>
              <a:gdLst/>
              <a:ahLst/>
              <a:cxnLst>
                <a:cxn ang="0">
                  <a:pos x="331" y="320"/>
                </a:cxn>
                <a:cxn ang="0">
                  <a:pos x="320" y="331"/>
                </a:cxn>
                <a:cxn ang="0">
                  <a:pos x="10" y="331"/>
                </a:cxn>
                <a:cxn ang="0">
                  <a:pos x="0" y="320"/>
                </a:cxn>
                <a:cxn ang="0">
                  <a:pos x="0" y="10"/>
                </a:cxn>
                <a:cxn ang="0">
                  <a:pos x="10" y="0"/>
                </a:cxn>
                <a:cxn ang="0">
                  <a:pos x="320" y="0"/>
                </a:cxn>
                <a:cxn ang="0">
                  <a:pos x="331" y="10"/>
                </a:cxn>
                <a:cxn ang="0">
                  <a:pos x="331" y="320"/>
                </a:cxn>
              </a:cxnLst>
              <a:rect l="0" t="0" r="r" b="b"/>
              <a:pathLst>
                <a:path w="331" h="331">
                  <a:moveTo>
                    <a:pt x="331" y="320"/>
                  </a:moveTo>
                  <a:cubicBezTo>
                    <a:pt x="331" y="326"/>
                    <a:pt x="326" y="331"/>
                    <a:pt x="320" y="331"/>
                  </a:cubicBezTo>
                  <a:cubicBezTo>
                    <a:pt x="10" y="331"/>
                    <a:pt x="10" y="331"/>
                    <a:pt x="10" y="331"/>
                  </a:cubicBezTo>
                  <a:cubicBezTo>
                    <a:pt x="5" y="331"/>
                    <a:pt x="0" y="326"/>
                    <a:pt x="0" y="320"/>
                  </a:cubicBezTo>
                  <a:cubicBezTo>
                    <a:pt x="0" y="10"/>
                    <a:pt x="0" y="10"/>
                    <a:pt x="0" y="10"/>
                  </a:cubicBezTo>
                  <a:cubicBezTo>
                    <a:pt x="0" y="5"/>
                    <a:pt x="5" y="0"/>
                    <a:pt x="10" y="0"/>
                  </a:cubicBezTo>
                  <a:cubicBezTo>
                    <a:pt x="320" y="0"/>
                    <a:pt x="320" y="0"/>
                    <a:pt x="320"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280"/>
            <p:cNvSpPr>
              <a:spLocks noEditPoints="1"/>
            </p:cNvSpPr>
            <p:nvPr/>
          </p:nvSpPr>
          <p:spPr bwMode="auto">
            <a:xfrm>
              <a:off x="9685863" y="2681678"/>
              <a:ext cx="766166" cy="843977"/>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3" name="TextBox 12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4" name="Group 13"/>
          <p:cNvGrpSpPr/>
          <p:nvPr/>
        </p:nvGrpSpPr>
        <p:grpSpPr>
          <a:xfrm>
            <a:off x="1156263" y="4638938"/>
            <a:ext cx="2150661" cy="1330976"/>
            <a:chOff x="1156263" y="4638938"/>
            <a:chExt cx="2150661" cy="1330976"/>
          </a:xfrm>
        </p:grpSpPr>
        <p:sp>
          <p:nvSpPr>
            <p:cNvPr id="186" name="TextBox 18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24" name="Rectangle 123"/>
            <p:cNvSpPr/>
            <p:nvPr/>
          </p:nvSpPr>
          <p:spPr>
            <a:xfrm>
              <a:off x="1518354" y="4638938"/>
              <a:ext cx="1426480"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5" name="Group 124"/>
          <p:cNvGrpSpPr/>
          <p:nvPr/>
        </p:nvGrpSpPr>
        <p:grpSpPr>
          <a:xfrm>
            <a:off x="3746447" y="4638745"/>
            <a:ext cx="2150661" cy="1330976"/>
            <a:chOff x="1156263" y="4638938"/>
            <a:chExt cx="2150661" cy="1330976"/>
          </a:xfrm>
        </p:grpSpPr>
        <p:sp>
          <p:nvSpPr>
            <p:cNvPr id="126" name="TextBox 12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27" name="Rectangle 126"/>
            <p:cNvSpPr/>
            <p:nvPr/>
          </p:nvSpPr>
          <p:spPr>
            <a:xfrm>
              <a:off x="1518354" y="4638938"/>
              <a:ext cx="1426480"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8" name="Group 127"/>
          <p:cNvGrpSpPr/>
          <p:nvPr/>
        </p:nvGrpSpPr>
        <p:grpSpPr>
          <a:xfrm>
            <a:off x="6276319" y="4638473"/>
            <a:ext cx="2150661" cy="1330976"/>
            <a:chOff x="1156263" y="4638938"/>
            <a:chExt cx="2150661" cy="1330976"/>
          </a:xfrm>
        </p:grpSpPr>
        <p:sp>
          <p:nvSpPr>
            <p:cNvPr id="129" name="TextBox 128"/>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30" name="Rectangle 129"/>
            <p:cNvSpPr/>
            <p:nvPr/>
          </p:nvSpPr>
          <p:spPr>
            <a:xfrm>
              <a:off x="1518354" y="4638938"/>
              <a:ext cx="1426480"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31" name="Group 130"/>
          <p:cNvGrpSpPr/>
          <p:nvPr/>
        </p:nvGrpSpPr>
        <p:grpSpPr>
          <a:xfrm>
            <a:off x="8964468" y="4638382"/>
            <a:ext cx="2150661" cy="1330976"/>
            <a:chOff x="1156263" y="4638938"/>
            <a:chExt cx="2150661" cy="1330976"/>
          </a:xfrm>
        </p:grpSpPr>
        <p:sp>
          <p:nvSpPr>
            <p:cNvPr id="132" name="TextBox 13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33" name="Rectangle 132"/>
            <p:cNvSpPr/>
            <p:nvPr/>
          </p:nvSpPr>
          <p:spPr>
            <a:xfrm>
              <a:off x="1518354" y="4638938"/>
              <a:ext cx="1426480"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493724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2"/>
                                        </p:tgtEl>
                                        <p:attrNameLst>
                                          <p:attrName>style.visibility</p:attrName>
                                        </p:attrNameLst>
                                      </p:cBhvr>
                                      <p:to>
                                        <p:strVal val="visible"/>
                                      </p:to>
                                    </p:set>
                                    <p:animEffect transition="in" filter="barn(inVertical)">
                                      <p:cBhvr>
                                        <p:cTn id="7" dur="1000"/>
                                        <p:tgtEl>
                                          <p:spTgt spid="122"/>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outVertical)">
                                      <p:cBhvr>
                                        <p:cTn id="11" dur="1000"/>
                                        <p:tgtEl>
                                          <p:spTgt spid="4"/>
                                        </p:tgtEl>
                                      </p:cBhvr>
                                    </p:animEffect>
                                  </p:childTnLst>
                                </p:cTn>
                              </p:par>
                            </p:childTnLst>
                          </p:cTn>
                        </p:par>
                        <p:par>
                          <p:cTn id="12" fill="hold">
                            <p:stCondLst>
                              <p:cond delay="2000"/>
                            </p:stCondLst>
                            <p:childTnLst>
                              <p:par>
                                <p:cTn id="13" presetID="22" presetClass="entr" presetSubtype="4" fill="hold" grpId="0" nodeType="afterEffect">
                                  <p:stCondLst>
                                    <p:cond delay="0"/>
                                  </p:stCondLst>
                                  <p:childTnLst>
                                    <p:set>
                                      <p:cBhvr>
                                        <p:cTn id="14" dur="1" fill="hold">
                                          <p:stCondLst>
                                            <p:cond delay="0"/>
                                          </p:stCondLst>
                                        </p:cTn>
                                        <p:tgtEl>
                                          <p:spTgt spid="4188"/>
                                        </p:tgtEl>
                                        <p:attrNameLst>
                                          <p:attrName>style.visibility</p:attrName>
                                        </p:attrNameLst>
                                      </p:cBhvr>
                                      <p:to>
                                        <p:strVal val="visible"/>
                                      </p:to>
                                    </p:set>
                                    <p:animEffect transition="in" filter="wipe(down)">
                                      <p:cBhvr>
                                        <p:cTn id="15" dur="500"/>
                                        <p:tgtEl>
                                          <p:spTgt spid="4188"/>
                                        </p:tgtEl>
                                      </p:cBhvr>
                                    </p:animEffect>
                                  </p:childTnLst>
                                </p:cTn>
                              </p:par>
                            </p:childTnLst>
                          </p:cTn>
                        </p:par>
                        <p:par>
                          <p:cTn id="16" fill="hold">
                            <p:stCondLst>
                              <p:cond delay="2500"/>
                            </p:stCondLst>
                            <p:childTnLst>
                              <p:par>
                                <p:cTn id="17" presetID="22" presetClass="entr" presetSubtype="1"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up)">
                                      <p:cBhvr>
                                        <p:cTn id="19" dur="500"/>
                                        <p:tgtEl>
                                          <p:spTgt spid="16"/>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up)">
                                      <p:cBhvr>
                                        <p:cTn id="23" dur="500"/>
                                        <p:tgtEl>
                                          <p:spTgt spid="14"/>
                                        </p:tgtEl>
                                      </p:cBhvr>
                                    </p:animEffect>
                                  </p:childTnLst>
                                </p:cTn>
                              </p:par>
                            </p:childTnLst>
                          </p:cTn>
                        </p:par>
                        <p:par>
                          <p:cTn id="24" fill="hold">
                            <p:stCondLst>
                              <p:cond delay="3500"/>
                            </p:stCondLst>
                            <p:childTnLst>
                              <p:par>
                                <p:cTn id="25" presetID="22" presetClass="entr" presetSubtype="4" fill="hold" grpId="0" nodeType="afterEffect">
                                  <p:stCondLst>
                                    <p:cond delay="0"/>
                                  </p:stCondLst>
                                  <p:childTnLst>
                                    <p:set>
                                      <p:cBhvr>
                                        <p:cTn id="26" dur="1" fill="hold">
                                          <p:stCondLst>
                                            <p:cond delay="0"/>
                                          </p:stCondLst>
                                        </p:cTn>
                                        <p:tgtEl>
                                          <p:spTgt spid="4168"/>
                                        </p:tgtEl>
                                        <p:attrNameLst>
                                          <p:attrName>style.visibility</p:attrName>
                                        </p:attrNameLst>
                                      </p:cBhvr>
                                      <p:to>
                                        <p:strVal val="visible"/>
                                      </p:to>
                                    </p:set>
                                    <p:animEffect transition="in" filter="wipe(down)">
                                      <p:cBhvr>
                                        <p:cTn id="27" dur="500"/>
                                        <p:tgtEl>
                                          <p:spTgt spid="4168"/>
                                        </p:tgtEl>
                                      </p:cBhvr>
                                    </p:animEffect>
                                  </p:childTnLst>
                                </p:cTn>
                              </p:par>
                            </p:childTnLst>
                          </p:cTn>
                        </p:par>
                        <p:par>
                          <p:cTn id="28" fill="hold">
                            <p:stCondLst>
                              <p:cond delay="4000"/>
                            </p:stCondLst>
                            <p:childTnLst>
                              <p:par>
                                <p:cTn id="29" presetID="22" presetClass="entr" presetSubtype="1" fill="hold"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up)">
                                      <p:cBhvr>
                                        <p:cTn id="31" dur="500"/>
                                        <p:tgtEl>
                                          <p:spTgt spid="17"/>
                                        </p:tgtEl>
                                      </p:cBhvr>
                                    </p:animEffect>
                                  </p:childTnLst>
                                </p:cTn>
                              </p:par>
                            </p:childTnLst>
                          </p:cTn>
                        </p:par>
                        <p:par>
                          <p:cTn id="32" fill="hold">
                            <p:stCondLst>
                              <p:cond delay="4500"/>
                            </p:stCondLst>
                            <p:childTnLst>
                              <p:par>
                                <p:cTn id="33" presetID="22" presetClass="entr" presetSubtype="1" fill="hold" nodeType="afterEffect">
                                  <p:stCondLst>
                                    <p:cond delay="0"/>
                                  </p:stCondLst>
                                  <p:childTnLst>
                                    <p:set>
                                      <p:cBhvr>
                                        <p:cTn id="34" dur="1" fill="hold">
                                          <p:stCondLst>
                                            <p:cond delay="0"/>
                                          </p:stCondLst>
                                        </p:cTn>
                                        <p:tgtEl>
                                          <p:spTgt spid="125"/>
                                        </p:tgtEl>
                                        <p:attrNameLst>
                                          <p:attrName>style.visibility</p:attrName>
                                        </p:attrNameLst>
                                      </p:cBhvr>
                                      <p:to>
                                        <p:strVal val="visible"/>
                                      </p:to>
                                    </p:set>
                                    <p:animEffect transition="in" filter="wipe(up)">
                                      <p:cBhvr>
                                        <p:cTn id="35" dur="500"/>
                                        <p:tgtEl>
                                          <p:spTgt spid="125"/>
                                        </p:tgtEl>
                                      </p:cBhvr>
                                    </p:animEffect>
                                  </p:childTnLst>
                                </p:cTn>
                              </p:par>
                            </p:childTnLst>
                          </p:cTn>
                        </p:par>
                        <p:par>
                          <p:cTn id="36" fill="hold">
                            <p:stCondLst>
                              <p:cond delay="5000"/>
                            </p:stCondLst>
                            <p:childTnLst>
                              <p:par>
                                <p:cTn id="37" presetID="22" presetClass="entr" presetSubtype="4" fill="hold" grpId="0" nodeType="afterEffect">
                                  <p:stCondLst>
                                    <p:cond delay="0"/>
                                  </p:stCondLst>
                                  <p:childTnLst>
                                    <p:set>
                                      <p:cBhvr>
                                        <p:cTn id="38" dur="1" fill="hold">
                                          <p:stCondLst>
                                            <p:cond delay="0"/>
                                          </p:stCondLst>
                                        </p:cTn>
                                        <p:tgtEl>
                                          <p:spTgt spid="4169"/>
                                        </p:tgtEl>
                                        <p:attrNameLst>
                                          <p:attrName>style.visibility</p:attrName>
                                        </p:attrNameLst>
                                      </p:cBhvr>
                                      <p:to>
                                        <p:strVal val="visible"/>
                                      </p:to>
                                    </p:set>
                                    <p:animEffect transition="in" filter="wipe(down)">
                                      <p:cBhvr>
                                        <p:cTn id="39" dur="500"/>
                                        <p:tgtEl>
                                          <p:spTgt spid="4169"/>
                                        </p:tgtEl>
                                      </p:cBhvr>
                                    </p:animEffect>
                                  </p:childTnLst>
                                </p:cTn>
                              </p:par>
                            </p:childTnLst>
                          </p:cTn>
                        </p:par>
                        <p:par>
                          <p:cTn id="40" fill="hold">
                            <p:stCondLst>
                              <p:cond delay="5500"/>
                            </p:stCondLst>
                            <p:childTnLst>
                              <p:par>
                                <p:cTn id="41" presetID="22" presetClass="entr" presetSubtype="1" fill="hold"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wipe(up)">
                                      <p:cBhvr>
                                        <p:cTn id="43" dur="500"/>
                                        <p:tgtEl>
                                          <p:spTgt spid="18"/>
                                        </p:tgtEl>
                                      </p:cBhvr>
                                    </p:animEffect>
                                  </p:childTnLst>
                                </p:cTn>
                              </p:par>
                            </p:childTnLst>
                          </p:cTn>
                        </p:par>
                        <p:par>
                          <p:cTn id="44" fill="hold">
                            <p:stCondLst>
                              <p:cond delay="6000"/>
                            </p:stCondLst>
                            <p:childTnLst>
                              <p:par>
                                <p:cTn id="45" presetID="22" presetClass="entr" presetSubtype="1" fill="hold" nodeType="afterEffect">
                                  <p:stCondLst>
                                    <p:cond delay="0"/>
                                  </p:stCondLst>
                                  <p:childTnLst>
                                    <p:set>
                                      <p:cBhvr>
                                        <p:cTn id="46" dur="1" fill="hold">
                                          <p:stCondLst>
                                            <p:cond delay="0"/>
                                          </p:stCondLst>
                                        </p:cTn>
                                        <p:tgtEl>
                                          <p:spTgt spid="128"/>
                                        </p:tgtEl>
                                        <p:attrNameLst>
                                          <p:attrName>style.visibility</p:attrName>
                                        </p:attrNameLst>
                                      </p:cBhvr>
                                      <p:to>
                                        <p:strVal val="visible"/>
                                      </p:to>
                                    </p:set>
                                    <p:animEffect transition="in" filter="wipe(up)">
                                      <p:cBhvr>
                                        <p:cTn id="47" dur="500"/>
                                        <p:tgtEl>
                                          <p:spTgt spid="128"/>
                                        </p:tgtEl>
                                      </p:cBhvr>
                                    </p:animEffect>
                                  </p:childTnLst>
                                </p:cTn>
                              </p:par>
                            </p:childTnLst>
                          </p:cTn>
                        </p:par>
                        <p:par>
                          <p:cTn id="48" fill="hold">
                            <p:stCondLst>
                              <p:cond delay="6500"/>
                            </p:stCondLst>
                            <p:childTnLst>
                              <p:par>
                                <p:cTn id="49" presetID="22" presetClass="entr" presetSubtype="4" fill="hold" grpId="0" nodeType="afterEffect">
                                  <p:stCondLst>
                                    <p:cond delay="0"/>
                                  </p:stCondLst>
                                  <p:childTnLst>
                                    <p:set>
                                      <p:cBhvr>
                                        <p:cTn id="50" dur="1" fill="hold">
                                          <p:stCondLst>
                                            <p:cond delay="0"/>
                                          </p:stCondLst>
                                        </p:cTn>
                                        <p:tgtEl>
                                          <p:spTgt spid="4170"/>
                                        </p:tgtEl>
                                        <p:attrNameLst>
                                          <p:attrName>style.visibility</p:attrName>
                                        </p:attrNameLst>
                                      </p:cBhvr>
                                      <p:to>
                                        <p:strVal val="visible"/>
                                      </p:to>
                                    </p:set>
                                    <p:animEffect transition="in" filter="wipe(down)">
                                      <p:cBhvr>
                                        <p:cTn id="51" dur="500"/>
                                        <p:tgtEl>
                                          <p:spTgt spid="4170"/>
                                        </p:tgtEl>
                                      </p:cBhvr>
                                    </p:animEffect>
                                  </p:childTnLst>
                                </p:cTn>
                              </p:par>
                            </p:childTnLst>
                          </p:cTn>
                        </p:par>
                        <p:par>
                          <p:cTn id="52" fill="hold">
                            <p:stCondLst>
                              <p:cond delay="7000"/>
                            </p:stCondLst>
                            <p:childTnLst>
                              <p:par>
                                <p:cTn id="53" presetID="22" presetClass="entr" presetSubtype="1" fill="hold"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wipe(up)">
                                      <p:cBhvr>
                                        <p:cTn id="55" dur="500"/>
                                        <p:tgtEl>
                                          <p:spTgt spid="19"/>
                                        </p:tgtEl>
                                      </p:cBhvr>
                                    </p:animEffect>
                                  </p:childTnLst>
                                </p:cTn>
                              </p:par>
                            </p:childTnLst>
                          </p:cTn>
                        </p:par>
                        <p:par>
                          <p:cTn id="56" fill="hold">
                            <p:stCondLst>
                              <p:cond delay="7500"/>
                            </p:stCondLst>
                            <p:childTnLst>
                              <p:par>
                                <p:cTn id="57" presetID="22" presetClass="entr" presetSubtype="4" fill="hold" nodeType="afterEffect">
                                  <p:stCondLst>
                                    <p:cond delay="0"/>
                                  </p:stCondLst>
                                  <p:childTnLst>
                                    <p:set>
                                      <p:cBhvr>
                                        <p:cTn id="58" dur="1" fill="hold">
                                          <p:stCondLst>
                                            <p:cond delay="0"/>
                                          </p:stCondLst>
                                        </p:cTn>
                                        <p:tgtEl>
                                          <p:spTgt spid="131"/>
                                        </p:tgtEl>
                                        <p:attrNameLst>
                                          <p:attrName>style.visibility</p:attrName>
                                        </p:attrNameLst>
                                      </p:cBhvr>
                                      <p:to>
                                        <p:strVal val="visible"/>
                                      </p:to>
                                    </p:set>
                                    <p:animEffect transition="in" filter="wipe(down)">
                                      <p:cBhvr>
                                        <p:cTn id="59"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 grpId="0" animBg="1"/>
      <p:bldP spid="4168" grpId="0" animBg="1"/>
      <p:bldP spid="4169" grpId="0" animBg="1"/>
      <p:bldP spid="4170" grpId="0" animBg="1"/>
      <p:bldP spid="418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 name="Rectangle 29"/>
          <p:cNvSpPr/>
          <p:nvPr/>
        </p:nvSpPr>
        <p:spPr bwMode="auto">
          <a:xfrm>
            <a:off x="0" y="1303020"/>
            <a:ext cx="12192000" cy="509778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TextBox 1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13" name="Rectangle 12"/>
          <p:cNvSpPr/>
          <p:nvPr/>
        </p:nvSpPr>
        <p:spPr bwMode="auto">
          <a:xfrm>
            <a:off x="0" y="2942491"/>
            <a:ext cx="12192000" cy="1793631"/>
          </a:xfrm>
          <a:prstGeom prst="rect">
            <a:avLst/>
          </a:prstGeom>
          <a:solidFill>
            <a:schemeClr val="bg1"/>
          </a:solidFill>
          <a:ln w="6350">
            <a:no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TextBox 17"/>
          <p:cNvSpPr txBox="1"/>
          <p:nvPr/>
        </p:nvSpPr>
        <p:spPr>
          <a:xfrm>
            <a:off x="5236203" y="3241051"/>
            <a:ext cx="1719593"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rgbClr val="FF0000"/>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9" name="TextBox 18"/>
          <p:cNvSpPr txBox="1"/>
          <p:nvPr/>
        </p:nvSpPr>
        <p:spPr>
          <a:xfrm>
            <a:off x="3073889" y="3012490"/>
            <a:ext cx="1933072"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1"/>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0" name="TextBox 19"/>
          <p:cNvSpPr txBox="1"/>
          <p:nvPr/>
        </p:nvSpPr>
        <p:spPr>
          <a:xfrm>
            <a:off x="9270680" y="3241051"/>
            <a:ext cx="1944967"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4"/>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1" name="TextBox 20"/>
          <p:cNvSpPr txBox="1"/>
          <p:nvPr/>
        </p:nvSpPr>
        <p:spPr>
          <a:xfrm>
            <a:off x="7266136" y="3018522"/>
            <a:ext cx="18184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6">
                    <a:lumMod val="75000"/>
                  </a:schemeClr>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nvGrpSpPr>
          <p:cNvPr id="40" name="Group 39"/>
          <p:cNvGrpSpPr/>
          <p:nvPr/>
        </p:nvGrpSpPr>
        <p:grpSpPr>
          <a:xfrm>
            <a:off x="7790425" y="4736122"/>
            <a:ext cx="2926080" cy="1463040"/>
            <a:chOff x="7790425" y="4736122"/>
            <a:chExt cx="2926080" cy="1463040"/>
          </a:xfrm>
        </p:grpSpPr>
        <p:sp>
          <p:nvSpPr>
            <p:cNvPr id="6" name="Freeform 5"/>
            <p:cNvSpPr>
              <a:spLocks noChangeAspect="1"/>
            </p:cNvSpPr>
            <p:nvPr/>
          </p:nvSpPr>
          <p:spPr>
            <a:xfrm>
              <a:off x="7790425" y="4736122"/>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FFC0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14"/>
            <p:cNvSpPr>
              <a:spLocks noChangeAspect="1" noEditPoints="1"/>
            </p:cNvSpPr>
            <p:nvPr/>
          </p:nvSpPr>
          <p:spPr bwMode="auto">
            <a:xfrm>
              <a:off x="8935794" y="5421907"/>
              <a:ext cx="635340" cy="640080"/>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1631847" y="1479457"/>
            <a:ext cx="2926080" cy="1463040"/>
            <a:chOff x="1631847" y="1479457"/>
            <a:chExt cx="2926080" cy="1463040"/>
          </a:xfrm>
        </p:grpSpPr>
        <p:sp>
          <p:nvSpPr>
            <p:cNvPr id="4" name="Freeform 3"/>
            <p:cNvSpPr>
              <a:spLocks noChangeAspect="1"/>
            </p:cNvSpPr>
            <p:nvPr/>
          </p:nvSpPr>
          <p:spPr>
            <a:xfrm rot="10800000">
              <a:off x="1631847" y="1479457"/>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87"/>
            <p:cNvSpPr>
              <a:spLocks noEditPoints="1"/>
            </p:cNvSpPr>
            <p:nvPr/>
          </p:nvSpPr>
          <p:spPr bwMode="auto">
            <a:xfrm>
              <a:off x="2696223" y="1616990"/>
              <a:ext cx="797328" cy="639716"/>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9" name="Group 38"/>
          <p:cNvGrpSpPr/>
          <p:nvPr/>
        </p:nvGrpSpPr>
        <p:grpSpPr>
          <a:xfrm>
            <a:off x="5748994" y="1479457"/>
            <a:ext cx="2926080" cy="1463040"/>
            <a:chOff x="5748994" y="1479457"/>
            <a:chExt cx="2926080" cy="1463040"/>
          </a:xfrm>
        </p:grpSpPr>
        <p:sp>
          <p:nvSpPr>
            <p:cNvPr id="7" name="Freeform 6"/>
            <p:cNvSpPr>
              <a:spLocks noChangeAspect="1"/>
            </p:cNvSpPr>
            <p:nvPr/>
          </p:nvSpPr>
          <p:spPr>
            <a:xfrm rot="10800000">
              <a:off x="5748994" y="1479457"/>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Группа 49"/>
            <p:cNvGrpSpPr>
              <a:grpSpLocks noChangeAspect="1"/>
            </p:cNvGrpSpPr>
            <p:nvPr/>
          </p:nvGrpSpPr>
          <p:grpSpPr>
            <a:xfrm>
              <a:off x="6899452" y="1553324"/>
              <a:ext cx="625162" cy="731520"/>
              <a:chOff x="4489451" y="1550988"/>
              <a:chExt cx="3209925" cy="3756025"/>
            </a:xfrm>
            <a:solidFill>
              <a:schemeClr val="bg2"/>
            </a:solidFill>
            <a:effectLst>
              <a:outerShdw blurRad="50800" dist="38100" dir="2700000" algn="tl" rotWithShape="0">
                <a:prstClr val="black">
                  <a:alpha val="40000"/>
                </a:prstClr>
              </a:outerShdw>
            </a:effectLst>
          </p:grpSpPr>
          <p:sp>
            <p:nvSpPr>
              <p:cNvPr id="25" name="Freeform 576"/>
              <p:cNvSpPr>
                <a:spLocks noEditPoints="1"/>
              </p:cNvSpPr>
              <p:nvPr/>
            </p:nvSpPr>
            <p:spPr bwMode="auto">
              <a:xfrm>
                <a:off x="4489451" y="1550988"/>
                <a:ext cx="3209925" cy="3756025"/>
              </a:xfrm>
              <a:custGeom>
                <a:avLst/>
                <a:gdLst>
                  <a:gd name="T0" fmla="*/ 1383 w 4044"/>
                  <a:gd name="T1" fmla="*/ 624 h 4732"/>
                  <a:gd name="T2" fmla="*/ 823 w 4044"/>
                  <a:gd name="T3" fmla="*/ 1159 h 4732"/>
                  <a:gd name="T4" fmla="*/ 638 w 4044"/>
                  <a:gd name="T5" fmla="*/ 1940 h 4732"/>
                  <a:gd name="T6" fmla="*/ 903 w 4044"/>
                  <a:gd name="T7" fmla="*/ 2676 h 4732"/>
                  <a:gd name="T8" fmla="*/ 1542 w 4044"/>
                  <a:gd name="T9" fmla="*/ 3156 h 4732"/>
                  <a:gd name="T10" fmla="*/ 2330 w 4044"/>
                  <a:gd name="T11" fmla="*/ 3205 h 4732"/>
                  <a:gd name="T12" fmla="*/ 3031 w 4044"/>
                  <a:gd name="T13" fmla="*/ 2799 h 4732"/>
                  <a:gd name="T14" fmla="*/ 3379 w 4044"/>
                  <a:gd name="T15" fmla="*/ 2112 h 4732"/>
                  <a:gd name="T16" fmla="*/ 3306 w 4044"/>
                  <a:gd name="T17" fmla="*/ 1338 h 4732"/>
                  <a:gd name="T18" fmla="*/ 2858 w 4044"/>
                  <a:gd name="T19" fmla="*/ 748 h 4732"/>
                  <a:gd name="T20" fmla="*/ 2315 w 4044"/>
                  <a:gd name="T21" fmla="*/ 498 h 4732"/>
                  <a:gd name="T22" fmla="*/ 2172 w 4044"/>
                  <a:gd name="T23" fmla="*/ 59 h 4732"/>
                  <a:gd name="T24" fmla="*/ 2461 w 4044"/>
                  <a:gd name="T25" fmla="*/ 258 h 4732"/>
                  <a:gd name="T26" fmla="*/ 2782 w 4044"/>
                  <a:gd name="T27" fmla="*/ 209 h 4732"/>
                  <a:gd name="T28" fmla="*/ 3037 w 4044"/>
                  <a:gd name="T29" fmla="*/ 287 h 4732"/>
                  <a:gd name="T30" fmla="*/ 3154 w 4044"/>
                  <a:gd name="T31" fmla="*/ 574 h 4732"/>
                  <a:gd name="T32" fmla="*/ 3374 w 4044"/>
                  <a:gd name="T33" fmla="*/ 742 h 4732"/>
                  <a:gd name="T34" fmla="*/ 3647 w 4044"/>
                  <a:gd name="T35" fmla="*/ 865 h 4732"/>
                  <a:gd name="T36" fmla="*/ 3665 w 4044"/>
                  <a:gd name="T37" fmla="*/ 1162 h 4732"/>
                  <a:gd name="T38" fmla="*/ 3675 w 4044"/>
                  <a:gd name="T39" fmla="*/ 1475 h 4732"/>
                  <a:gd name="T40" fmla="*/ 3895 w 4044"/>
                  <a:gd name="T41" fmla="*/ 1796 h 4732"/>
                  <a:gd name="T42" fmla="*/ 3795 w 4044"/>
                  <a:gd name="T43" fmla="*/ 2090 h 4732"/>
                  <a:gd name="T44" fmla="*/ 3644 w 4044"/>
                  <a:gd name="T45" fmla="*/ 2378 h 4732"/>
                  <a:gd name="T46" fmla="*/ 3700 w 4044"/>
                  <a:gd name="T47" fmla="*/ 2705 h 4732"/>
                  <a:gd name="T48" fmla="*/ 3525 w 4044"/>
                  <a:gd name="T49" fmla="*/ 2917 h 4732"/>
                  <a:gd name="T50" fmla="*/ 3492 w 4044"/>
                  <a:gd name="T51" fmla="*/ 3104 h 4732"/>
                  <a:gd name="T52" fmla="*/ 3720 w 4044"/>
                  <a:gd name="T53" fmla="*/ 3496 h 4732"/>
                  <a:gd name="T54" fmla="*/ 3942 w 4044"/>
                  <a:gd name="T55" fmla="*/ 3877 h 4732"/>
                  <a:gd name="T56" fmla="*/ 4038 w 4044"/>
                  <a:gd name="T57" fmla="*/ 4048 h 4732"/>
                  <a:gd name="T58" fmla="*/ 3531 w 4044"/>
                  <a:gd name="T59" fmla="*/ 4179 h 4732"/>
                  <a:gd name="T60" fmla="*/ 3070 w 4044"/>
                  <a:gd name="T61" fmla="*/ 4673 h 4732"/>
                  <a:gd name="T62" fmla="*/ 2909 w 4044"/>
                  <a:gd name="T63" fmla="*/ 4670 h 4732"/>
                  <a:gd name="T64" fmla="*/ 2800 w 4044"/>
                  <a:gd name="T65" fmla="*/ 4482 h 4732"/>
                  <a:gd name="T66" fmla="*/ 2567 w 4044"/>
                  <a:gd name="T67" fmla="*/ 4081 h 4732"/>
                  <a:gd name="T68" fmla="*/ 2350 w 4044"/>
                  <a:gd name="T69" fmla="*/ 3710 h 4732"/>
                  <a:gd name="T70" fmla="*/ 2272 w 4044"/>
                  <a:gd name="T71" fmla="*/ 3586 h 4732"/>
                  <a:gd name="T72" fmla="*/ 2073 w 4044"/>
                  <a:gd name="T73" fmla="*/ 3703 h 4732"/>
                  <a:gd name="T74" fmla="*/ 1791 w 4044"/>
                  <a:gd name="T75" fmla="*/ 3592 h 4732"/>
                  <a:gd name="T76" fmla="*/ 1729 w 4044"/>
                  <a:gd name="T77" fmla="*/ 3651 h 4732"/>
                  <a:gd name="T78" fmla="*/ 1540 w 4044"/>
                  <a:gd name="T79" fmla="*/ 3977 h 4732"/>
                  <a:gd name="T80" fmla="*/ 1298 w 4044"/>
                  <a:gd name="T81" fmla="*/ 4396 h 4732"/>
                  <a:gd name="T82" fmla="*/ 1143 w 4044"/>
                  <a:gd name="T83" fmla="*/ 4661 h 4732"/>
                  <a:gd name="T84" fmla="*/ 1013 w 4044"/>
                  <a:gd name="T85" fmla="*/ 4719 h 4732"/>
                  <a:gd name="T86" fmla="*/ 590 w 4044"/>
                  <a:gd name="T87" fmla="*/ 4204 h 4732"/>
                  <a:gd name="T88" fmla="*/ 1 w 4044"/>
                  <a:gd name="T89" fmla="*/ 4104 h 4732"/>
                  <a:gd name="T90" fmla="*/ 65 w 4044"/>
                  <a:gd name="T91" fmla="*/ 3950 h 4732"/>
                  <a:gd name="T92" fmla="*/ 265 w 4044"/>
                  <a:gd name="T93" fmla="*/ 3602 h 4732"/>
                  <a:gd name="T94" fmla="*/ 501 w 4044"/>
                  <a:gd name="T95" fmla="*/ 3195 h 4732"/>
                  <a:gd name="T96" fmla="*/ 629 w 4044"/>
                  <a:gd name="T97" fmla="*/ 2971 h 4732"/>
                  <a:gd name="T98" fmla="*/ 466 w 4044"/>
                  <a:gd name="T99" fmla="*/ 2896 h 4732"/>
                  <a:gd name="T100" fmla="*/ 345 w 4044"/>
                  <a:gd name="T101" fmla="*/ 2665 h 4732"/>
                  <a:gd name="T102" fmla="*/ 397 w 4044"/>
                  <a:gd name="T103" fmla="*/ 2340 h 4732"/>
                  <a:gd name="T104" fmla="*/ 215 w 4044"/>
                  <a:gd name="T105" fmla="*/ 2053 h 4732"/>
                  <a:gd name="T106" fmla="*/ 164 w 4044"/>
                  <a:gd name="T107" fmla="*/ 1747 h 4732"/>
                  <a:gd name="T108" fmla="*/ 384 w 4044"/>
                  <a:gd name="T109" fmla="*/ 1442 h 4732"/>
                  <a:gd name="T110" fmla="*/ 363 w 4044"/>
                  <a:gd name="T111" fmla="*/ 1127 h 4732"/>
                  <a:gd name="T112" fmla="*/ 415 w 4044"/>
                  <a:gd name="T113" fmla="*/ 849 h 4732"/>
                  <a:gd name="T114" fmla="*/ 700 w 4044"/>
                  <a:gd name="T115" fmla="*/ 736 h 4732"/>
                  <a:gd name="T116" fmla="*/ 898 w 4044"/>
                  <a:gd name="T117" fmla="*/ 546 h 4732"/>
                  <a:gd name="T118" fmla="*/ 1019 w 4044"/>
                  <a:gd name="T119" fmla="*/ 266 h 4732"/>
                  <a:gd name="T120" fmla="*/ 1296 w 4044"/>
                  <a:gd name="T121" fmla="*/ 224 h 4732"/>
                  <a:gd name="T122" fmla="*/ 1586 w 4044"/>
                  <a:gd name="T123" fmla="*/ 258 h 4732"/>
                  <a:gd name="T124" fmla="*/ 1788 w 4044"/>
                  <a:gd name="T125" fmla="*/ 104 h 4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44" h="4732">
                    <a:moveTo>
                      <a:pt x="2027" y="468"/>
                    </a:moveTo>
                    <a:lnTo>
                      <a:pt x="1931" y="471"/>
                    </a:lnTo>
                    <a:lnTo>
                      <a:pt x="1836" y="481"/>
                    </a:lnTo>
                    <a:lnTo>
                      <a:pt x="1742" y="496"/>
                    </a:lnTo>
                    <a:lnTo>
                      <a:pt x="1650" y="520"/>
                    </a:lnTo>
                    <a:lnTo>
                      <a:pt x="1559" y="548"/>
                    </a:lnTo>
                    <a:lnTo>
                      <a:pt x="1469" y="583"/>
                    </a:lnTo>
                    <a:lnTo>
                      <a:pt x="1383" y="624"/>
                    </a:lnTo>
                    <a:lnTo>
                      <a:pt x="1299" y="671"/>
                    </a:lnTo>
                    <a:lnTo>
                      <a:pt x="1220" y="725"/>
                    </a:lnTo>
                    <a:lnTo>
                      <a:pt x="1142" y="782"/>
                    </a:lnTo>
                    <a:lnTo>
                      <a:pt x="1069" y="847"/>
                    </a:lnTo>
                    <a:lnTo>
                      <a:pt x="1000" y="917"/>
                    </a:lnTo>
                    <a:lnTo>
                      <a:pt x="935" y="993"/>
                    </a:lnTo>
                    <a:lnTo>
                      <a:pt x="876" y="1074"/>
                    </a:lnTo>
                    <a:lnTo>
                      <a:pt x="823" y="1159"/>
                    </a:lnTo>
                    <a:lnTo>
                      <a:pt x="772" y="1253"/>
                    </a:lnTo>
                    <a:lnTo>
                      <a:pt x="730" y="1348"/>
                    </a:lnTo>
                    <a:lnTo>
                      <a:pt x="697" y="1445"/>
                    </a:lnTo>
                    <a:lnTo>
                      <a:pt x="671" y="1543"/>
                    </a:lnTo>
                    <a:lnTo>
                      <a:pt x="651" y="1643"/>
                    </a:lnTo>
                    <a:lnTo>
                      <a:pt x="639" y="1741"/>
                    </a:lnTo>
                    <a:lnTo>
                      <a:pt x="635" y="1841"/>
                    </a:lnTo>
                    <a:lnTo>
                      <a:pt x="638" y="1940"/>
                    </a:lnTo>
                    <a:lnTo>
                      <a:pt x="648" y="2038"/>
                    </a:lnTo>
                    <a:lnTo>
                      <a:pt x="664" y="2136"/>
                    </a:lnTo>
                    <a:lnTo>
                      <a:pt x="688" y="2232"/>
                    </a:lnTo>
                    <a:lnTo>
                      <a:pt x="717" y="2326"/>
                    </a:lnTo>
                    <a:lnTo>
                      <a:pt x="755" y="2418"/>
                    </a:lnTo>
                    <a:lnTo>
                      <a:pt x="798" y="2507"/>
                    </a:lnTo>
                    <a:lnTo>
                      <a:pt x="847" y="2593"/>
                    </a:lnTo>
                    <a:lnTo>
                      <a:pt x="903" y="2676"/>
                    </a:lnTo>
                    <a:lnTo>
                      <a:pt x="965" y="2754"/>
                    </a:lnTo>
                    <a:lnTo>
                      <a:pt x="1033" y="2829"/>
                    </a:lnTo>
                    <a:lnTo>
                      <a:pt x="1108" y="2900"/>
                    </a:lnTo>
                    <a:lnTo>
                      <a:pt x="1188" y="2965"/>
                    </a:lnTo>
                    <a:lnTo>
                      <a:pt x="1274" y="3024"/>
                    </a:lnTo>
                    <a:lnTo>
                      <a:pt x="1360" y="3075"/>
                    </a:lnTo>
                    <a:lnTo>
                      <a:pt x="1449" y="3118"/>
                    </a:lnTo>
                    <a:lnTo>
                      <a:pt x="1542" y="3156"/>
                    </a:lnTo>
                    <a:lnTo>
                      <a:pt x="1637" y="3186"/>
                    </a:lnTo>
                    <a:lnTo>
                      <a:pt x="1734" y="3209"/>
                    </a:lnTo>
                    <a:lnTo>
                      <a:pt x="1830" y="3226"/>
                    </a:lnTo>
                    <a:lnTo>
                      <a:pt x="1930" y="3237"/>
                    </a:lnTo>
                    <a:lnTo>
                      <a:pt x="2029" y="3239"/>
                    </a:lnTo>
                    <a:lnTo>
                      <a:pt x="2129" y="3235"/>
                    </a:lnTo>
                    <a:lnTo>
                      <a:pt x="2230" y="3224"/>
                    </a:lnTo>
                    <a:lnTo>
                      <a:pt x="2330" y="3205"/>
                    </a:lnTo>
                    <a:lnTo>
                      <a:pt x="2428" y="3177"/>
                    </a:lnTo>
                    <a:lnTo>
                      <a:pt x="2525" y="3143"/>
                    </a:lnTo>
                    <a:lnTo>
                      <a:pt x="2621" y="3101"/>
                    </a:lnTo>
                    <a:lnTo>
                      <a:pt x="2715" y="3052"/>
                    </a:lnTo>
                    <a:lnTo>
                      <a:pt x="2802" y="2995"/>
                    </a:lnTo>
                    <a:lnTo>
                      <a:pt x="2884" y="2935"/>
                    </a:lnTo>
                    <a:lnTo>
                      <a:pt x="2961" y="2870"/>
                    </a:lnTo>
                    <a:lnTo>
                      <a:pt x="3031" y="2799"/>
                    </a:lnTo>
                    <a:lnTo>
                      <a:pt x="3096" y="2724"/>
                    </a:lnTo>
                    <a:lnTo>
                      <a:pt x="3156" y="2646"/>
                    </a:lnTo>
                    <a:lnTo>
                      <a:pt x="3208" y="2564"/>
                    </a:lnTo>
                    <a:lnTo>
                      <a:pt x="3255" y="2479"/>
                    </a:lnTo>
                    <a:lnTo>
                      <a:pt x="3296" y="2389"/>
                    </a:lnTo>
                    <a:lnTo>
                      <a:pt x="3330" y="2300"/>
                    </a:lnTo>
                    <a:lnTo>
                      <a:pt x="3358" y="2206"/>
                    </a:lnTo>
                    <a:lnTo>
                      <a:pt x="3379" y="2112"/>
                    </a:lnTo>
                    <a:lnTo>
                      <a:pt x="3394" y="2015"/>
                    </a:lnTo>
                    <a:lnTo>
                      <a:pt x="3403" y="1918"/>
                    </a:lnTo>
                    <a:lnTo>
                      <a:pt x="3404" y="1822"/>
                    </a:lnTo>
                    <a:lnTo>
                      <a:pt x="3398" y="1724"/>
                    </a:lnTo>
                    <a:lnTo>
                      <a:pt x="3387" y="1627"/>
                    </a:lnTo>
                    <a:lnTo>
                      <a:pt x="3366" y="1529"/>
                    </a:lnTo>
                    <a:lnTo>
                      <a:pt x="3340" y="1433"/>
                    </a:lnTo>
                    <a:lnTo>
                      <a:pt x="3306" y="1338"/>
                    </a:lnTo>
                    <a:lnTo>
                      <a:pt x="3265" y="1244"/>
                    </a:lnTo>
                    <a:lnTo>
                      <a:pt x="3216" y="1153"/>
                    </a:lnTo>
                    <a:lnTo>
                      <a:pt x="3167" y="1074"/>
                    </a:lnTo>
                    <a:lnTo>
                      <a:pt x="3112" y="1000"/>
                    </a:lnTo>
                    <a:lnTo>
                      <a:pt x="3055" y="930"/>
                    </a:lnTo>
                    <a:lnTo>
                      <a:pt x="2992" y="865"/>
                    </a:lnTo>
                    <a:lnTo>
                      <a:pt x="2928" y="804"/>
                    </a:lnTo>
                    <a:lnTo>
                      <a:pt x="2858" y="748"/>
                    </a:lnTo>
                    <a:lnTo>
                      <a:pt x="2786" y="697"/>
                    </a:lnTo>
                    <a:lnTo>
                      <a:pt x="2712" y="650"/>
                    </a:lnTo>
                    <a:lnTo>
                      <a:pt x="2697" y="642"/>
                    </a:lnTo>
                    <a:lnTo>
                      <a:pt x="2686" y="637"/>
                    </a:lnTo>
                    <a:lnTo>
                      <a:pt x="2595" y="590"/>
                    </a:lnTo>
                    <a:lnTo>
                      <a:pt x="2503" y="553"/>
                    </a:lnTo>
                    <a:lnTo>
                      <a:pt x="2409" y="522"/>
                    </a:lnTo>
                    <a:lnTo>
                      <a:pt x="2315" y="498"/>
                    </a:lnTo>
                    <a:lnTo>
                      <a:pt x="2219" y="481"/>
                    </a:lnTo>
                    <a:lnTo>
                      <a:pt x="2123" y="471"/>
                    </a:lnTo>
                    <a:lnTo>
                      <a:pt x="2027" y="468"/>
                    </a:lnTo>
                    <a:close/>
                    <a:moveTo>
                      <a:pt x="2024" y="0"/>
                    </a:moveTo>
                    <a:lnTo>
                      <a:pt x="2063" y="4"/>
                    </a:lnTo>
                    <a:lnTo>
                      <a:pt x="2100" y="16"/>
                    </a:lnTo>
                    <a:lnTo>
                      <a:pt x="2136" y="35"/>
                    </a:lnTo>
                    <a:lnTo>
                      <a:pt x="2172" y="59"/>
                    </a:lnTo>
                    <a:lnTo>
                      <a:pt x="2209" y="86"/>
                    </a:lnTo>
                    <a:lnTo>
                      <a:pt x="2245" y="115"/>
                    </a:lnTo>
                    <a:lnTo>
                      <a:pt x="2281" y="146"/>
                    </a:lnTo>
                    <a:lnTo>
                      <a:pt x="2315" y="176"/>
                    </a:lnTo>
                    <a:lnTo>
                      <a:pt x="2351" y="203"/>
                    </a:lnTo>
                    <a:lnTo>
                      <a:pt x="2388" y="227"/>
                    </a:lnTo>
                    <a:lnTo>
                      <a:pt x="2424" y="245"/>
                    </a:lnTo>
                    <a:lnTo>
                      <a:pt x="2461" y="258"/>
                    </a:lnTo>
                    <a:lnTo>
                      <a:pt x="2497" y="263"/>
                    </a:lnTo>
                    <a:lnTo>
                      <a:pt x="2535" y="263"/>
                    </a:lnTo>
                    <a:lnTo>
                      <a:pt x="2574" y="258"/>
                    </a:lnTo>
                    <a:lnTo>
                      <a:pt x="2616" y="250"/>
                    </a:lnTo>
                    <a:lnTo>
                      <a:pt x="2656" y="240"/>
                    </a:lnTo>
                    <a:lnTo>
                      <a:pt x="2698" y="229"/>
                    </a:lnTo>
                    <a:lnTo>
                      <a:pt x="2741" y="219"/>
                    </a:lnTo>
                    <a:lnTo>
                      <a:pt x="2782" y="209"/>
                    </a:lnTo>
                    <a:lnTo>
                      <a:pt x="2822" y="202"/>
                    </a:lnTo>
                    <a:lnTo>
                      <a:pt x="2861" y="199"/>
                    </a:lnTo>
                    <a:lnTo>
                      <a:pt x="2899" y="199"/>
                    </a:lnTo>
                    <a:lnTo>
                      <a:pt x="2935" y="205"/>
                    </a:lnTo>
                    <a:lnTo>
                      <a:pt x="2967" y="218"/>
                    </a:lnTo>
                    <a:lnTo>
                      <a:pt x="2994" y="237"/>
                    </a:lnTo>
                    <a:lnTo>
                      <a:pt x="3017" y="260"/>
                    </a:lnTo>
                    <a:lnTo>
                      <a:pt x="3037" y="287"/>
                    </a:lnTo>
                    <a:lnTo>
                      <a:pt x="3056" y="319"/>
                    </a:lnTo>
                    <a:lnTo>
                      <a:pt x="3072" y="354"/>
                    </a:lnTo>
                    <a:lnTo>
                      <a:pt x="3086" y="390"/>
                    </a:lnTo>
                    <a:lnTo>
                      <a:pt x="3099" y="427"/>
                    </a:lnTo>
                    <a:lnTo>
                      <a:pt x="3112" y="465"/>
                    </a:lnTo>
                    <a:lnTo>
                      <a:pt x="3125" y="502"/>
                    </a:lnTo>
                    <a:lnTo>
                      <a:pt x="3140" y="540"/>
                    </a:lnTo>
                    <a:lnTo>
                      <a:pt x="3154" y="574"/>
                    </a:lnTo>
                    <a:lnTo>
                      <a:pt x="3172" y="608"/>
                    </a:lnTo>
                    <a:lnTo>
                      <a:pt x="3192" y="637"/>
                    </a:lnTo>
                    <a:lnTo>
                      <a:pt x="3213" y="663"/>
                    </a:lnTo>
                    <a:lnTo>
                      <a:pt x="3239" y="683"/>
                    </a:lnTo>
                    <a:lnTo>
                      <a:pt x="3268" y="700"/>
                    </a:lnTo>
                    <a:lnTo>
                      <a:pt x="3301" y="716"/>
                    </a:lnTo>
                    <a:lnTo>
                      <a:pt x="3338" y="729"/>
                    </a:lnTo>
                    <a:lnTo>
                      <a:pt x="3374" y="742"/>
                    </a:lnTo>
                    <a:lnTo>
                      <a:pt x="3413" y="753"/>
                    </a:lnTo>
                    <a:lnTo>
                      <a:pt x="3452" y="765"/>
                    </a:lnTo>
                    <a:lnTo>
                      <a:pt x="3489" y="777"/>
                    </a:lnTo>
                    <a:lnTo>
                      <a:pt x="3525" y="790"/>
                    </a:lnTo>
                    <a:lnTo>
                      <a:pt x="3561" y="805"/>
                    </a:lnTo>
                    <a:lnTo>
                      <a:pt x="3593" y="821"/>
                    </a:lnTo>
                    <a:lnTo>
                      <a:pt x="3622" y="842"/>
                    </a:lnTo>
                    <a:lnTo>
                      <a:pt x="3647" y="865"/>
                    </a:lnTo>
                    <a:lnTo>
                      <a:pt x="3667" y="892"/>
                    </a:lnTo>
                    <a:lnTo>
                      <a:pt x="3681" y="925"/>
                    </a:lnTo>
                    <a:lnTo>
                      <a:pt x="3688" y="960"/>
                    </a:lnTo>
                    <a:lnTo>
                      <a:pt x="3691" y="997"/>
                    </a:lnTo>
                    <a:lnTo>
                      <a:pt x="3688" y="1038"/>
                    </a:lnTo>
                    <a:lnTo>
                      <a:pt x="3683" y="1078"/>
                    </a:lnTo>
                    <a:lnTo>
                      <a:pt x="3675" y="1120"/>
                    </a:lnTo>
                    <a:lnTo>
                      <a:pt x="3665" y="1162"/>
                    </a:lnTo>
                    <a:lnTo>
                      <a:pt x="3655" y="1205"/>
                    </a:lnTo>
                    <a:lnTo>
                      <a:pt x="3647" y="1246"/>
                    </a:lnTo>
                    <a:lnTo>
                      <a:pt x="3641" y="1286"/>
                    </a:lnTo>
                    <a:lnTo>
                      <a:pt x="3636" y="1327"/>
                    </a:lnTo>
                    <a:lnTo>
                      <a:pt x="3636" y="1364"/>
                    </a:lnTo>
                    <a:lnTo>
                      <a:pt x="3642" y="1399"/>
                    </a:lnTo>
                    <a:lnTo>
                      <a:pt x="3655" y="1436"/>
                    </a:lnTo>
                    <a:lnTo>
                      <a:pt x="3675" y="1475"/>
                    </a:lnTo>
                    <a:lnTo>
                      <a:pt x="3701" y="1514"/>
                    </a:lnTo>
                    <a:lnTo>
                      <a:pt x="3729" y="1555"/>
                    </a:lnTo>
                    <a:lnTo>
                      <a:pt x="3761" y="1595"/>
                    </a:lnTo>
                    <a:lnTo>
                      <a:pt x="3792" y="1636"/>
                    </a:lnTo>
                    <a:lnTo>
                      <a:pt x="3823" y="1676"/>
                    </a:lnTo>
                    <a:lnTo>
                      <a:pt x="3852" y="1716"/>
                    </a:lnTo>
                    <a:lnTo>
                      <a:pt x="3876" y="1755"/>
                    </a:lnTo>
                    <a:lnTo>
                      <a:pt x="3895" y="1796"/>
                    </a:lnTo>
                    <a:lnTo>
                      <a:pt x="3908" y="1833"/>
                    </a:lnTo>
                    <a:lnTo>
                      <a:pt x="3912" y="1872"/>
                    </a:lnTo>
                    <a:lnTo>
                      <a:pt x="3908" y="1910"/>
                    </a:lnTo>
                    <a:lnTo>
                      <a:pt x="3896" y="1946"/>
                    </a:lnTo>
                    <a:lnTo>
                      <a:pt x="3878" y="1983"/>
                    </a:lnTo>
                    <a:lnTo>
                      <a:pt x="3853" y="2018"/>
                    </a:lnTo>
                    <a:lnTo>
                      <a:pt x="3826" y="2054"/>
                    </a:lnTo>
                    <a:lnTo>
                      <a:pt x="3795" y="2090"/>
                    </a:lnTo>
                    <a:lnTo>
                      <a:pt x="3765" y="2125"/>
                    </a:lnTo>
                    <a:lnTo>
                      <a:pt x="3735" y="2160"/>
                    </a:lnTo>
                    <a:lnTo>
                      <a:pt x="3707" y="2196"/>
                    </a:lnTo>
                    <a:lnTo>
                      <a:pt x="3683" y="2232"/>
                    </a:lnTo>
                    <a:lnTo>
                      <a:pt x="3664" y="2268"/>
                    </a:lnTo>
                    <a:lnTo>
                      <a:pt x="3649" y="2305"/>
                    </a:lnTo>
                    <a:lnTo>
                      <a:pt x="3645" y="2340"/>
                    </a:lnTo>
                    <a:lnTo>
                      <a:pt x="3644" y="2378"/>
                    </a:lnTo>
                    <a:lnTo>
                      <a:pt x="3648" y="2418"/>
                    </a:lnTo>
                    <a:lnTo>
                      <a:pt x="3655" y="2458"/>
                    </a:lnTo>
                    <a:lnTo>
                      <a:pt x="3664" y="2499"/>
                    </a:lnTo>
                    <a:lnTo>
                      <a:pt x="3674" y="2542"/>
                    </a:lnTo>
                    <a:lnTo>
                      <a:pt x="3683" y="2584"/>
                    </a:lnTo>
                    <a:lnTo>
                      <a:pt x="3691" y="2626"/>
                    </a:lnTo>
                    <a:lnTo>
                      <a:pt x="3697" y="2666"/>
                    </a:lnTo>
                    <a:lnTo>
                      <a:pt x="3700" y="2705"/>
                    </a:lnTo>
                    <a:lnTo>
                      <a:pt x="3697" y="2744"/>
                    </a:lnTo>
                    <a:lnTo>
                      <a:pt x="3690" y="2779"/>
                    </a:lnTo>
                    <a:lnTo>
                      <a:pt x="3675" y="2812"/>
                    </a:lnTo>
                    <a:lnTo>
                      <a:pt x="3654" y="2841"/>
                    </a:lnTo>
                    <a:lnTo>
                      <a:pt x="3628" y="2864"/>
                    </a:lnTo>
                    <a:lnTo>
                      <a:pt x="3597" y="2886"/>
                    </a:lnTo>
                    <a:lnTo>
                      <a:pt x="3563" y="2903"/>
                    </a:lnTo>
                    <a:lnTo>
                      <a:pt x="3525" y="2917"/>
                    </a:lnTo>
                    <a:lnTo>
                      <a:pt x="3486" y="2932"/>
                    </a:lnTo>
                    <a:lnTo>
                      <a:pt x="3446" y="2943"/>
                    </a:lnTo>
                    <a:lnTo>
                      <a:pt x="3405" y="2956"/>
                    </a:lnTo>
                    <a:lnTo>
                      <a:pt x="3417" y="2977"/>
                    </a:lnTo>
                    <a:lnTo>
                      <a:pt x="3433" y="3001"/>
                    </a:lnTo>
                    <a:lnTo>
                      <a:pt x="3450" y="3032"/>
                    </a:lnTo>
                    <a:lnTo>
                      <a:pt x="3470" y="3066"/>
                    </a:lnTo>
                    <a:lnTo>
                      <a:pt x="3492" y="3104"/>
                    </a:lnTo>
                    <a:lnTo>
                      <a:pt x="3517" y="3146"/>
                    </a:lnTo>
                    <a:lnTo>
                      <a:pt x="3543" y="3190"/>
                    </a:lnTo>
                    <a:lnTo>
                      <a:pt x="3570" y="3238"/>
                    </a:lnTo>
                    <a:lnTo>
                      <a:pt x="3599" y="3287"/>
                    </a:lnTo>
                    <a:lnTo>
                      <a:pt x="3628" y="3338"/>
                    </a:lnTo>
                    <a:lnTo>
                      <a:pt x="3658" y="3390"/>
                    </a:lnTo>
                    <a:lnTo>
                      <a:pt x="3690" y="3443"/>
                    </a:lnTo>
                    <a:lnTo>
                      <a:pt x="3720" y="3496"/>
                    </a:lnTo>
                    <a:lnTo>
                      <a:pt x="3750" y="3548"/>
                    </a:lnTo>
                    <a:lnTo>
                      <a:pt x="3781" y="3602"/>
                    </a:lnTo>
                    <a:lnTo>
                      <a:pt x="3811" y="3652"/>
                    </a:lnTo>
                    <a:lnTo>
                      <a:pt x="3840" y="3703"/>
                    </a:lnTo>
                    <a:lnTo>
                      <a:pt x="3867" y="3750"/>
                    </a:lnTo>
                    <a:lnTo>
                      <a:pt x="3895" y="3795"/>
                    </a:lnTo>
                    <a:lnTo>
                      <a:pt x="3919" y="3839"/>
                    </a:lnTo>
                    <a:lnTo>
                      <a:pt x="3942" y="3877"/>
                    </a:lnTo>
                    <a:lnTo>
                      <a:pt x="3963" y="3912"/>
                    </a:lnTo>
                    <a:lnTo>
                      <a:pt x="3980" y="3944"/>
                    </a:lnTo>
                    <a:lnTo>
                      <a:pt x="3996" y="3970"/>
                    </a:lnTo>
                    <a:lnTo>
                      <a:pt x="4009" y="3992"/>
                    </a:lnTo>
                    <a:lnTo>
                      <a:pt x="4018" y="4007"/>
                    </a:lnTo>
                    <a:lnTo>
                      <a:pt x="4023" y="4018"/>
                    </a:lnTo>
                    <a:lnTo>
                      <a:pt x="4025" y="4020"/>
                    </a:lnTo>
                    <a:lnTo>
                      <a:pt x="4038" y="4048"/>
                    </a:lnTo>
                    <a:lnTo>
                      <a:pt x="4044" y="4074"/>
                    </a:lnTo>
                    <a:lnTo>
                      <a:pt x="4042" y="4097"/>
                    </a:lnTo>
                    <a:lnTo>
                      <a:pt x="4035" y="4117"/>
                    </a:lnTo>
                    <a:lnTo>
                      <a:pt x="4022" y="4134"/>
                    </a:lnTo>
                    <a:lnTo>
                      <a:pt x="4003" y="4149"/>
                    </a:lnTo>
                    <a:lnTo>
                      <a:pt x="3979" y="4158"/>
                    </a:lnTo>
                    <a:lnTo>
                      <a:pt x="3948" y="4162"/>
                    </a:lnTo>
                    <a:lnTo>
                      <a:pt x="3531" y="4179"/>
                    </a:lnTo>
                    <a:lnTo>
                      <a:pt x="3492" y="4185"/>
                    </a:lnTo>
                    <a:lnTo>
                      <a:pt x="3454" y="4197"/>
                    </a:lnTo>
                    <a:lnTo>
                      <a:pt x="3416" y="4214"/>
                    </a:lnTo>
                    <a:lnTo>
                      <a:pt x="3378" y="4234"/>
                    </a:lnTo>
                    <a:lnTo>
                      <a:pt x="3345" y="4260"/>
                    </a:lnTo>
                    <a:lnTo>
                      <a:pt x="3316" y="4287"/>
                    </a:lnTo>
                    <a:lnTo>
                      <a:pt x="3293" y="4318"/>
                    </a:lnTo>
                    <a:lnTo>
                      <a:pt x="3070" y="4673"/>
                    </a:lnTo>
                    <a:lnTo>
                      <a:pt x="3052" y="4696"/>
                    </a:lnTo>
                    <a:lnTo>
                      <a:pt x="3031" y="4713"/>
                    </a:lnTo>
                    <a:lnTo>
                      <a:pt x="3011" y="4723"/>
                    </a:lnTo>
                    <a:lnTo>
                      <a:pt x="2988" y="4726"/>
                    </a:lnTo>
                    <a:lnTo>
                      <a:pt x="2967" y="4722"/>
                    </a:lnTo>
                    <a:lnTo>
                      <a:pt x="2946" y="4712"/>
                    </a:lnTo>
                    <a:lnTo>
                      <a:pt x="2926" y="4695"/>
                    </a:lnTo>
                    <a:lnTo>
                      <a:pt x="2909" y="4670"/>
                    </a:lnTo>
                    <a:lnTo>
                      <a:pt x="2907" y="4666"/>
                    </a:lnTo>
                    <a:lnTo>
                      <a:pt x="2902" y="4656"/>
                    </a:lnTo>
                    <a:lnTo>
                      <a:pt x="2891" y="4640"/>
                    </a:lnTo>
                    <a:lnTo>
                      <a:pt x="2878" y="4618"/>
                    </a:lnTo>
                    <a:lnTo>
                      <a:pt x="2863" y="4591"/>
                    </a:lnTo>
                    <a:lnTo>
                      <a:pt x="2844" y="4559"/>
                    </a:lnTo>
                    <a:lnTo>
                      <a:pt x="2824" y="4523"/>
                    </a:lnTo>
                    <a:lnTo>
                      <a:pt x="2800" y="4482"/>
                    </a:lnTo>
                    <a:lnTo>
                      <a:pt x="2774" y="4439"/>
                    </a:lnTo>
                    <a:lnTo>
                      <a:pt x="2747" y="4391"/>
                    </a:lnTo>
                    <a:lnTo>
                      <a:pt x="2720" y="4344"/>
                    </a:lnTo>
                    <a:lnTo>
                      <a:pt x="2689" y="4293"/>
                    </a:lnTo>
                    <a:lnTo>
                      <a:pt x="2659" y="4241"/>
                    </a:lnTo>
                    <a:lnTo>
                      <a:pt x="2629" y="4188"/>
                    </a:lnTo>
                    <a:lnTo>
                      <a:pt x="2597" y="4134"/>
                    </a:lnTo>
                    <a:lnTo>
                      <a:pt x="2567" y="4081"/>
                    </a:lnTo>
                    <a:lnTo>
                      <a:pt x="2536" y="4028"/>
                    </a:lnTo>
                    <a:lnTo>
                      <a:pt x="2506" y="3976"/>
                    </a:lnTo>
                    <a:lnTo>
                      <a:pt x="2476" y="3925"/>
                    </a:lnTo>
                    <a:lnTo>
                      <a:pt x="2447" y="3876"/>
                    </a:lnTo>
                    <a:lnTo>
                      <a:pt x="2421" y="3830"/>
                    </a:lnTo>
                    <a:lnTo>
                      <a:pt x="2395" y="3787"/>
                    </a:lnTo>
                    <a:lnTo>
                      <a:pt x="2372" y="3746"/>
                    </a:lnTo>
                    <a:lnTo>
                      <a:pt x="2350" y="3710"/>
                    </a:lnTo>
                    <a:lnTo>
                      <a:pt x="2331" y="3677"/>
                    </a:lnTo>
                    <a:lnTo>
                      <a:pt x="2315" y="3651"/>
                    </a:lnTo>
                    <a:lnTo>
                      <a:pt x="2304" y="3628"/>
                    </a:lnTo>
                    <a:lnTo>
                      <a:pt x="2294" y="3612"/>
                    </a:lnTo>
                    <a:lnTo>
                      <a:pt x="2288" y="3602"/>
                    </a:lnTo>
                    <a:lnTo>
                      <a:pt x="2285" y="3597"/>
                    </a:lnTo>
                    <a:lnTo>
                      <a:pt x="2279" y="3589"/>
                    </a:lnTo>
                    <a:lnTo>
                      <a:pt x="2272" y="3586"/>
                    </a:lnTo>
                    <a:lnTo>
                      <a:pt x="2266" y="3586"/>
                    </a:lnTo>
                    <a:lnTo>
                      <a:pt x="2261" y="3589"/>
                    </a:lnTo>
                    <a:lnTo>
                      <a:pt x="2255" y="3592"/>
                    </a:lnTo>
                    <a:lnTo>
                      <a:pt x="2220" y="3622"/>
                    </a:lnTo>
                    <a:lnTo>
                      <a:pt x="2184" y="3649"/>
                    </a:lnTo>
                    <a:lnTo>
                      <a:pt x="2146" y="3672"/>
                    </a:lnTo>
                    <a:lnTo>
                      <a:pt x="2110" y="3691"/>
                    </a:lnTo>
                    <a:lnTo>
                      <a:pt x="2073" y="3703"/>
                    </a:lnTo>
                    <a:lnTo>
                      <a:pt x="2034" y="3707"/>
                    </a:lnTo>
                    <a:lnTo>
                      <a:pt x="1999" y="3704"/>
                    </a:lnTo>
                    <a:lnTo>
                      <a:pt x="1963" y="3694"/>
                    </a:lnTo>
                    <a:lnTo>
                      <a:pt x="1927" y="3680"/>
                    </a:lnTo>
                    <a:lnTo>
                      <a:pt x="1891" y="3661"/>
                    </a:lnTo>
                    <a:lnTo>
                      <a:pt x="1855" y="3639"/>
                    </a:lnTo>
                    <a:lnTo>
                      <a:pt x="1822" y="3616"/>
                    </a:lnTo>
                    <a:lnTo>
                      <a:pt x="1791" y="3592"/>
                    </a:lnTo>
                    <a:lnTo>
                      <a:pt x="1785" y="3589"/>
                    </a:lnTo>
                    <a:lnTo>
                      <a:pt x="1778" y="3587"/>
                    </a:lnTo>
                    <a:lnTo>
                      <a:pt x="1770" y="3590"/>
                    </a:lnTo>
                    <a:lnTo>
                      <a:pt x="1760" y="3597"/>
                    </a:lnTo>
                    <a:lnTo>
                      <a:pt x="1758" y="3602"/>
                    </a:lnTo>
                    <a:lnTo>
                      <a:pt x="1752" y="3612"/>
                    </a:lnTo>
                    <a:lnTo>
                      <a:pt x="1742" y="3628"/>
                    </a:lnTo>
                    <a:lnTo>
                      <a:pt x="1729" y="3651"/>
                    </a:lnTo>
                    <a:lnTo>
                      <a:pt x="1713" y="3678"/>
                    </a:lnTo>
                    <a:lnTo>
                      <a:pt x="1695" y="3710"/>
                    </a:lnTo>
                    <a:lnTo>
                      <a:pt x="1674" y="3746"/>
                    </a:lnTo>
                    <a:lnTo>
                      <a:pt x="1650" y="3787"/>
                    </a:lnTo>
                    <a:lnTo>
                      <a:pt x="1625" y="3831"/>
                    </a:lnTo>
                    <a:lnTo>
                      <a:pt x="1598" y="3877"/>
                    </a:lnTo>
                    <a:lnTo>
                      <a:pt x="1569" y="3927"/>
                    </a:lnTo>
                    <a:lnTo>
                      <a:pt x="1540" y="3977"/>
                    </a:lnTo>
                    <a:lnTo>
                      <a:pt x="1510" y="4029"/>
                    </a:lnTo>
                    <a:lnTo>
                      <a:pt x="1479" y="4082"/>
                    </a:lnTo>
                    <a:lnTo>
                      <a:pt x="1448" y="4137"/>
                    </a:lnTo>
                    <a:lnTo>
                      <a:pt x="1416" y="4191"/>
                    </a:lnTo>
                    <a:lnTo>
                      <a:pt x="1386" y="4244"/>
                    </a:lnTo>
                    <a:lnTo>
                      <a:pt x="1355" y="4296"/>
                    </a:lnTo>
                    <a:lnTo>
                      <a:pt x="1326" y="4347"/>
                    </a:lnTo>
                    <a:lnTo>
                      <a:pt x="1298" y="4396"/>
                    </a:lnTo>
                    <a:lnTo>
                      <a:pt x="1270" y="4443"/>
                    </a:lnTo>
                    <a:lnTo>
                      <a:pt x="1246" y="4487"/>
                    </a:lnTo>
                    <a:lnTo>
                      <a:pt x="1221" y="4527"/>
                    </a:lnTo>
                    <a:lnTo>
                      <a:pt x="1201" y="4563"/>
                    </a:lnTo>
                    <a:lnTo>
                      <a:pt x="1182" y="4596"/>
                    </a:lnTo>
                    <a:lnTo>
                      <a:pt x="1166" y="4624"/>
                    </a:lnTo>
                    <a:lnTo>
                      <a:pt x="1153" y="4646"/>
                    </a:lnTo>
                    <a:lnTo>
                      <a:pt x="1143" y="4661"/>
                    </a:lnTo>
                    <a:lnTo>
                      <a:pt x="1137" y="4671"/>
                    </a:lnTo>
                    <a:lnTo>
                      <a:pt x="1136" y="4676"/>
                    </a:lnTo>
                    <a:lnTo>
                      <a:pt x="1118" y="4700"/>
                    </a:lnTo>
                    <a:lnTo>
                      <a:pt x="1098" y="4718"/>
                    </a:lnTo>
                    <a:lnTo>
                      <a:pt x="1078" y="4728"/>
                    </a:lnTo>
                    <a:lnTo>
                      <a:pt x="1056" y="4732"/>
                    </a:lnTo>
                    <a:lnTo>
                      <a:pt x="1035" y="4729"/>
                    </a:lnTo>
                    <a:lnTo>
                      <a:pt x="1013" y="4719"/>
                    </a:lnTo>
                    <a:lnTo>
                      <a:pt x="993" y="4702"/>
                    </a:lnTo>
                    <a:lnTo>
                      <a:pt x="974" y="4679"/>
                    </a:lnTo>
                    <a:lnTo>
                      <a:pt x="752" y="4325"/>
                    </a:lnTo>
                    <a:lnTo>
                      <a:pt x="729" y="4295"/>
                    </a:lnTo>
                    <a:lnTo>
                      <a:pt x="700" y="4266"/>
                    </a:lnTo>
                    <a:lnTo>
                      <a:pt x="665" y="4241"/>
                    </a:lnTo>
                    <a:lnTo>
                      <a:pt x="629" y="4220"/>
                    </a:lnTo>
                    <a:lnTo>
                      <a:pt x="590" y="4204"/>
                    </a:lnTo>
                    <a:lnTo>
                      <a:pt x="551" y="4192"/>
                    </a:lnTo>
                    <a:lnTo>
                      <a:pt x="514" y="4186"/>
                    </a:lnTo>
                    <a:lnTo>
                      <a:pt x="95" y="4169"/>
                    </a:lnTo>
                    <a:lnTo>
                      <a:pt x="66" y="4165"/>
                    </a:lnTo>
                    <a:lnTo>
                      <a:pt x="41" y="4156"/>
                    </a:lnTo>
                    <a:lnTo>
                      <a:pt x="23" y="4143"/>
                    </a:lnTo>
                    <a:lnTo>
                      <a:pt x="8" y="4126"/>
                    </a:lnTo>
                    <a:lnTo>
                      <a:pt x="1" y="4104"/>
                    </a:lnTo>
                    <a:lnTo>
                      <a:pt x="0" y="4081"/>
                    </a:lnTo>
                    <a:lnTo>
                      <a:pt x="5" y="4055"/>
                    </a:lnTo>
                    <a:lnTo>
                      <a:pt x="18" y="4029"/>
                    </a:lnTo>
                    <a:lnTo>
                      <a:pt x="20" y="4025"/>
                    </a:lnTo>
                    <a:lnTo>
                      <a:pt x="26" y="4015"/>
                    </a:lnTo>
                    <a:lnTo>
                      <a:pt x="36" y="3999"/>
                    </a:lnTo>
                    <a:lnTo>
                      <a:pt x="49" y="3977"/>
                    </a:lnTo>
                    <a:lnTo>
                      <a:pt x="65" y="3950"/>
                    </a:lnTo>
                    <a:lnTo>
                      <a:pt x="82" y="3918"/>
                    </a:lnTo>
                    <a:lnTo>
                      <a:pt x="104" y="3882"/>
                    </a:lnTo>
                    <a:lnTo>
                      <a:pt x="127" y="3841"/>
                    </a:lnTo>
                    <a:lnTo>
                      <a:pt x="151" y="3798"/>
                    </a:lnTo>
                    <a:lnTo>
                      <a:pt x="179" y="3752"/>
                    </a:lnTo>
                    <a:lnTo>
                      <a:pt x="206" y="3704"/>
                    </a:lnTo>
                    <a:lnTo>
                      <a:pt x="235" y="3654"/>
                    </a:lnTo>
                    <a:lnTo>
                      <a:pt x="265" y="3602"/>
                    </a:lnTo>
                    <a:lnTo>
                      <a:pt x="296" y="3548"/>
                    </a:lnTo>
                    <a:lnTo>
                      <a:pt x="327" y="3496"/>
                    </a:lnTo>
                    <a:lnTo>
                      <a:pt x="358" y="3443"/>
                    </a:lnTo>
                    <a:lnTo>
                      <a:pt x="388" y="3391"/>
                    </a:lnTo>
                    <a:lnTo>
                      <a:pt x="418" y="3339"/>
                    </a:lnTo>
                    <a:lnTo>
                      <a:pt x="447" y="3288"/>
                    </a:lnTo>
                    <a:lnTo>
                      <a:pt x="475" y="3241"/>
                    </a:lnTo>
                    <a:lnTo>
                      <a:pt x="501" y="3195"/>
                    </a:lnTo>
                    <a:lnTo>
                      <a:pt x="527" y="3153"/>
                    </a:lnTo>
                    <a:lnTo>
                      <a:pt x="548" y="3112"/>
                    </a:lnTo>
                    <a:lnTo>
                      <a:pt x="570" y="3078"/>
                    </a:lnTo>
                    <a:lnTo>
                      <a:pt x="587" y="3046"/>
                    </a:lnTo>
                    <a:lnTo>
                      <a:pt x="603" y="3020"/>
                    </a:lnTo>
                    <a:lnTo>
                      <a:pt x="615" y="2998"/>
                    </a:lnTo>
                    <a:lnTo>
                      <a:pt x="625" y="2982"/>
                    </a:lnTo>
                    <a:lnTo>
                      <a:pt x="629" y="2971"/>
                    </a:lnTo>
                    <a:lnTo>
                      <a:pt x="628" y="2961"/>
                    </a:lnTo>
                    <a:lnTo>
                      <a:pt x="622" y="2954"/>
                    </a:lnTo>
                    <a:lnTo>
                      <a:pt x="613" y="2948"/>
                    </a:lnTo>
                    <a:lnTo>
                      <a:pt x="606" y="2945"/>
                    </a:lnTo>
                    <a:lnTo>
                      <a:pt x="568" y="2935"/>
                    </a:lnTo>
                    <a:lnTo>
                      <a:pt x="534" y="2922"/>
                    </a:lnTo>
                    <a:lnTo>
                      <a:pt x="499" y="2910"/>
                    </a:lnTo>
                    <a:lnTo>
                      <a:pt x="466" y="2896"/>
                    </a:lnTo>
                    <a:lnTo>
                      <a:pt x="436" y="2878"/>
                    </a:lnTo>
                    <a:lnTo>
                      <a:pt x="408" y="2860"/>
                    </a:lnTo>
                    <a:lnTo>
                      <a:pt x="385" y="2837"/>
                    </a:lnTo>
                    <a:lnTo>
                      <a:pt x="366" y="2811"/>
                    </a:lnTo>
                    <a:lnTo>
                      <a:pt x="352" y="2779"/>
                    </a:lnTo>
                    <a:lnTo>
                      <a:pt x="345" y="2743"/>
                    </a:lnTo>
                    <a:lnTo>
                      <a:pt x="342" y="2705"/>
                    </a:lnTo>
                    <a:lnTo>
                      <a:pt x="345" y="2665"/>
                    </a:lnTo>
                    <a:lnTo>
                      <a:pt x="350" y="2624"/>
                    </a:lnTo>
                    <a:lnTo>
                      <a:pt x="358" y="2583"/>
                    </a:lnTo>
                    <a:lnTo>
                      <a:pt x="368" y="2541"/>
                    </a:lnTo>
                    <a:lnTo>
                      <a:pt x="378" y="2499"/>
                    </a:lnTo>
                    <a:lnTo>
                      <a:pt x="386" y="2457"/>
                    </a:lnTo>
                    <a:lnTo>
                      <a:pt x="392" y="2417"/>
                    </a:lnTo>
                    <a:lnTo>
                      <a:pt x="397" y="2378"/>
                    </a:lnTo>
                    <a:lnTo>
                      <a:pt x="397" y="2340"/>
                    </a:lnTo>
                    <a:lnTo>
                      <a:pt x="391" y="2304"/>
                    </a:lnTo>
                    <a:lnTo>
                      <a:pt x="378" y="2268"/>
                    </a:lnTo>
                    <a:lnTo>
                      <a:pt x="358" y="2230"/>
                    </a:lnTo>
                    <a:lnTo>
                      <a:pt x="333" y="2194"/>
                    </a:lnTo>
                    <a:lnTo>
                      <a:pt x="306" y="2160"/>
                    </a:lnTo>
                    <a:lnTo>
                      <a:pt x="275" y="2123"/>
                    </a:lnTo>
                    <a:lnTo>
                      <a:pt x="244" y="2089"/>
                    </a:lnTo>
                    <a:lnTo>
                      <a:pt x="215" y="2053"/>
                    </a:lnTo>
                    <a:lnTo>
                      <a:pt x="187" y="2018"/>
                    </a:lnTo>
                    <a:lnTo>
                      <a:pt x="163" y="1982"/>
                    </a:lnTo>
                    <a:lnTo>
                      <a:pt x="144" y="1946"/>
                    </a:lnTo>
                    <a:lnTo>
                      <a:pt x="131" y="1908"/>
                    </a:lnTo>
                    <a:lnTo>
                      <a:pt x="127" y="1871"/>
                    </a:lnTo>
                    <a:lnTo>
                      <a:pt x="131" y="1829"/>
                    </a:lnTo>
                    <a:lnTo>
                      <a:pt x="144" y="1787"/>
                    </a:lnTo>
                    <a:lnTo>
                      <a:pt x="164" y="1747"/>
                    </a:lnTo>
                    <a:lnTo>
                      <a:pt x="189" y="1708"/>
                    </a:lnTo>
                    <a:lnTo>
                      <a:pt x="218" y="1669"/>
                    </a:lnTo>
                    <a:lnTo>
                      <a:pt x="248" y="1630"/>
                    </a:lnTo>
                    <a:lnTo>
                      <a:pt x="280" y="1592"/>
                    </a:lnTo>
                    <a:lnTo>
                      <a:pt x="310" y="1553"/>
                    </a:lnTo>
                    <a:lnTo>
                      <a:pt x="339" y="1516"/>
                    </a:lnTo>
                    <a:lnTo>
                      <a:pt x="363" y="1480"/>
                    </a:lnTo>
                    <a:lnTo>
                      <a:pt x="384" y="1442"/>
                    </a:lnTo>
                    <a:lnTo>
                      <a:pt x="397" y="1406"/>
                    </a:lnTo>
                    <a:lnTo>
                      <a:pt x="402" y="1370"/>
                    </a:lnTo>
                    <a:lnTo>
                      <a:pt x="402" y="1334"/>
                    </a:lnTo>
                    <a:lnTo>
                      <a:pt x="398" y="1293"/>
                    </a:lnTo>
                    <a:lnTo>
                      <a:pt x="392" y="1253"/>
                    </a:lnTo>
                    <a:lnTo>
                      <a:pt x="382" y="1211"/>
                    </a:lnTo>
                    <a:lnTo>
                      <a:pt x="373" y="1169"/>
                    </a:lnTo>
                    <a:lnTo>
                      <a:pt x="363" y="1127"/>
                    </a:lnTo>
                    <a:lnTo>
                      <a:pt x="355" y="1085"/>
                    </a:lnTo>
                    <a:lnTo>
                      <a:pt x="349" y="1045"/>
                    </a:lnTo>
                    <a:lnTo>
                      <a:pt x="348" y="1005"/>
                    </a:lnTo>
                    <a:lnTo>
                      <a:pt x="349" y="967"/>
                    </a:lnTo>
                    <a:lnTo>
                      <a:pt x="358" y="932"/>
                    </a:lnTo>
                    <a:lnTo>
                      <a:pt x="372" y="899"/>
                    </a:lnTo>
                    <a:lnTo>
                      <a:pt x="391" y="872"/>
                    </a:lnTo>
                    <a:lnTo>
                      <a:pt x="415" y="849"/>
                    </a:lnTo>
                    <a:lnTo>
                      <a:pt x="444" y="829"/>
                    </a:lnTo>
                    <a:lnTo>
                      <a:pt x="477" y="811"/>
                    </a:lnTo>
                    <a:lnTo>
                      <a:pt x="512" y="797"/>
                    </a:lnTo>
                    <a:lnTo>
                      <a:pt x="548" y="784"/>
                    </a:lnTo>
                    <a:lnTo>
                      <a:pt x="587" y="772"/>
                    </a:lnTo>
                    <a:lnTo>
                      <a:pt x="625" y="761"/>
                    </a:lnTo>
                    <a:lnTo>
                      <a:pt x="664" y="748"/>
                    </a:lnTo>
                    <a:lnTo>
                      <a:pt x="700" y="736"/>
                    </a:lnTo>
                    <a:lnTo>
                      <a:pt x="736" y="722"/>
                    </a:lnTo>
                    <a:lnTo>
                      <a:pt x="769" y="707"/>
                    </a:lnTo>
                    <a:lnTo>
                      <a:pt x="798" y="688"/>
                    </a:lnTo>
                    <a:lnTo>
                      <a:pt x="824" y="668"/>
                    </a:lnTo>
                    <a:lnTo>
                      <a:pt x="846" y="642"/>
                    </a:lnTo>
                    <a:lnTo>
                      <a:pt x="866" y="613"/>
                    </a:lnTo>
                    <a:lnTo>
                      <a:pt x="882" y="580"/>
                    </a:lnTo>
                    <a:lnTo>
                      <a:pt x="898" y="546"/>
                    </a:lnTo>
                    <a:lnTo>
                      <a:pt x="912" y="509"/>
                    </a:lnTo>
                    <a:lnTo>
                      <a:pt x="925" y="471"/>
                    </a:lnTo>
                    <a:lnTo>
                      <a:pt x="938" y="433"/>
                    </a:lnTo>
                    <a:lnTo>
                      <a:pt x="951" y="395"/>
                    </a:lnTo>
                    <a:lnTo>
                      <a:pt x="965" y="359"/>
                    </a:lnTo>
                    <a:lnTo>
                      <a:pt x="981" y="325"/>
                    </a:lnTo>
                    <a:lnTo>
                      <a:pt x="999" y="294"/>
                    </a:lnTo>
                    <a:lnTo>
                      <a:pt x="1019" y="266"/>
                    </a:lnTo>
                    <a:lnTo>
                      <a:pt x="1042" y="242"/>
                    </a:lnTo>
                    <a:lnTo>
                      <a:pt x="1069" y="224"/>
                    </a:lnTo>
                    <a:lnTo>
                      <a:pt x="1103" y="211"/>
                    </a:lnTo>
                    <a:lnTo>
                      <a:pt x="1137" y="205"/>
                    </a:lnTo>
                    <a:lnTo>
                      <a:pt x="1175" y="203"/>
                    </a:lnTo>
                    <a:lnTo>
                      <a:pt x="1214" y="208"/>
                    </a:lnTo>
                    <a:lnTo>
                      <a:pt x="1254" y="215"/>
                    </a:lnTo>
                    <a:lnTo>
                      <a:pt x="1296" y="224"/>
                    </a:lnTo>
                    <a:lnTo>
                      <a:pt x="1338" y="235"/>
                    </a:lnTo>
                    <a:lnTo>
                      <a:pt x="1380" y="245"/>
                    </a:lnTo>
                    <a:lnTo>
                      <a:pt x="1422" y="255"/>
                    </a:lnTo>
                    <a:lnTo>
                      <a:pt x="1462" y="263"/>
                    </a:lnTo>
                    <a:lnTo>
                      <a:pt x="1503" y="267"/>
                    </a:lnTo>
                    <a:lnTo>
                      <a:pt x="1540" y="268"/>
                    </a:lnTo>
                    <a:lnTo>
                      <a:pt x="1576" y="263"/>
                    </a:lnTo>
                    <a:lnTo>
                      <a:pt x="1586" y="258"/>
                    </a:lnTo>
                    <a:lnTo>
                      <a:pt x="1599" y="248"/>
                    </a:lnTo>
                    <a:lnTo>
                      <a:pt x="1618" y="235"/>
                    </a:lnTo>
                    <a:lnTo>
                      <a:pt x="1640" y="218"/>
                    </a:lnTo>
                    <a:lnTo>
                      <a:pt x="1666" y="198"/>
                    </a:lnTo>
                    <a:lnTo>
                      <a:pt x="1693" y="176"/>
                    </a:lnTo>
                    <a:lnTo>
                      <a:pt x="1723" y="151"/>
                    </a:lnTo>
                    <a:lnTo>
                      <a:pt x="1755" y="128"/>
                    </a:lnTo>
                    <a:lnTo>
                      <a:pt x="1788" y="104"/>
                    </a:lnTo>
                    <a:lnTo>
                      <a:pt x="1823" y="81"/>
                    </a:lnTo>
                    <a:lnTo>
                      <a:pt x="1858" y="59"/>
                    </a:lnTo>
                    <a:lnTo>
                      <a:pt x="1892" y="39"/>
                    </a:lnTo>
                    <a:lnTo>
                      <a:pt x="1927" y="23"/>
                    </a:lnTo>
                    <a:lnTo>
                      <a:pt x="1960" y="10"/>
                    </a:lnTo>
                    <a:lnTo>
                      <a:pt x="1993" y="3"/>
                    </a:lnTo>
                    <a:lnTo>
                      <a:pt x="202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6" name="Freeform 577"/>
              <p:cNvSpPr>
                <a:spLocks noEditPoints="1"/>
              </p:cNvSpPr>
              <p:nvPr/>
            </p:nvSpPr>
            <p:spPr bwMode="auto">
              <a:xfrm>
                <a:off x="5164138" y="2093913"/>
                <a:ext cx="1858963" cy="1855788"/>
              </a:xfrm>
              <a:custGeom>
                <a:avLst/>
                <a:gdLst>
                  <a:gd name="T0" fmla="*/ 1144 w 2342"/>
                  <a:gd name="T1" fmla="*/ 456 h 2339"/>
                  <a:gd name="T2" fmla="*/ 992 w 2342"/>
                  <a:gd name="T3" fmla="*/ 744 h 2339"/>
                  <a:gd name="T4" fmla="*/ 916 w 2342"/>
                  <a:gd name="T5" fmla="*/ 835 h 2339"/>
                  <a:gd name="T6" fmla="*/ 809 w 2342"/>
                  <a:gd name="T7" fmla="*/ 895 h 2339"/>
                  <a:gd name="T8" fmla="*/ 474 w 2342"/>
                  <a:gd name="T9" fmla="*/ 950 h 2339"/>
                  <a:gd name="T10" fmla="*/ 428 w 2342"/>
                  <a:gd name="T11" fmla="*/ 990 h 2339"/>
                  <a:gd name="T12" fmla="*/ 441 w 2342"/>
                  <a:gd name="T13" fmla="*/ 1050 h 2339"/>
                  <a:gd name="T14" fmla="*/ 681 w 2342"/>
                  <a:gd name="T15" fmla="*/ 1291 h 2339"/>
                  <a:gd name="T16" fmla="*/ 731 w 2342"/>
                  <a:gd name="T17" fmla="*/ 1402 h 2339"/>
                  <a:gd name="T18" fmla="*/ 740 w 2342"/>
                  <a:gd name="T19" fmla="*/ 1520 h 2339"/>
                  <a:gd name="T20" fmla="*/ 694 w 2342"/>
                  <a:gd name="T21" fmla="*/ 1842 h 2339"/>
                  <a:gd name="T22" fmla="*/ 732 w 2342"/>
                  <a:gd name="T23" fmla="*/ 1883 h 2339"/>
                  <a:gd name="T24" fmla="*/ 803 w 2342"/>
                  <a:gd name="T25" fmla="*/ 1870 h 2339"/>
                  <a:gd name="T26" fmla="*/ 1118 w 2342"/>
                  <a:gd name="T27" fmla="*/ 1718 h 2339"/>
                  <a:gd name="T28" fmla="*/ 1242 w 2342"/>
                  <a:gd name="T29" fmla="*/ 1718 h 2339"/>
                  <a:gd name="T30" fmla="*/ 1557 w 2342"/>
                  <a:gd name="T31" fmla="*/ 1870 h 2339"/>
                  <a:gd name="T32" fmla="*/ 1629 w 2342"/>
                  <a:gd name="T33" fmla="*/ 1883 h 2339"/>
                  <a:gd name="T34" fmla="*/ 1667 w 2342"/>
                  <a:gd name="T35" fmla="*/ 1842 h 2339"/>
                  <a:gd name="T36" fmla="*/ 1622 w 2342"/>
                  <a:gd name="T37" fmla="*/ 1520 h 2339"/>
                  <a:gd name="T38" fmla="*/ 1629 w 2342"/>
                  <a:gd name="T39" fmla="*/ 1402 h 2339"/>
                  <a:gd name="T40" fmla="*/ 1681 w 2342"/>
                  <a:gd name="T41" fmla="*/ 1291 h 2339"/>
                  <a:gd name="T42" fmla="*/ 1919 w 2342"/>
                  <a:gd name="T43" fmla="*/ 1050 h 2339"/>
                  <a:gd name="T44" fmla="*/ 1934 w 2342"/>
                  <a:gd name="T45" fmla="*/ 990 h 2339"/>
                  <a:gd name="T46" fmla="*/ 1886 w 2342"/>
                  <a:gd name="T47" fmla="*/ 950 h 2339"/>
                  <a:gd name="T48" fmla="*/ 1553 w 2342"/>
                  <a:gd name="T49" fmla="*/ 895 h 2339"/>
                  <a:gd name="T50" fmla="*/ 1444 w 2342"/>
                  <a:gd name="T51" fmla="*/ 835 h 2339"/>
                  <a:gd name="T52" fmla="*/ 1369 w 2342"/>
                  <a:gd name="T53" fmla="*/ 744 h 2339"/>
                  <a:gd name="T54" fmla="*/ 1216 w 2342"/>
                  <a:gd name="T55" fmla="*/ 456 h 2339"/>
                  <a:gd name="T56" fmla="*/ 1130 w 2342"/>
                  <a:gd name="T57" fmla="*/ 0 h 2339"/>
                  <a:gd name="T58" fmla="*/ 1408 w 2342"/>
                  <a:gd name="T59" fmla="*/ 25 h 2339"/>
                  <a:gd name="T60" fmla="*/ 1672 w 2342"/>
                  <a:gd name="T61" fmla="*/ 114 h 2339"/>
                  <a:gd name="T62" fmla="*/ 1841 w 2342"/>
                  <a:gd name="T63" fmla="*/ 212 h 2339"/>
                  <a:gd name="T64" fmla="*/ 2051 w 2342"/>
                  <a:gd name="T65" fmla="*/ 397 h 2339"/>
                  <a:gd name="T66" fmla="*/ 2205 w 2342"/>
                  <a:gd name="T67" fmla="*/ 621 h 2339"/>
                  <a:gd name="T68" fmla="*/ 2303 w 2342"/>
                  <a:gd name="T69" fmla="*/ 871 h 2339"/>
                  <a:gd name="T70" fmla="*/ 2342 w 2342"/>
                  <a:gd name="T71" fmla="*/ 1138 h 2339"/>
                  <a:gd name="T72" fmla="*/ 2319 w 2342"/>
                  <a:gd name="T73" fmla="*/ 1408 h 2339"/>
                  <a:gd name="T74" fmla="*/ 2231 w 2342"/>
                  <a:gd name="T75" fmla="*/ 1672 h 2339"/>
                  <a:gd name="T76" fmla="*/ 2078 w 2342"/>
                  <a:gd name="T77" fmla="*/ 1913 h 2339"/>
                  <a:gd name="T78" fmla="*/ 1879 w 2342"/>
                  <a:gd name="T79" fmla="*/ 2104 h 2339"/>
                  <a:gd name="T80" fmla="*/ 1645 w 2342"/>
                  <a:gd name="T81" fmla="*/ 2241 h 2339"/>
                  <a:gd name="T82" fmla="*/ 1388 w 2342"/>
                  <a:gd name="T83" fmla="*/ 2320 h 2339"/>
                  <a:gd name="T84" fmla="*/ 1119 w 2342"/>
                  <a:gd name="T85" fmla="*/ 2339 h 2339"/>
                  <a:gd name="T86" fmla="*/ 849 w 2342"/>
                  <a:gd name="T87" fmla="*/ 2294 h 2339"/>
                  <a:gd name="T88" fmla="*/ 590 w 2342"/>
                  <a:gd name="T89" fmla="*/ 2183 h 2339"/>
                  <a:gd name="T90" fmla="*/ 421 w 2342"/>
                  <a:gd name="T91" fmla="*/ 2065 h 2339"/>
                  <a:gd name="T92" fmla="*/ 252 w 2342"/>
                  <a:gd name="T93" fmla="*/ 1891 h 2339"/>
                  <a:gd name="T94" fmla="*/ 115 w 2342"/>
                  <a:gd name="T95" fmla="*/ 1670 h 2339"/>
                  <a:gd name="T96" fmla="*/ 25 w 2342"/>
                  <a:gd name="T97" fmla="*/ 1406 h 2339"/>
                  <a:gd name="T98" fmla="*/ 0 w 2342"/>
                  <a:gd name="T99" fmla="*/ 1135 h 2339"/>
                  <a:gd name="T100" fmla="*/ 39 w 2342"/>
                  <a:gd name="T101" fmla="*/ 869 h 2339"/>
                  <a:gd name="T102" fmla="*/ 138 w 2342"/>
                  <a:gd name="T103" fmla="*/ 618 h 2339"/>
                  <a:gd name="T104" fmla="*/ 292 w 2342"/>
                  <a:gd name="T105" fmla="*/ 394 h 2339"/>
                  <a:gd name="T106" fmla="*/ 500 w 2342"/>
                  <a:gd name="T107" fmla="*/ 209 h 2339"/>
                  <a:gd name="T108" fmla="*/ 758 w 2342"/>
                  <a:gd name="T109" fmla="*/ 74 h 2339"/>
                  <a:gd name="T110" fmla="*/ 1037 w 2342"/>
                  <a:gd name="T111" fmla="*/ 7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342" h="2339">
                    <a:moveTo>
                      <a:pt x="1180" y="443"/>
                    </a:moveTo>
                    <a:lnTo>
                      <a:pt x="1161" y="446"/>
                    </a:lnTo>
                    <a:lnTo>
                      <a:pt x="1144" y="456"/>
                    </a:lnTo>
                    <a:lnTo>
                      <a:pt x="1128" y="475"/>
                    </a:lnTo>
                    <a:lnTo>
                      <a:pt x="1112" y="500"/>
                    </a:lnTo>
                    <a:lnTo>
                      <a:pt x="992" y="744"/>
                    </a:lnTo>
                    <a:lnTo>
                      <a:pt x="972" y="775"/>
                    </a:lnTo>
                    <a:lnTo>
                      <a:pt x="946" y="807"/>
                    </a:lnTo>
                    <a:lnTo>
                      <a:pt x="916" y="835"/>
                    </a:lnTo>
                    <a:lnTo>
                      <a:pt x="881" y="859"/>
                    </a:lnTo>
                    <a:lnTo>
                      <a:pt x="845" y="879"/>
                    </a:lnTo>
                    <a:lnTo>
                      <a:pt x="809" y="895"/>
                    </a:lnTo>
                    <a:lnTo>
                      <a:pt x="771" y="904"/>
                    </a:lnTo>
                    <a:lnTo>
                      <a:pt x="503" y="943"/>
                    </a:lnTo>
                    <a:lnTo>
                      <a:pt x="474" y="950"/>
                    </a:lnTo>
                    <a:lnTo>
                      <a:pt x="452" y="960"/>
                    </a:lnTo>
                    <a:lnTo>
                      <a:pt x="437" y="973"/>
                    </a:lnTo>
                    <a:lnTo>
                      <a:pt x="428" y="990"/>
                    </a:lnTo>
                    <a:lnTo>
                      <a:pt x="425" y="1008"/>
                    </a:lnTo>
                    <a:lnTo>
                      <a:pt x="429" y="1028"/>
                    </a:lnTo>
                    <a:lnTo>
                      <a:pt x="441" y="1050"/>
                    </a:lnTo>
                    <a:lnTo>
                      <a:pt x="460" y="1071"/>
                    </a:lnTo>
                    <a:lnTo>
                      <a:pt x="656" y="1262"/>
                    </a:lnTo>
                    <a:lnTo>
                      <a:pt x="681" y="1291"/>
                    </a:lnTo>
                    <a:lnTo>
                      <a:pt x="701" y="1324"/>
                    </a:lnTo>
                    <a:lnTo>
                      <a:pt x="718" y="1363"/>
                    </a:lnTo>
                    <a:lnTo>
                      <a:pt x="731" y="1402"/>
                    </a:lnTo>
                    <a:lnTo>
                      <a:pt x="740" y="1444"/>
                    </a:lnTo>
                    <a:lnTo>
                      <a:pt x="743" y="1483"/>
                    </a:lnTo>
                    <a:lnTo>
                      <a:pt x="740" y="1520"/>
                    </a:lnTo>
                    <a:lnTo>
                      <a:pt x="694" y="1789"/>
                    </a:lnTo>
                    <a:lnTo>
                      <a:pt x="691" y="1818"/>
                    </a:lnTo>
                    <a:lnTo>
                      <a:pt x="694" y="1842"/>
                    </a:lnTo>
                    <a:lnTo>
                      <a:pt x="702" y="1861"/>
                    </a:lnTo>
                    <a:lnTo>
                      <a:pt x="715" y="1875"/>
                    </a:lnTo>
                    <a:lnTo>
                      <a:pt x="732" y="1883"/>
                    </a:lnTo>
                    <a:lnTo>
                      <a:pt x="753" y="1884"/>
                    </a:lnTo>
                    <a:lnTo>
                      <a:pt x="776" y="1880"/>
                    </a:lnTo>
                    <a:lnTo>
                      <a:pt x="803" y="1870"/>
                    </a:lnTo>
                    <a:lnTo>
                      <a:pt x="1044" y="1743"/>
                    </a:lnTo>
                    <a:lnTo>
                      <a:pt x="1079" y="1728"/>
                    </a:lnTo>
                    <a:lnTo>
                      <a:pt x="1118" y="1718"/>
                    </a:lnTo>
                    <a:lnTo>
                      <a:pt x="1160" y="1714"/>
                    </a:lnTo>
                    <a:lnTo>
                      <a:pt x="1202" y="1714"/>
                    </a:lnTo>
                    <a:lnTo>
                      <a:pt x="1242" y="1718"/>
                    </a:lnTo>
                    <a:lnTo>
                      <a:pt x="1281" y="1728"/>
                    </a:lnTo>
                    <a:lnTo>
                      <a:pt x="1316" y="1743"/>
                    </a:lnTo>
                    <a:lnTo>
                      <a:pt x="1557" y="1870"/>
                    </a:lnTo>
                    <a:lnTo>
                      <a:pt x="1584" y="1880"/>
                    </a:lnTo>
                    <a:lnTo>
                      <a:pt x="1607" y="1884"/>
                    </a:lnTo>
                    <a:lnTo>
                      <a:pt x="1629" y="1883"/>
                    </a:lnTo>
                    <a:lnTo>
                      <a:pt x="1646" y="1875"/>
                    </a:lnTo>
                    <a:lnTo>
                      <a:pt x="1658" y="1861"/>
                    </a:lnTo>
                    <a:lnTo>
                      <a:pt x="1667" y="1842"/>
                    </a:lnTo>
                    <a:lnTo>
                      <a:pt x="1669" y="1818"/>
                    </a:lnTo>
                    <a:lnTo>
                      <a:pt x="1667" y="1789"/>
                    </a:lnTo>
                    <a:lnTo>
                      <a:pt x="1622" y="1520"/>
                    </a:lnTo>
                    <a:lnTo>
                      <a:pt x="1618" y="1483"/>
                    </a:lnTo>
                    <a:lnTo>
                      <a:pt x="1620" y="1444"/>
                    </a:lnTo>
                    <a:lnTo>
                      <a:pt x="1629" y="1402"/>
                    </a:lnTo>
                    <a:lnTo>
                      <a:pt x="1642" y="1363"/>
                    </a:lnTo>
                    <a:lnTo>
                      <a:pt x="1659" y="1324"/>
                    </a:lnTo>
                    <a:lnTo>
                      <a:pt x="1681" y="1291"/>
                    </a:lnTo>
                    <a:lnTo>
                      <a:pt x="1706" y="1262"/>
                    </a:lnTo>
                    <a:lnTo>
                      <a:pt x="1900" y="1071"/>
                    </a:lnTo>
                    <a:lnTo>
                      <a:pt x="1919" y="1050"/>
                    </a:lnTo>
                    <a:lnTo>
                      <a:pt x="1931" y="1028"/>
                    </a:lnTo>
                    <a:lnTo>
                      <a:pt x="1935" y="1008"/>
                    </a:lnTo>
                    <a:lnTo>
                      <a:pt x="1934" y="990"/>
                    </a:lnTo>
                    <a:lnTo>
                      <a:pt x="1924" y="973"/>
                    </a:lnTo>
                    <a:lnTo>
                      <a:pt x="1909" y="960"/>
                    </a:lnTo>
                    <a:lnTo>
                      <a:pt x="1886" y="950"/>
                    </a:lnTo>
                    <a:lnTo>
                      <a:pt x="1859" y="943"/>
                    </a:lnTo>
                    <a:lnTo>
                      <a:pt x="1589" y="904"/>
                    </a:lnTo>
                    <a:lnTo>
                      <a:pt x="1553" y="895"/>
                    </a:lnTo>
                    <a:lnTo>
                      <a:pt x="1515" y="879"/>
                    </a:lnTo>
                    <a:lnTo>
                      <a:pt x="1479" y="859"/>
                    </a:lnTo>
                    <a:lnTo>
                      <a:pt x="1444" y="835"/>
                    </a:lnTo>
                    <a:lnTo>
                      <a:pt x="1414" y="807"/>
                    </a:lnTo>
                    <a:lnTo>
                      <a:pt x="1388" y="775"/>
                    </a:lnTo>
                    <a:lnTo>
                      <a:pt x="1369" y="744"/>
                    </a:lnTo>
                    <a:lnTo>
                      <a:pt x="1248" y="500"/>
                    </a:lnTo>
                    <a:lnTo>
                      <a:pt x="1233" y="475"/>
                    </a:lnTo>
                    <a:lnTo>
                      <a:pt x="1216" y="456"/>
                    </a:lnTo>
                    <a:lnTo>
                      <a:pt x="1199" y="446"/>
                    </a:lnTo>
                    <a:lnTo>
                      <a:pt x="1180" y="443"/>
                    </a:lnTo>
                    <a:close/>
                    <a:moveTo>
                      <a:pt x="1130" y="0"/>
                    </a:moveTo>
                    <a:lnTo>
                      <a:pt x="1223" y="2"/>
                    </a:lnTo>
                    <a:lnTo>
                      <a:pt x="1317" y="9"/>
                    </a:lnTo>
                    <a:lnTo>
                      <a:pt x="1408" y="25"/>
                    </a:lnTo>
                    <a:lnTo>
                      <a:pt x="1499" y="48"/>
                    </a:lnTo>
                    <a:lnTo>
                      <a:pt x="1587" y="77"/>
                    </a:lnTo>
                    <a:lnTo>
                      <a:pt x="1672" y="114"/>
                    </a:lnTo>
                    <a:lnTo>
                      <a:pt x="1755" y="158"/>
                    </a:lnTo>
                    <a:lnTo>
                      <a:pt x="1760" y="160"/>
                    </a:lnTo>
                    <a:lnTo>
                      <a:pt x="1841" y="212"/>
                    </a:lnTo>
                    <a:lnTo>
                      <a:pt x="1916" y="269"/>
                    </a:lnTo>
                    <a:lnTo>
                      <a:pt x="1987" y="331"/>
                    </a:lnTo>
                    <a:lnTo>
                      <a:pt x="2051" y="397"/>
                    </a:lnTo>
                    <a:lnTo>
                      <a:pt x="2108" y="468"/>
                    </a:lnTo>
                    <a:lnTo>
                      <a:pt x="2159" y="543"/>
                    </a:lnTo>
                    <a:lnTo>
                      <a:pt x="2205" y="621"/>
                    </a:lnTo>
                    <a:lnTo>
                      <a:pt x="2244" y="702"/>
                    </a:lnTo>
                    <a:lnTo>
                      <a:pt x="2277" y="786"/>
                    </a:lnTo>
                    <a:lnTo>
                      <a:pt x="2303" y="871"/>
                    </a:lnTo>
                    <a:lnTo>
                      <a:pt x="2324" y="959"/>
                    </a:lnTo>
                    <a:lnTo>
                      <a:pt x="2337" y="1047"/>
                    </a:lnTo>
                    <a:lnTo>
                      <a:pt x="2342" y="1138"/>
                    </a:lnTo>
                    <a:lnTo>
                      <a:pt x="2342" y="1227"/>
                    </a:lnTo>
                    <a:lnTo>
                      <a:pt x="2334" y="1318"/>
                    </a:lnTo>
                    <a:lnTo>
                      <a:pt x="2319" y="1408"/>
                    </a:lnTo>
                    <a:lnTo>
                      <a:pt x="2298" y="1497"/>
                    </a:lnTo>
                    <a:lnTo>
                      <a:pt x="2267" y="1585"/>
                    </a:lnTo>
                    <a:lnTo>
                      <a:pt x="2231" y="1672"/>
                    </a:lnTo>
                    <a:lnTo>
                      <a:pt x="2186" y="1757"/>
                    </a:lnTo>
                    <a:lnTo>
                      <a:pt x="2134" y="1838"/>
                    </a:lnTo>
                    <a:lnTo>
                      <a:pt x="2078" y="1913"/>
                    </a:lnTo>
                    <a:lnTo>
                      <a:pt x="2016" y="1982"/>
                    </a:lnTo>
                    <a:lnTo>
                      <a:pt x="1950" y="2046"/>
                    </a:lnTo>
                    <a:lnTo>
                      <a:pt x="1879" y="2104"/>
                    </a:lnTo>
                    <a:lnTo>
                      <a:pt x="1804" y="2156"/>
                    </a:lnTo>
                    <a:lnTo>
                      <a:pt x="1726" y="2202"/>
                    </a:lnTo>
                    <a:lnTo>
                      <a:pt x="1645" y="2241"/>
                    </a:lnTo>
                    <a:lnTo>
                      <a:pt x="1561" y="2274"/>
                    </a:lnTo>
                    <a:lnTo>
                      <a:pt x="1476" y="2300"/>
                    </a:lnTo>
                    <a:lnTo>
                      <a:pt x="1388" y="2320"/>
                    </a:lnTo>
                    <a:lnTo>
                      <a:pt x="1300" y="2333"/>
                    </a:lnTo>
                    <a:lnTo>
                      <a:pt x="1209" y="2339"/>
                    </a:lnTo>
                    <a:lnTo>
                      <a:pt x="1119" y="2339"/>
                    </a:lnTo>
                    <a:lnTo>
                      <a:pt x="1028" y="2330"/>
                    </a:lnTo>
                    <a:lnTo>
                      <a:pt x="939" y="2316"/>
                    </a:lnTo>
                    <a:lnTo>
                      <a:pt x="849" y="2294"/>
                    </a:lnTo>
                    <a:lnTo>
                      <a:pt x="761" y="2264"/>
                    </a:lnTo>
                    <a:lnTo>
                      <a:pt x="675" y="2226"/>
                    </a:lnTo>
                    <a:lnTo>
                      <a:pt x="590" y="2183"/>
                    </a:lnTo>
                    <a:lnTo>
                      <a:pt x="549" y="2158"/>
                    </a:lnTo>
                    <a:lnTo>
                      <a:pt x="484" y="2114"/>
                    </a:lnTo>
                    <a:lnTo>
                      <a:pt x="421" y="2065"/>
                    </a:lnTo>
                    <a:lnTo>
                      <a:pt x="361" y="2011"/>
                    </a:lnTo>
                    <a:lnTo>
                      <a:pt x="305" y="1953"/>
                    </a:lnTo>
                    <a:lnTo>
                      <a:pt x="252" y="1891"/>
                    </a:lnTo>
                    <a:lnTo>
                      <a:pt x="203" y="1825"/>
                    </a:lnTo>
                    <a:lnTo>
                      <a:pt x="159" y="1754"/>
                    </a:lnTo>
                    <a:lnTo>
                      <a:pt x="115" y="1670"/>
                    </a:lnTo>
                    <a:lnTo>
                      <a:pt x="77" y="1584"/>
                    </a:lnTo>
                    <a:lnTo>
                      <a:pt x="47" y="1496"/>
                    </a:lnTo>
                    <a:lnTo>
                      <a:pt x="25" y="1406"/>
                    </a:lnTo>
                    <a:lnTo>
                      <a:pt x="9" y="1315"/>
                    </a:lnTo>
                    <a:lnTo>
                      <a:pt x="2" y="1226"/>
                    </a:lnTo>
                    <a:lnTo>
                      <a:pt x="0" y="1135"/>
                    </a:lnTo>
                    <a:lnTo>
                      <a:pt x="6" y="1045"/>
                    </a:lnTo>
                    <a:lnTo>
                      <a:pt x="19" y="957"/>
                    </a:lnTo>
                    <a:lnTo>
                      <a:pt x="39" y="869"/>
                    </a:lnTo>
                    <a:lnTo>
                      <a:pt x="65" y="783"/>
                    </a:lnTo>
                    <a:lnTo>
                      <a:pt x="99" y="699"/>
                    </a:lnTo>
                    <a:lnTo>
                      <a:pt x="138" y="618"/>
                    </a:lnTo>
                    <a:lnTo>
                      <a:pt x="182" y="540"/>
                    </a:lnTo>
                    <a:lnTo>
                      <a:pt x="234" y="465"/>
                    </a:lnTo>
                    <a:lnTo>
                      <a:pt x="292" y="394"/>
                    </a:lnTo>
                    <a:lnTo>
                      <a:pt x="356" y="328"/>
                    </a:lnTo>
                    <a:lnTo>
                      <a:pt x="425" y="266"/>
                    </a:lnTo>
                    <a:lnTo>
                      <a:pt x="500" y="209"/>
                    </a:lnTo>
                    <a:lnTo>
                      <a:pt x="581" y="158"/>
                    </a:lnTo>
                    <a:lnTo>
                      <a:pt x="669" y="111"/>
                    </a:lnTo>
                    <a:lnTo>
                      <a:pt x="758" y="74"/>
                    </a:lnTo>
                    <a:lnTo>
                      <a:pt x="851" y="43"/>
                    </a:lnTo>
                    <a:lnTo>
                      <a:pt x="943" y="22"/>
                    </a:lnTo>
                    <a:lnTo>
                      <a:pt x="1037" y="7"/>
                    </a:lnTo>
                    <a:lnTo>
                      <a:pt x="113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38" name="Group 37"/>
          <p:cNvGrpSpPr/>
          <p:nvPr/>
        </p:nvGrpSpPr>
        <p:grpSpPr>
          <a:xfrm>
            <a:off x="3696725" y="4736122"/>
            <a:ext cx="2926080" cy="1463040"/>
            <a:chOff x="3696725" y="4736122"/>
            <a:chExt cx="2926080" cy="1463040"/>
          </a:xfrm>
        </p:grpSpPr>
        <p:sp>
          <p:nvSpPr>
            <p:cNvPr id="5" name="Freeform 4"/>
            <p:cNvSpPr>
              <a:spLocks noChangeAspect="1"/>
            </p:cNvSpPr>
            <p:nvPr/>
          </p:nvSpPr>
          <p:spPr>
            <a:xfrm>
              <a:off x="3696725" y="4736122"/>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ED7D3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Группа 52"/>
            <p:cNvGrpSpPr>
              <a:grpSpLocks noChangeAspect="1"/>
            </p:cNvGrpSpPr>
            <p:nvPr/>
          </p:nvGrpSpPr>
          <p:grpSpPr>
            <a:xfrm>
              <a:off x="4786697" y="5352706"/>
              <a:ext cx="731864" cy="731520"/>
              <a:chOff x="5240162" y="2832435"/>
              <a:chExt cx="3379788" cy="3378200"/>
            </a:xfrm>
            <a:solidFill>
              <a:schemeClr val="bg2"/>
            </a:solidFill>
            <a:effectLst>
              <a:outerShdw blurRad="50800" dist="38100" dir="2700000" algn="tl" rotWithShape="0">
                <a:prstClr val="black">
                  <a:alpha val="40000"/>
                </a:prstClr>
              </a:outerShdw>
            </a:effectLst>
          </p:grpSpPr>
          <p:sp>
            <p:nvSpPr>
              <p:cNvPr id="28" name="Freeform 593"/>
              <p:cNvSpPr>
                <a:spLocks/>
              </p:cNvSpPr>
              <p:nvPr/>
            </p:nvSpPr>
            <p:spPr bwMode="auto">
              <a:xfrm>
                <a:off x="5575124" y="4943810"/>
                <a:ext cx="946150" cy="966788"/>
              </a:xfrm>
              <a:custGeom>
                <a:avLst/>
                <a:gdLst>
                  <a:gd name="T0" fmla="*/ 632 w 1193"/>
                  <a:gd name="T1" fmla="*/ 3 h 1216"/>
                  <a:gd name="T2" fmla="*/ 665 w 1193"/>
                  <a:gd name="T3" fmla="*/ 21 h 1216"/>
                  <a:gd name="T4" fmla="*/ 1153 w 1193"/>
                  <a:gd name="T5" fmla="*/ 505 h 1216"/>
                  <a:gd name="T6" fmla="*/ 1181 w 1193"/>
                  <a:gd name="T7" fmla="*/ 540 h 1216"/>
                  <a:gd name="T8" fmla="*/ 1193 w 1193"/>
                  <a:gd name="T9" fmla="*/ 567 h 1216"/>
                  <a:gd name="T10" fmla="*/ 1190 w 1193"/>
                  <a:gd name="T11" fmla="*/ 587 h 1216"/>
                  <a:gd name="T12" fmla="*/ 1181 w 1193"/>
                  <a:gd name="T13" fmla="*/ 601 h 1216"/>
                  <a:gd name="T14" fmla="*/ 1172 w 1193"/>
                  <a:gd name="T15" fmla="*/ 610 h 1216"/>
                  <a:gd name="T16" fmla="*/ 1084 w 1193"/>
                  <a:gd name="T17" fmla="*/ 694 h 1216"/>
                  <a:gd name="T18" fmla="*/ 1003 w 1193"/>
                  <a:gd name="T19" fmla="*/ 763 h 1216"/>
                  <a:gd name="T20" fmla="*/ 928 w 1193"/>
                  <a:gd name="T21" fmla="*/ 817 h 1216"/>
                  <a:gd name="T22" fmla="*/ 856 w 1193"/>
                  <a:gd name="T23" fmla="*/ 861 h 1216"/>
                  <a:gd name="T24" fmla="*/ 785 w 1193"/>
                  <a:gd name="T25" fmla="*/ 898 h 1216"/>
                  <a:gd name="T26" fmla="*/ 710 w 1193"/>
                  <a:gd name="T27" fmla="*/ 931 h 1216"/>
                  <a:gd name="T28" fmla="*/ 630 w 1193"/>
                  <a:gd name="T29" fmla="*/ 962 h 1216"/>
                  <a:gd name="T30" fmla="*/ 541 w 1193"/>
                  <a:gd name="T31" fmla="*/ 996 h 1216"/>
                  <a:gd name="T32" fmla="*/ 442 w 1193"/>
                  <a:gd name="T33" fmla="*/ 1033 h 1216"/>
                  <a:gd name="T34" fmla="*/ 328 w 1193"/>
                  <a:gd name="T35" fmla="*/ 1080 h 1216"/>
                  <a:gd name="T36" fmla="*/ 198 w 1193"/>
                  <a:gd name="T37" fmla="*/ 1138 h 1216"/>
                  <a:gd name="T38" fmla="*/ 48 w 1193"/>
                  <a:gd name="T39" fmla="*/ 1211 h 1216"/>
                  <a:gd name="T40" fmla="*/ 20 w 1193"/>
                  <a:gd name="T41" fmla="*/ 1215 h 1216"/>
                  <a:gd name="T42" fmla="*/ 4 w 1193"/>
                  <a:gd name="T43" fmla="*/ 1197 h 1216"/>
                  <a:gd name="T44" fmla="*/ 0 w 1193"/>
                  <a:gd name="T45" fmla="*/ 1157 h 1216"/>
                  <a:gd name="T46" fmla="*/ 8 w 1193"/>
                  <a:gd name="T47" fmla="*/ 1098 h 1216"/>
                  <a:gd name="T48" fmla="*/ 25 w 1193"/>
                  <a:gd name="T49" fmla="*/ 1024 h 1216"/>
                  <a:gd name="T50" fmla="*/ 52 w 1193"/>
                  <a:gd name="T51" fmla="*/ 937 h 1216"/>
                  <a:gd name="T52" fmla="*/ 87 w 1193"/>
                  <a:gd name="T53" fmla="*/ 841 h 1216"/>
                  <a:gd name="T54" fmla="*/ 130 w 1193"/>
                  <a:gd name="T55" fmla="*/ 736 h 1216"/>
                  <a:gd name="T56" fmla="*/ 181 w 1193"/>
                  <a:gd name="T57" fmla="*/ 627 h 1216"/>
                  <a:gd name="T58" fmla="*/ 237 w 1193"/>
                  <a:gd name="T59" fmla="*/ 515 h 1216"/>
                  <a:gd name="T60" fmla="*/ 298 w 1193"/>
                  <a:gd name="T61" fmla="*/ 405 h 1216"/>
                  <a:gd name="T62" fmla="*/ 364 w 1193"/>
                  <a:gd name="T63" fmla="*/ 297 h 1216"/>
                  <a:gd name="T64" fmla="*/ 435 w 1193"/>
                  <a:gd name="T65" fmla="*/ 195 h 1216"/>
                  <a:gd name="T66" fmla="*/ 506 w 1193"/>
                  <a:gd name="T67" fmla="*/ 103 h 1216"/>
                  <a:gd name="T68" fmla="*/ 582 w 1193"/>
                  <a:gd name="T69" fmla="*/ 21 h 1216"/>
                  <a:gd name="T70" fmla="*/ 592 w 1193"/>
                  <a:gd name="T71" fmla="*/ 10 h 1216"/>
                  <a:gd name="T72" fmla="*/ 609 w 1193"/>
                  <a:gd name="T73" fmla="*/ 1 h 1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93" h="1216">
                    <a:moveTo>
                      <a:pt x="619" y="0"/>
                    </a:moveTo>
                    <a:lnTo>
                      <a:pt x="632" y="3"/>
                    </a:lnTo>
                    <a:lnTo>
                      <a:pt x="648" y="9"/>
                    </a:lnTo>
                    <a:lnTo>
                      <a:pt x="665" y="21"/>
                    </a:lnTo>
                    <a:lnTo>
                      <a:pt x="686" y="39"/>
                    </a:lnTo>
                    <a:lnTo>
                      <a:pt x="1153" y="505"/>
                    </a:lnTo>
                    <a:lnTo>
                      <a:pt x="1170" y="524"/>
                    </a:lnTo>
                    <a:lnTo>
                      <a:pt x="1181" y="540"/>
                    </a:lnTo>
                    <a:lnTo>
                      <a:pt x="1189" y="554"/>
                    </a:lnTo>
                    <a:lnTo>
                      <a:pt x="1193" y="567"/>
                    </a:lnTo>
                    <a:lnTo>
                      <a:pt x="1193" y="578"/>
                    </a:lnTo>
                    <a:lnTo>
                      <a:pt x="1190" y="587"/>
                    </a:lnTo>
                    <a:lnTo>
                      <a:pt x="1186" y="595"/>
                    </a:lnTo>
                    <a:lnTo>
                      <a:pt x="1181" y="601"/>
                    </a:lnTo>
                    <a:lnTo>
                      <a:pt x="1176" y="606"/>
                    </a:lnTo>
                    <a:lnTo>
                      <a:pt x="1172" y="610"/>
                    </a:lnTo>
                    <a:lnTo>
                      <a:pt x="1127" y="656"/>
                    </a:lnTo>
                    <a:lnTo>
                      <a:pt x="1084" y="694"/>
                    </a:lnTo>
                    <a:lnTo>
                      <a:pt x="1042" y="731"/>
                    </a:lnTo>
                    <a:lnTo>
                      <a:pt x="1003" y="763"/>
                    </a:lnTo>
                    <a:lnTo>
                      <a:pt x="965" y="792"/>
                    </a:lnTo>
                    <a:lnTo>
                      <a:pt x="928" y="817"/>
                    </a:lnTo>
                    <a:lnTo>
                      <a:pt x="892" y="840"/>
                    </a:lnTo>
                    <a:lnTo>
                      <a:pt x="856" y="861"/>
                    </a:lnTo>
                    <a:lnTo>
                      <a:pt x="821" y="880"/>
                    </a:lnTo>
                    <a:lnTo>
                      <a:pt x="785" y="898"/>
                    </a:lnTo>
                    <a:lnTo>
                      <a:pt x="748" y="914"/>
                    </a:lnTo>
                    <a:lnTo>
                      <a:pt x="710" y="931"/>
                    </a:lnTo>
                    <a:lnTo>
                      <a:pt x="671" y="946"/>
                    </a:lnTo>
                    <a:lnTo>
                      <a:pt x="630" y="962"/>
                    </a:lnTo>
                    <a:lnTo>
                      <a:pt x="587" y="979"/>
                    </a:lnTo>
                    <a:lnTo>
                      <a:pt x="541" y="996"/>
                    </a:lnTo>
                    <a:lnTo>
                      <a:pt x="493" y="1014"/>
                    </a:lnTo>
                    <a:lnTo>
                      <a:pt x="442" y="1033"/>
                    </a:lnTo>
                    <a:lnTo>
                      <a:pt x="388" y="1055"/>
                    </a:lnTo>
                    <a:lnTo>
                      <a:pt x="328" y="1080"/>
                    </a:lnTo>
                    <a:lnTo>
                      <a:pt x="266" y="1107"/>
                    </a:lnTo>
                    <a:lnTo>
                      <a:pt x="198" y="1138"/>
                    </a:lnTo>
                    <a:lnTo>
                      <a:pt x="126" y="1172"/>
                    </a:lnTo>
                    <a:lnTo>
                      <a:pt x="48" y="1211"/>
                    </a:lnTo>
                    <a:lnTo>
                      <a:pt x="33" y="1216"/>
                    </a:lnTo>
                    <a:lnTo>
                      <a:pt x="20" y="1215"/>
                    </a:lnTo>
                    <a:lnTo>
                      <a:pt x="11" y="1209"/>
                    </a:lnTo>
                    <a:lnTo>
                      <a:pt x="4" y="1197"/>
                    </a:lnTo>
                    <a:lnTo>
                      <a:pt x="1" y="1179"/>
                    </a:lnTo>
                    <a:lnTo>
                      <a:pt x="0" y="1157"/>
                    </a:lnTo>
                    <a:lnTo>
                      <a:pt x="3" y="1129"/>
                    </a:lnTo>
                    <a:lnTo>
                      <a:pt x="8" y="1098"/>
                    </a:lnTo>
                    <a:lnTo>
                      <a:pt x="16" y="1063"/>
                    </a:lnTo>
                    <a:lnTo>
                      <a:pt x="25" y="1024"/>
                    </a:lnTo>
                    <a:lnTo>
                      <a:pt x="38" y="983"/>
                    </a:lnTo>
                    <a:lnTo>
                      <a:pt x="52" y="937"/>
                    </a:lnTo>
                    <a:lnTo>
                      <a:pt x="69" y="891"/>
                    </a:lnTo>
                    <a:lnTo>
                      <a:pt x="87" y="841"/>
                    </a:lnTo>
                    <a:lnTo>
                      <a:pt x="108" y="789"/>
                    </a:lnTo>
                    <a:lnTo>
                      <a:pt x="130" y="736"/>
                    </a:lnTo>
                    <a:lnTo>
                      <a:pt x="155" y="682"/>
                    </a:lnTo>
                    <a:lnTo>
                      <a:pt x="181" y="627"/>
                    </a:lnTo>
                    <a:lnTo>
                      <a:pt x="208" y="571"/>
                    </a:lnTo>
                    <a:lnTo>
                      <a:pt x="237" y="515"/>
                    </a:lnTo>
                    <a:lnTo>
                      <a:pt x="267" y="460"/>
                    </a:lnTo>
                    <a:lnTo>
                      <a:pt x="298" y="405"/>
                    </a:lnTo>
                    <a:lnTo>
                      <a:pt x="331" y="350"/>
                    </a:lnTo>
                    <a:lnTo>
                      <a:pt x="364" y="297"/>
                    </a:lnTo>
                    <a:lnTo>
                      <a:pt x="399" y="245"/>
                    </a:lnTo>
                    <a:lnTo>
                      <a:pt x="435" y="195"/>
                    </a:lnTo>
                    <a:lnTo>
                      <a:pt x="470" y="148"/>
                    </a:lnTo>
                    <a:lnTo>
                      <a:pt x="506" y="103"/>
                    </a:lnTo>
                    <a:lnTo>
                      <a:pt x="544" y="60"/>
                    </a:lnTo>
                    <a:lnTo>
                      <a:pt x="582" y="21"/>
                    </a:lnTo>
                    <a:lnTo>
                      <a:pt x="587" y="16"/>
                    </a:lnTo>
                    <a:lnTo>
                      <a:pt x="592" y="10"/>
                    </a:lnTo>
                    <a:lnTo>
                      <a:pt x="600" y="5"/>
                    </a:lnTo>
                    <a:lnTo>
                      <a:pt x="609" y="1"/>
                    </a:lnTo>
                    <a:lnTo>
                      <a:pt x="61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9" name="Freeform 594"/>
              <p:cNvSpPr>
                <a:spLocks noEditPoints="1"/>
              </p:cNvSpPr>
              <p:nvPr/>
            </p:nvSpPr>
            <p:spPr bwMode="auto">
              <a:xfrm>
                <a:off x="5240162" y="2832435"/>
                <a:ext cx="3379788" cy="3378200"/>
              </a:xfrm>
              <a:custGeom>
                <a:avLst/>
                <a:gdLst>
                  <a:gd name="T0" fmla="*/ 3034 w 4257"/>
                  <a:gd name="T1" fmla="*/ 658 h 4255"/>
                  <a:gd name="T2" fmla="*/ 2863 w 4257"/>
                  <a:gd name="T3" fmla="*/ 792 h 4255"/>
                  <a:gd name="T4" fmla="*/ 2777 w 4257"/>
                  <a:gd name="T5" fmla="*/ 985 h 4255"/>
                  <a:gd name="T6" fmla="*/ 2790 w 4257"/>
                  <a:gd name="T7" fmla="*/ 1193 h 4255"/>
                  <a:gd name="T8" fmla="*/ 2900 w 4257"/>
                  <a:gd name="T9" fmla="*/ 1376 h 4255"/>
                  <a:gd name="T10" fmla="*/ 3084 w 4257"/>
                  <a:gd name="T11" fmla="*/ 1486 h 4255"/>
                  <a:gd name="T12" fmla="*/ 3292 w 4257"/>
                  <a:gd name="T13" fmla="*/ 1499 h 4255"/>
                  <a:gd name="T14" fmla="*/ 3484 w 4257"/>
                  <a:gd name="T15" fmla="*/ 1412 h 4255"/>
                  <a:gd name="T16" fmla="*/ 3618 w 4257"/>
                  <a:gd name="T17" fmla="*/ 1242 h 4255"/>
                  <a:gd name="T18" fmla="*/ 3656 w 4257"/>
                  <a:gd name="T19" fmla="*/ 1037 h 4255"/>
                  <a:gd name="T20" fmla="*/ 3595 w 4257"/>
                  <a:gd name="T21" fmla="*/ 837 h 4255"/>
                  <a:gd name="T22" fmla="*/ 3440 w 4257"/>
                  <a:gd name="T23" fmla="*/ 683 h 4255"/>
                  <a:gd name="T24" fmla="*/ 3240 w 4257"/>
                  <a:gd name="T25" fmla="*/ 622 h 4255"/>
                  <a:gd name="T26" fmla="*/ 3893 w 4257"/>
                  <a:gd name="T27" fmla="*/ 12 h 4255"/>
                  <a:gd name="T28" fmla="*/ 4088 w 4257"/>
                  <a:gd name="T29" fmla="*/ 93 h 4255"/>
                  <a:gd name="T30" fmla="*/ 4213 w 4257"/>
                  <a:gd name="T31" fmla="*/ 257 h 4255"/>
                  <a:gd name="T32" fmla="*/ 4257 w 4257"/>
                  <a:gd name="T33" fmla="*/ 486 h 4255"/>
                  <a:gd name="T34" fmla="*/ 4230 w 4257"/>
                  <a:gd name="T35" fmla="*/ 767 h 4255"/>
                  <a:gd name="T36" fmla="*/ 4135 w 4257"/>
                  <a:gd name="T37" fmla="*/ 1089 h 4255"/>
                  <a:gd name="T38" fmla="*/ 3981 w 4257"/>
                  <a:gd name="T39" fmla="*/ 1437 h 4255"/>
                  <a:gd name="T40" fmla="*/ 3776 w 4257"/>
                  <a:gd name="T41" fmla="*/ 1799 h 4255"/>
                  <a:gd name="T42" fmla="*/ 3526 w 4257"/>
                  <a:gd name="T43" fmla="*/ 2161 h 4255"/>
                  <a:gd name="T44" fmla="*/ 3239 w 4257"/>
                  <a:gd name="T45" fmla="*/ 2513 h 4255"/>
                  <a:gd name="T46" fmla="*/ 3137 w 4257"/>
                  <a:gd name="T47" fmla="*/ 2625 h 4255"/>
                  <a:gd name="T48" fmla="*/ 3129 w 4257"/>
                  <a:gd name="T49" fmla="*/ 2694 h 4255"/>
                  <a:gd name="T50" fmla="*/ 3190 w 4257"/>
                  <a:gd name="T51" fmla="*/ 3070 h 4255"/>
                  <a:gd name="T52" fmla="*/ 3124 w 4257"/>
                  <a:gd name="T53" fmla="*/ 3203 h 4255"/>
                  <a:gd name="T54" fmla="*/ 2041 w 4257"/>
                  <a:gd name="T55" fmla="*/ 4255 h 4255"/>
                  <a:gd name="T56" fmla="*/ 1983 w 4257"/>
                  <a:gd name="T57" fmla="*/ 4209 h 4255"/>
                  <a:gd name="T58" fmla="*/ 1862 w 4257"/>
                  <a:gd name="T59" fmla="*/ 3371 h 4255"/>
                  <a:gd name="T60" fmla="*/ 1918 w 4257"/>
                  <a:gd name="T61" fmla="*/ 3227 h 4255"/>
                  <a:gd name="T62" fmla="*/ 1953 w 4257"/>
                  <a:gd name="T63" fmla="*/ 3182 h 4255"/>
                  <a:gd name="T64" fmla="*/ 1939 w 4257"/>
                  <a:gd name="T65" fmla="*/ 3122 h 4255"/>
                  <a:gd name="T66" fmla="*/ 1744 w 4257"/>
                  <a:gd name="T67" fmla="*/ 2927 h 4255"/>
                  <a:gd name="T68" fmla="*/ 1510 w 4257"/>
                  <a:gd name="T69" fmla="*/ 2694 h 4255"/>
                  <a:gd name="T70" fmla="*/ 1280 w 4257"/>
                  <a:gd name="T71" fmla="*/ 2464 h 4255"/>
                  <a:gd name="T72" fmla="*/ 1117 w 4257"/>
                  <a:gd name="T73" fmla="*/ 2306 h 4255"/>
                  <a:gd name="T74" fmla="*/ 1066 w 4257"/>
                  <a:gd name="T75" fmla="*/ 2311 h 4255"/>
                  <a:gd name="T76" fmla="*/ 997 w 4257"/>
                  <a:gd name="T77" fmla="*/ 2360 h 4255"/>
                  <a:gd name="T78" fmla="*/ 848 w 4257"/>
                  <a:gd name="T79" fmla="*/ 2400 h 4255"/>
                  <a:gd name="T80" fmla="*/ 26 w 4257"/>
                  <a:gd name="T81" fmla="*/ 2265 h 4255"/>
                  <a:gd name="T82" fmla="*/ 5 w 4257"/>
                  <a:gd name="T83" fmla="*/ 2199 h 4255"/>
                  <a:gd name="T84" fmla="*/ 1082 w 4257"/>
                  <a:gd name="T85" fmla="*/ 1115 h 4255"/>
                  <a:gd name="T86" fmla="*/ 1225 w 4257"/>
                  <a:gd name="T87" fmla="*/ 1064 h 4255"/>
                  <a:gd name="T88" fmla="*/ 1601 w 4257"/>
                  <a:gd name="T89" fmla="*/ 1138 h 4255"/>
                  <a:gd name="T90" fmla="*/ 1671 w 4257"/>
                  <a:gd name="T91" fmla="*/ 1118 h 4255"/>
                  <a:gd name="T92" fmla="*/ 1861 w 4257"/>
                  <a:gd name="T93" fmla="*/ 950 h 4255"/>
                  <a:gd name="T94" fmla="*/ 2214 w 4257"/>
                  <a:gd name="T95" fmla="*/ 674 h 4255"/>
                  <a:gd name="T96" fmla="*/ 2574 w 4257"/>
                  <a:gd name="T97" fmla="*/ 434 h 4255"/>
                  <a:gd name="T98" fmla="*/ 2928 w 4257"/>
                  <a:gd name="T99" fmla="*/ 239 h 4255"/>
                  <a:gd name="T100" fmla="*/ 3263 w 4257"/>
                  <a:gd name="T101" fmla="*/ 97 h 4255"/>
                  <a:gd name="T102" fmla="*/ 3570 w 4257"/>
                  <a:gd name="T103" fmla="*/ 17 h 4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257" h="4255">
                    <a:moveTo>
                      <a:pt x="3188" y="622"/>
                    </a:moveTo>
                    <a:lnTo>
                      <a:pt x="3136" y="628"/>
                    </a:lnTo>
                    <a:lnTo>
                      <a:pt x="3084" y="640"/>
                    </a:lnTo>
                    <a:lnTo>
                      <a:pt x="3034" y="658"/>
                    </a:lnTo>
                    <a:lnTo>
                      <a:pt x="2986" y="683"/>
                    </a:lnTo>
                    <a:lnTo>
                      <a:pt x="2942" y="714"/>
                    </a:lnTo>
                    <a:lnTo>
                      <a:pt x="2900" y="750"/>
                    </a:lnTo>
                    <a:lnTo>
                      <a:pt x="2863" y="792"/>
                    </a:lnTo>
                    <a:lnTo>
                      <a:pt x="2833" y="837"/>
                    </a:lnTo>
                    <a:lnTo>
                      <a:pt x="2808" y="885"/>
                    </a:lnTo>
                    <a:lnTo>
                      <a:pt x="2790" y="935"/>
                    </a:lnTo>
                    <a:lnTo>
                      <a:pt x="2777" y="985"/>
                    </a:lnTo>
                    <a:lnTo>
                      <a:pt x="2772" y="1037"/>
                    </a:lnTo>
                    <a:lnTo>
                      <a:pt x="2772" y="1089"/>
                    </a:lnTo>
                    <a:lnTo>
                      <a:pt x="2777" y="1141"/>
                    </a:lnTo>
                    <a:lnTo>
                      <a:pt x="2790" y="1193"/>
                    </a:lnTo>
                    <a:lnTo>
                      <a:pt x="2808" y="1242"/>
                    </a:lnTo>
                    <a:lnTo>
                      <a:pt x="2833" y="1289"/>
                    </a:lnTo>
                    <a:lnTo>
                      <a:pt x="2863" y="1335"/>
                    </a:lnTo>
                    <a:lnTo>
                      <a:pt x="2900" y="1376"/>
                    </a:lnTo>
                    <a:lnTo>
                      <a:pt x="2942" y="1412"/>
                    </a:lnTo>
                    <a:lnTo>
                      <a:pt x="2986" y="1444"/>
                    </a:lnTo>
                    <a:lnTo>
                      <a:pt x="3034" y="1468"/>
                    </a:lnTo>
                    <a:lnTo>
                      <a:pt x="3084" y="1486"/>
                    </a:lnTo>
                    <a:lnTo>
                      <a:pt x="3136" y="1499"/>
                    </a:lnTo>
                    <a:lnTo>
                      <a:pt x="3188" y="1505"/>
                    </a:lnTo>
                    <a:lnTo>
                      <a:pt x="3240" y="1505"/>
                    </a:lnTo>
                    <a:lnTo>
                      <a:pt x="3292" y="1499"/>
                    </a:lnTo>
                    <a:lnTo>
                      <a:pt x="3343" y="1486"/>
                    </a:lnTo>
                    <a:lnTo>
                      <a:pt x="3392" y="1468"/>
                    </a:lnTo>
                    <a:lnTo>
                      <a:pt x="3440" y="1444"/>
                    </a:lnTo>
                    <a:lnTo>
                      <a:pt x="3484" y="1412"/>
                    </a:lnTo>
                    <a:lnTo>
                      <a:pt x="3527" y="1376"/>
                    </a:lnTo>
                    <a:lnTo>
                      <a:pt x="3564" y="1335"/>
                    </a:lnTo>
                    <a:lnTo>
                      <a:pt x="3595" y="1289"/>
                    </a:lnTo>
                    <a:lnTo>
                      <a:pt x="3618" y="1242"/>
                    </a:lnTo>
                    <a:lnTo>
                      <a:pt x="3638" y="1193"/>
                    </a:lnTo>
                    <a:lnTo>
                      <a:pt x="3650" y="1141"/>
                    </a:lnTo>
                    <a:lnTo>
                      <a:pt x="3656" y="1089"/>
                    </a:lnTo>
                    <a:lnTo>
                      <a:pt x="3656" y="1037"/>
                    </a:lnTo>
                    <a:lnTo>
                      <a:pt x="3650" y="985"/>
                    </a:lnTo>
                    <a:lnTo>
                      <a:pt x="3638" y="935"/>
                    </a:lnTo>
                    <a:lnTo>
                      <a:pt x="3618" y="885"/>
                    </a:lnTo>
                    <a:lnTo>
                      <a:pt x="3595" y="837"/>
                    </a:lnTo>
                    <a:lnTo>
                      <a:pt x="3564" y="792"/>
                    </a:lnTo>
                    <a:lnTo>
                      <a:pt x="3527" y="750"/>
                    </a:lnTo>
                    <a:lnTo>
                      <a:pt x="3484" y="714"/>
                    </a:lnTo>
                    <a:lnTo>
                      <a:pt x="3440" y="683"/>
                    </a:lnTo>
                    <a:lnTo>
                      <a:pt x="3392" y="658"/>
                    </a:lnTo>
                    <a:lnTo>
                      <a:pt x="3343" y="640"/>
                    </a:lnTo>
                    <a:lnTo>
                      <a:pt x="3292" y="628"/>
                    </a:lnTo>
                    <a:lnTo>
                      <a:pt x="3240" y="622"/>
                    </a:lnTo>
                    <a:lnTo>
                      <a:pt x="3188" y="622"/>
                    </a:lnTo>
                    <a:close/>
                    <a:moveTo>
                      <a:pt x="3773" y="0"/>
                    </a:moveTo>
                    <a:lnTo>
                      <a:pt x="3834" y="3"/>
                    </a:lnTo>
                    <a:lnTo>
                      <a:pt x="3893" y="12"/>
                    </a:lnTo>
                    <a:lnTo>
                      <a:pt x="3948" y="25"/>
                    </a:lnTo>
                    <a:lnTo>
                      <a:pt x="3998" y="43"/>
                    </a:lnTo>
                    <a:lnTo>
                      <a:pt x="4045" y="65"/>
                    </a:lnTo>
                    <a:lnTo>
                      <a:pt x="4088" y="93"/>
                    </a:lnTo>
                    <a:lnTo>
                      <a:pt x="4127" y="127"/>
                    </a:lnTo>
                    <a:lnTo>
                      <a:pt x="4161" y="166"/>
                    </a:lnTo>
                    <a:lnTo>
                      <a:pt x="4189" y="209"/>
                    </a:lnTo>
                    <a:lnTo>
                      <a:pt x="4213" y="257"/>
                    </a:lnTo>
                    <a:lnTo>
                      <a:pt x="4231" y="309"/>
                    </a:lnTo>
                    <a:lnTo>
                      <a:pt x="4245" y="363"/>
                    </a:lnTo>
                    <a:lnTo>
                      <a:pt x="4253" y="423"/>
                    </a:lnTo>
                    <a:lnTo>
                      <a:pt x="4257" y="486"/>
                    </a:lnTo>
                    <a:lnTo>
                      <a:pt x="4257" y="552"/>
                    </a:lnTo>
                    <a:lnTo>
                      <a:pt x="4252" y="621"/>
                    </a:lnTo>
                    <a:lnTo>
                      <a:pt x="4243" y="693"/>
                    </a:lnTo>
                    <a:lnTo>
                      <a:pt x="4230" y="767"/>
                    </a:lnTo>
                    <a:lnTo>
                      <a:pt x="4212" y="845"/>
                    </a:lnTo>
                    <a:lnTo>
                      <a:pt x="4189" y="924"/>
                    </a:lnTo>
                    <a:lnTo>
                      <a:pt x="4163" y="1005"/>
                    </a:lnTo>
                    <a:lnTo>
                      <a:pt x="4135" y="1089"/>
                    </a:lnTo>
                    <a:lnTo>
                      <a:pt x="4101" y="1174"/>
                    </a:lnTo>
                    <a:lnTo>
                      <a:pt x="4065" y="1261"/>
                    </a:lnTo>
                    <a:lnTo>
                      <a:pt x="4024" y="1347"/>
                    </a:lnTo>
                    <a:lnTo>
                      <a:pt x="3981" y="1437"/>
                    </a:lnTo>
                    <a:lnTo>
                      <a:pt x="3935" y="1527"/>
                    </a:lnTo>
                    <a:lnTo>
                      <a:pt x="3885" y="1616"/>
                    </a:lnTo>
                    <a:lnTo>
                      <a:pt x="3832" y="1707"/>
                    </a:lnTo>
                    <a:lnTo>
                      <a:pt x="3776" y="1799"/>
                    </a:lnTo>
                    <a:lnTo>
                      <a:pt x="3717" y="1890"/>
                    </a:lnTo>
                    <a:lnTo>
                      <a:pt x="3656" y="1981"/>
                    </a:lnTo>
                    <a:lnTo>
                      <a:pt x="3592" y="2072"/>
                    </a:lnTo>
                    <a:lnTo>
                      <a:pt x="3526" y="2161"/>
                    </a:lnTo>
                    <a:lnTo>
                      <a:pt x="3457" y="2251"/>
                    </a:lnTo>
                    <a:lnTo>
                      <a:pt x="3387" y="2339"/>
                    </a:lnTo>
                    <a:lnTo>
                      <a:pt x="3314" y="2428"/>
                    </a:lnTo>
                    <a:lnTo>
                      <a:pt x="3239" y="2513"/>
                    </a:lnTo>
                    <a:lnTo>
                      <a:pt x="3162" y="2598"/>
                    </a:lnTo>
                    <a:lnTo>
                      <a:pt x="3155" y="2605"/>
                    </a:lnTo>
                    <a:lnTo>
                      <a:pt x="3146" y="2615"/>
                    </a:lnTo>
                    <a:lnTo>
                      <a:pt x="3137" y="2625"/>
                    </a:lnTo>
                    <a:lnTo>
                      <a:pt x="3131" y="2638"/>
                    </a:lnTo>
                    <a:lnTo>
                      <a:pt x="3125" y="2653"/>
                    </a:lnTo>
                    <a:lnTo>
                      <a:pt x="3124" y="2672"/>
                    </a:lnTo>
                    <a:lnTo>
                      <a:pt x="3129" y="2694"/>
                    </a:lnTo>
                    <a:lnTo>
                      <a:pt x="3193" y="2960"/>
                    </a:lnTo>
                    <a:lnTo>
                      <a:pt x="3197" y="2995"/>
                    </a:lnTo>
                    <a:lnTo>
                      <a:pt x="3197" y="3033"/>
                    </a:lnTo>
                    <a:lnTo>
                      <a:pt x="3190" y="3070"/>
                    </a:lnTo>
                    <a:lnTo>
                      <a:pt x="3180" y="3108"/>
                    </a:lnTo>
                    <a:lnTo>
                      <a:pt x="3166" y="3144"/>
                    </a:lnTo>
                    <a:lnTo>
                      <a:pt x="3146" y="3175"/>
                    </a:lnTo>
                    <a:lnTo>
                      <a:pt x="3124" y="3203"/>
                    </a:lnTo>
                    <a:lnTo>
                      <a:pt x="2102" y="4223"/>
                    </a:lnTo>
                    <a:lnTo>
                      <a:pt x="2081" y="4240"/>
                    </a:lnTo>
                    <a:lnTo>
                      <a:pt x="2060" y="4250"/>
                    </a:lnTo>
                    <a:lnTo>
                      <a:pt x="2041" y="4255"/>
                    </a:lnTo>
                    <a:lnTo>
                      <a:pt x="2024" y="4253"/>
                    </a:lnTo>
                    <a:lnTo>
                      <a:pt x="2007" y="4244"/>
                    </a:lnTo>
                    <a:lnTo>
                      <a:pt x="1994" y="4229"/>
                    </a:lnTo>
                    <a:lnTo>
                      <a:pt x="1983" y="4209"/>
                    </a:lnTo>
                    <a:lnTo>
                      <a:pt x="1977" y="4181"/>
                    </a:lnTo>
                    <a:lnTo>
                      <a:pt x="1861" y="3444"/>
                    </a:lnTo>
                    <a:lnTo>
                      <a:pt x="1858" y="3409"/>
                    </a:lnTo>
                    <a:lnTo>
                      <a:pt x="1862" y="3371"/>
                    </a:lnTo>
                    <a:lnTo>
                      <a:pt x="1870" y="3332"/>
                    </a:lnTo>
                    <a:lnTo>
                      <a:pt x="1882" y="3295"/>
                    </a:lnTo>
                    <a:lnTo>
                      <a:pt x="1899" y="3260"/>
                    </a:lnTo>
                    <a:lnTo>
                      <a:pt x="1918" y="3227"/>
                    </a:lnTo>
                    <a:lnTo>
                      <a:pt x="1940" y="3200"/>
                    </a:lnTo>
                    <a:lnTo>
                      <a:pt x="1943" y="3197"/>
                    </a:lnTo>
                    <a:lnTo>
                      <a:pt x="1948" y="3191"/>
                    </a:lnTo>
                    <a:lnTo>
                      <a:pt x="1953" y="3182"/>
                    </a:lnTo>
                    <a:lnTo>
                      <a:pt x="1957" y="3169"/>
                    </a:lnTo>
                    <a:lnTo>
                      <a:pt x="1957" y="3155"/>
                    </a:lnTo>
                    <a:lnTo>
                      <a:pt x="1952" y="3139"/>
                    </a:lnTo>
                    <a:lnTo>
                      <a:pt x="1939" y="3122"/>
                    </a:lnTo>
                    <a:lnTo>
                      <a:pt x="1896" y="3079"/>
                    </a:lnTo>
                    <a:lnTo>
                      <a:pt x="1849" y="3033"/>
                    </a:lnTo>
                    <a:lnTo>
                      <a:pt x="1799" y="2982"/>
                    </a:lnTo>
                    <a:lnTo>
                      <a:pt x="1744" y="2927"/>
                    </a:lnTo>
                    <a:lnTo>
                      <a:pt x="1688" y="2872"/>
                    </a:lnTo>
                    <a:lnTo>
                      <a:pt x="1630" y="2813"/>
                    </a:lnTo>
                    <a:lnTo>
                      <a:pt x="1570" y="2753"/>
                    </a:lnTo>
                    <a:lnTo>
                      <a:pt x="1510" y="2694"/>
                    </a:lnTo>
                    <a:lnTo>
                      <a:pt x="1450" y="2634"/>
                    </a:lnTo>
                    <a:lnTo>
                      <a:pt x="1392" y="2576"/>
                    </a:lnTo>
                    <a:lnTo>
                      <a:pt x="1334" y="2518"/>
                    </a:lnTo>
                    <a:lnTo>
                      <a:pt x="1280" y="2464"/>
                    </a:lnTo>
                    <a:lnTo>
                      <a:pt x="1228" y="2411"/>
                    </a:lnTo>
                    <a:lnTo>
                      <a:pt x="1178" y="2363"/>
                    </a:lnTo>
                    <a:lnTo>
                      <a:pt x="1134" y="2319"/>
                    </a:lnTo>
                    <a:lnTo>
                      <a:pt x="1117" y="2306"/>
                    </a:lnTo>
                    <a:lnTo>
                      <a:pt x="1101" y="2302"/>
                    </a:lnTo>
                    <a:lnTo>
                      <a:pt x="1087" y="2302"/>
                    </a:lnTo>
                    <a:lnTo>
                      <a:pt x="1075" y="2306"/>
                    </a:lnTo>
                    <a:lnTo>
                      <a:pt x="1066" y="2311"/>
                    </a:lnTo>
                    <a:lnTo>
                      <a:pt x="1060" y="2316"/>
                    </a:lnTo>
                    <a:lnTo>
                      <a:pt x="1057" y="2319"/>
                    </a:lnTo>
                    <a:lnTo>
                      <a:pt x="1030" y="2341"/>
                    </a:lnTo>
                    <a:lnTo>
                      <a:pt x="997" y="2360"/>
                    </a:lnTo>
                    <a:lnTo>
                      <a:pt x="962" y="2377"/>
                    </a:lnTo>
                    <a:lnTo>
                      <a:pt x="925" y="2389"/>
                    </a:lnTo>
                    <a:lnTo>
                      <a:pt x="886" y="2396"/>
                    </a:lnTo>
                    <a:lnTo>
                      <a:pt x="848" y="2400"/>
                    </a:lnTo>
                    <a:lnTo>
                      <a:pt x="813" y="2398"/>
                    </a:lnTo>
                    <a:lnTo>
                      <a:pt x="74" y="2282"/>
                    </a:lnTo>
                    <a:lnTo>
                      <a:pt x="47" y="2276"/>
                    </a:lnTo>
                    <a:lnTo>
                      <a:pt x="26" y="2265"/>
                    </a:lnTo>
                    <a:lnTo>
                      <a:pt x="11" y="2252"/>
                    </a:lnTo>
                    <a:lnTo>
                      <a:pt x="2" y="2235"/>
                    </a:lnTo>
                    <a:lnTo>
                      <a:pt x="0" y="2219"/>
                    </a:lnTo>
                    <a:lnTo>
                      <a:pt x="5" y="2199"/>
                    </a:lnTo>
                    <a:lnTo>
                      <a:pt x="15" y="2178"/>
                    </a:lnTo>
                    <a:lnTo>
                      <a:pt x="32" y="2158"/>
                    </a:lnTo>
                    <a:lnTo>
                      <a:pt x="1055" y="1137"/>
                    </a:lnTo>
                    <a:lnTo>
                      <a:pt x="1082" y="1115"/>
                    </a:lnTo>
                    <a:lnTo>
                      <a:pt x="1113" y="1096"/>
                    </a:lnTo>
                    <a:lnTo>
                      <a:pt x="1150" y="1081"/>
                    </a:lnTo>
                    <a:lnTo>
                      <a:pt x="1187" y="1071"/>
                    </a:lnTo>
                    <a:lnTo>
                      <a:pt x="1225" y="1064"/>
                    </a:lnTo>
                    <a:lnTo>
                      <a:pt x="1263" y="1064"/>
                    </a:lnTo>
                    <a:lnTo>
                      <a:pt x="1298" y="1068"/>
                    </a:lnTo>
                    <a:lnTo>
                      <a:pt x="1576" y="1135"/>
                    </a:lnTo>
                    <a:lnTo>
                      <a:pt x="1601" y="1138"/>
                    </a:lnTo>
                    <a:lnTo>
                      <a:pt x="1623" y="1137"/>
                    </a:lnTo>
                    <a:lnTo>
                      <a:pt x="1641" y="1132"/>
                    </a:lnTo>
                    <a:lnTo>
                      <a:pt x="1658" y="1126"/>
                    </a:lnTo>
                    <a:lnTo>
                      <a:pt x="1671" y="1118"/>
                    </a:lnTo>
                    <a:lnTo>
                      <a:pt x="1682" y="1109"/>
                    </a:lnTo>
                    <a:lnTo>
                      <a:pt x="1691" y="1101"/>
                    </a:lnTo>
                    <a:lnTo>
                      <a:pt x="1775" y="1026"/>
                    </a:lnTo>
                    <a:lnTo>
                      <a:pt x="1861" y="950"/>
                    </a:lnTo>
                    <a:lnTo>
                      <a:pt x="1948" y="879"/>
                    </a:lnTo>
                    <a:lnTo>
                      <a:pt x="2035" y="807"/>
                    </a:lnTo>
                    <a:lnTo>
                      <a:pt x="2125" y="740"/>
                    </a:lnTo>
                    <a:lnTo>
                      <a:pt x="2214" y="674"/>
                    </a:lnTo>
                    <a:lnTo>
                      <a:pt x="2303" y="610"/>
                    </a:lnTo>
                    <a:lnTo>
                      <a:pt x="2394" y="548"/>
                    </a:lnTo>
                    <a:lnTo>
                      <a:pt x="2484" y="489"/>
                    </a:lnTo>
                    <a:lnTo>
                      <a:pt x="2574" y="434"/>
                    </a:lnTo>
                    <a:lnTo>
                      <a:pt x="2664" y="380"/>
                    </a:lnTo>
                    <a:lnTo>
                      <a:pt x="2752" y="330"/>
                    </a:lnTo>
                    <a:lnTo>
                      <a:pt x="2841" y="283"/>
                    </a:lnTo>
                    <a:lnTo>
                      <a:pt x="2928" y="239"/>
                    </a:lnTo>
                    <a:lnTo>
                      <a:pt x="3014" y="199"/>
                    </a:lnTo>
                    <a:lnTo>
                      <a:pt x="3098" y="161"/>
                    </a:lnTo>
                    <a:lnTo>
                      <a:pt x="3181" y="127"/>
                    </a:lnTo>
                    <a:lnTo>
                      <a:pt x="3263" y="97"/>
                    </a:lnTo>
                    <a:lnTo>
                      <a:pt x="3344" y="71"/>
                    </a:lnTo>
                    <a:lnTo>
                      <a:pt x="3421" y="49"/>
                    </a:lnTo>
                    <a:lnTo>
                      <a:pt x="3496" y="30"/>
                    </a:lnTo>
                    <a:lnTo>
                      <a:pt x="3570" y="17"/>
                    </a:lnTo>
                    <a:lnTo>
                      <a:pt x="3641" y="6"/>
                    </a:lnTo>
                    <a:lnTo>
                      <a:pt x="3708" y="0"/>
                    </a:lnTo>
                    <a:lnTo>
                      <a:pt x="377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3" name="Group 2"/>
          <p:cNvGrpSpPr/>
          <p:nvPr/>
        </p:nvGrpSpPr>
        <p:grpSpPr>
          <a:xfrm>
            <a:off x="483008" y="3069753"/>
            <a:ext cx="1437597" cy="1463040"/>
            <a:chOff x="483008" y="3069753"/>
            <a:chExt cx="1437597" cy="1463040"/>
          </a:xfrm>
        </p:grpSpPr>
        <p:sp>
          <p:nvSpPr>
            <p:cNvPr id="37" name="Freeform 36"/>
            <p:cNvSpPr>
              <a:spLocks noChangeAspect="1"/>
            </p:cNvSpPr>
            <p:nvPr/>
          </p:nvSpPr>
          <p:spPr>
            <a:xfrm>
              <a:off x="744606" y="3344073"/>
              <a:ext cx="914400" cy="91440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3"/>
              <a:stretch>
                <a:fillRect l="-4000" t="-2000" r="-4000" b="-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61"/>
            <p:cNvSpPr>
              <a:spLocks noChangeAspect="1" noEditPoints="1"/>
            </p:cNvSpPr>
            <p:nvPr/>
          </p:nvSpPr>
          <p:spPr bwMode="auto">
            <a:xfrm>
              <a:off x="483008" y="3069753"/>
              <a:ext cx="1437597" cy="146304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854494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1000"/>
                                        <p:tgtEl>
                                          <p:spTgt spid="3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1000"/>
                                        <p:tgtEl>
                                          <p:spTgt spid="13"/>
                                        </p:tgtEl>
                                      </p:cBhvr>
                                    </p:animEffect>
                                  </p:childTnLst>
                                </p:cTn>
                              </p:par>
                            </p:childTnLst>
                          </p:cTn>
                        </p:par>
                        <p:par>
                          <p:cTn id="12" fill="hold">
                            <p:stCondLst>
                              <p:cond delay="2000"/>
                            </p:stCondLst>
                            <p:childTnLst>
                              <p:par>
                                <p:cTn id="13" presetID="53" presetClass="entr" presetSubtype="16"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par>
                          <p:cTn id="18" fill="hold">
                            <p:stCondLst>
                              <p:cond delay="2500"/>
                            </p:stCondLst>
                            <p:childTnLst>
                              <p:par>
                                <p:cTn id="19" presetID="22" presetClass="entr" presetSubtype="8"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1000"/>
                                        <p:tgtEl>
                                          <p:spTgt spid="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up)">
                                      <p:cBhvr>
                                        <p:cTn id="25" dur="500"/>
                                        <p:tgtEl>
                                          <p:spTgt spid="19"/>
                                        </p:tgtEl>
                                      </p:cBhvr>
                                    </p:animEffect>
                                  </p:childTnLst>
                                </p:cTn>
                              </p:par>
                            </p:childTnLst>
                          </p:cTn>
                        </p:par>
                        <p:par>
                          <p:cTn id="26" fill="hold">
                            <p:stCondLst>
                              <p:cond delay="4000"/>
                            </p:stCondLst>
                            <p:childTnLst>
                              <p:par>
                                <p:cTn id="27" presetID="22" presetClass="entr" presetSubtype="8" fill="hold" nodeType="afterEffect">
                                  <p:stCondLst>
                                    <p:cond delay="0"/>
                                  </p:stCondLst>
                                  <p:childTnLst>
                                    <p:set>
                                      <p:cBhvr>
                                        <p:cTn id="28" dur="1" fill="hold">
                                          <p:stCondLst>
                                            <p:cond delay="0"/>
                                          </p:stCondLst>
                                        </p:cTn>
                                        <p:tgtEl>
                                          <p:spTgt spid="38"/>
                                        </p:tgtEl>
                                        <p:attrNameLst>
                                          <p:attrName>style.visibility</p:attrName>
                                        </p:attrNameLst>
                                      </p:cBhvr>
                                      <p:to>
                                        <p:strVal val="visible"/>
                                      </p:to>
                                    </p:set>
                                    <p:animEffect transition="in" filter="wipe(left)">
                                      <p:cBhvr>
                                        <p:cTn id="29" dur="1000"/>
                                        <p:tgtEl>
                                          <p:spTgt spid="38"/>
                                        </p:tgtEl>
                                      </p:cBhvr>
                                    </p:animEffect>
                                  </p:childTnLst>
                                </p:cTn>
                              </p:par>
                            </p:childTnLst>
                          </p:cTn>
                        </p:par>
                        <p:par>
                          <p:cTn id="30" fill="hold">
                            <p:stCondLst>
                              <p:cond delay="5000"/>
                            </p:stCondLst>
                            <p:childTnLst>
                              <p:par>
                                <p:cTn id="31" presetID="22" presetClass="entr" presetSubtype="4"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wipe(down)">
                                      <p:cBhvr>
                                        <p:cTn id="33" dur="500"/>
                                        <p:tgtEl>
                                          <p:spTgt spid="18"/>
                                        </p:tgtEl>
                                      </p:cBhvr>
                                    </p:animEffect>
                                  </p:childTnLst>
                                </p:cTn>
                              </p:par>
                            </p:childTnLst>
                          </p:cTn>
                        </p:par>
                        <p:par>
                          <p:cTn id="34" fill="hold">
                            <p:stCondLst>
                              <p:cond delay="5500"/>
                            </p:stCondLst>
                            <p:childTnLst>
                              <p:par>
                                <p:cTn id="35" presetID="22" presetClass="entr" presetSubtype="8" fill="hold" nodeType="after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wipe(left)">
                                      <p:cBhvr>
                                        <p:cTn id="37" dur="1000"/>
                                        <p:tgtEl>
                                          <p:spTgt spid="39"/>
                                        </p:tgtEl>
                                      </p:cBhvr>
                                    </p:animEffect>
                                  </p:childTnLst>
                                </p:cTn>
                              </p:par>
                            </p:childTnLst>
                          </p:cTn>
                        </p:par>
                        <p:par>
                          <p:cTn id="38" fill="hold">
                            <p:stCondLst>
                              <p:cond delay="6500"/>
                            </p:stCondLst>
                            <p:childTnLst>
                              <p:par>
                                <p:cTn id="39" presetID="22" presetClass="entr" presetSubtype="1" fill="hold" grpId="0"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childTnLst>
                          </p:cTn>
                        </p:par>
                        <p:par>
                          <p:cTn id="42" fill="hold">
                            <p:stCondLst>
                              <p:cond delay="7000"/>
                            </p:stCondLst>
                            <p:childTnLst>
                              <p:par>
                                <p:cTn id="43" presetID="22" presetClass="entr" presetSubtype="8" fill="hold" nodeType="afterEffect">
                                  <p:stCondLst>
                                    <p:cond delay="0"/>
                                  </p:stCondLst>
                                  <p:childTnLst>
                                    <p:set>
                                      <p:cBhvr>
                                        <p:cTn id="44" dur="1" fill="hold">
                                          <p:stCondLst>
                                            <p:cond delay="0"/>
                                          </p:stCondLst>
                                        </p:cTn>
                                        <p:tgtEl>
                                          <p:spTgt spid="40"/>
                                        </p:tgtEl>
                                        <p:attrNameLst>
                                          <p:attrName>style.visibility</p:attrName>
                                        </p:attrNameLst>
                                      </p:cBhvr>
                                      <p:to>
                                        <p:strVal val="visible"/>
                                      </p:to>
                                    </p:set>
                                    <p:animEffect transition="in" filter="wipe(left)">
                                      <p:cBhvr>
                                        <p:cTn id="45" dur="1000"/>
                                        <p:tgtEl>
                                          <p:spTgt spid="40"/>
                                        </p:tgtEl>
                                      </p:cBhvr>
                                    </p:animEffect>
                                  </p:childTnLst>
                                </p:cTn>
                              </p:par>
                            </p:childTnLst>
                          </p:cTn>
                        </p:par>
                        <p:par>
                          <p:cTn id="46" fill="hold">
                            <p:stCondLst>
                              <p:cond delay="800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13" grpId="0" animBg="1"/>
      <p:bldP spid="18" grpId="0"/>
      <p:bldP spid="19" grpId="0"/>
      <p:bldP spid="20" grpId="0"/>
      <p:bldP spid="2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 name="Freeform 167"/>
          <p:cNvSpPr>
            <a:spLocks noEditPoints="1"/>
          </p:cNvSpPr>
          <p:nvPr/>
        </p:nvSpPr>
        <p:spPr bwMode="auto">
          <a:xfrm>
            <a:off x="4158256" y="175272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167"/>
          <p:cNvSpPr>
            <a:spLocks noEditPoints="1"/>
          </p:cNvSpPr>
          <p:nvPr/>
        </p:nvSpPr>
        <p:spPr bwMode="auto">
          <a:xfrm>
            <a:off x="4158256" y="2848704"/>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167"/>
          <p:cNvSpPr>
            <a:spLocks noEditPoints="1"/>
          </p:cNvSpPr>
          <p:nvPr/>
        </p:nvSpPr>
        <p:spPr bwMode="auto">
          <a:xfrm>
            <a:off x="4158256" y="394468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7" name="Group 26"/>
          <p:cNvGrpSpPr/>
          <p:nvPr/>
        </p:nvGrpSpPr>
        <p:grpSpPr>
          <a:xfrm>
            <a:off x="4509312" y="1528872"/>
            <a:ext cx="3759200" cy="987251"/>
            <a:chOff x="914400" y="1623310"/>
            <a:chExt cx="2819400" cy="740438"/>
          </a:xfrm>
        </p:grpSpPr>
        <p:sp>
          <p:nvSpPr>
            <p:cNvPr id="28" name="TextBox 27"/>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29" name="Rectangle 28"/>
            <p:cNvSpPr/>
            <p:nvPr/>
          </p:nvSpPr>
          <p:spPr>
            <a:xfrm>
              <a:off x="914400" y="1623310"/>
              <a:ext cx="1112997" cy="253916"/>
            </a:xfrm>
            <a:prstGeom prst="rect">
              <a:avLst/>
            </a:prstGeom>
          </p:spPr>
          <p:txBody>
            <a:bodyPr wrap="none">
              <a:spAutoFit/>
            </a:bodyPr>
            <a:lstStyle/>
            <a:p>
              <a:r>
                <a:rPr lang="en-US" sz="1600" b="1" dirty="0">
                  <a:solidFill>
                    <a:schemeClr val="accent1"/>
                  </a:solidFill>
                </a:rPr>
                <a:t>Title Goes Here</a:t>
              </a:r>
            </a:p>
          </p:txBody>
        </p:sp>
      </p:grpSp>
      <p:grpSp>
        <p:nvGrpSpPr>
          <p:cNvPr id="30" name="Group 29"/>
          <p:cNvGrpSpPr/>
          <p:nvPr/>
        </p:nvGrpSpPr>
        <p:grpSpPr>
          <a:xfrm>
            <a:off x="4509312" y="3720829"/>
            <a:ext cx="3759200" cy="987251"/>
            <a:chOff x="914400" y="1623310"/>
            <a:chExt cx="2819400" cy="740438"/>
          </a:xfrm>
        </p:grpSpPr>
        <p:sp>
          <p:nvSpPr>
            <p:cNvPr id="31" name="TextBox 30"/>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2" name="Rectangle 31"/>
            <p:cNvSpPr/>
            <p:nvPr/>
          </p:nvSpPr>
          <p:spPr>
            <a:xfrm>
              <a:off x="914400" y="1623310"/>
              <a:ext cx="1112997" cy="253916"/>
            </a:xfrm>
            <a:prstGeom prst="rect">
              <a:avLst/>
            </a:prstGeom>
          </p:spPr>
          <p:txBody>
            <a:bodyPr wrap="none">
              <a:spAutoFit/>
            </a:bodyPr>
            <a:lstStyle/>
            <a:p>
              <a:r>
                <a:rPr lang="en-US" sz="1600" b="1" dirty="0">
                  <a:solidFill>
                    <a:schemeClr val="accent3"/>
                  </a:solidFill>
                </a:rPr>
                <a:t>Title Goes Here</a:t>
              </a:r>
            </a:p>
          </p:txBody>
        </p:sp>
      </p:grpSp>
      <p:grpSp>
        <p:nvGrpSpPr>
          <p:cNvPr id="33" name="Group 32"/>
          <p:cNvGrpSpPr/>
          <p:nvPr/>
        </p:nvGrpSpPr>
        <p:grpSpPr>
          <a:xfrm>
            <a:off x="4509312" y="2624851"/>
            <a:ext cx="3759200" cy="987251"/>
            <a:chOff x="914400" y="1623310"/>
            <a:chExt cx="2819400" cy="740438"/>
          </a:xfrm>
        </p:grpSpPr>
        <p:sp>
          <p:nvSpPr>
            <p:cNvPr id="34" name="TextBox 33"/>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5" name="Rectangle 34"/>
            <p:cNvSpPr/>
            <p:nvPr/>
          </p:nvSpPr>
          <p:spPr>
            <a:xfrm>
              <a:off x="914400" y="1623310"/>
              <a:ext cx="1112997" cy="253916"/>
            </a:xfrm>
            <a:prstGeom prst="rect">
              <a:avLst/>
            </a:prstGeom>
          </p:spPr>
          <p:txBody>
            <a:bodyPr wrap="none">
              <a:spAutoFit/>
            </a:bodyPr>
            <a:lstStyle/>
            <a:p>
              <a:r>
                <a:rPr lang="en-US" sz="1600" b="1" dirty="0">
                  <a:solidFill>
                    <a:schemeClr val="accent2"/>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t="3548" b="3548"/>
          <a:stretch>
            <a:fillRect/>
          </a:stretch>
        </p:blipFill>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t="3548" b="3548"/>
          <a:stretch>
            <a:fillRect/>
          </a:stretch>
        </p:blipFill>
        <p:spPr/>
      </p:pic>
      <p:sp>
        <p:nvSpPr>
          <p:cNvPr id="38" name="TextBox 3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48" name="TextBox 47"/>
          <p:cNvSpPr txBox="1"/>
          <p:nvPr/>
        </p:nvSpPr>
        <p:spPr>
          <a:xfrm>
            <a:off x="1298802" y="5307588"/>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716131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left)">
                                      <p:cBhvr>
                                        <p:cTn id="12" dur="500"/>
                                        <p:tgtEl>
                                          <p:spTgt spid="27"/>
                                        </p:tgtEl>
                                      </p:cBhvr>
                                    </p:animEffect>
                                  </p:childTnLst>
                                </p:cTn>
                              </p:par>
                            </p:childTnLst>
                          </p:cTn>
                        </p:par>
                        <p:par>
                          <p:cTn id="13" fill="hold">
                            <p:stCondLst>
                              <p:cond delay="1000"/>
                            </p:stCondLst>
                            <p:childTnLst>
                              <p:par>
                                <p:cTn id="14" presetID="23" presetClass="entr" presetSubtype="16"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p:cTn id="25" dur="500" fill="hold"/>
                                        <p:tgtEl>
                                          <p:spTgt spid="26"/>
                                        </p:tgtEl>
                                        <p:attrNameLst>
                                          <p:attrName>ppt_w</p:attrName>
                                        </p:attrNameLst>
                                      </p:cBhvr>
                                      <p:tavLst>
                                        <p:tav tm="0">
                                          <p:val>
                                            <p:fltVal val="0"/>
                                          </p:val>
                                        </p:tav>
                                        <p:tav tm="100000">
                                          <p:val>
                                            <p:strVal val="#ppt_w"/>
                                          </p:val>
                                        </p:tav>
                                      </p:tavLst>
                                    </p:anim>
                                    <p:anim calcmode="lin" valueType="num">
                                      <p:cBhvr>
                                        <p:cTn id="26" dur="500" fill="hold"/>
                                        <p:tgtEl>
                                          <p:spTgt spid="26"/>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left)">
                                      <p:cBhvr>
                                        <p:cTn id="30" dur="500"/>
                                        <p:tgtEl>
                                          <p:spTgt spid="30"/>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wipe(up)">
                                      <p:cBhvr>
                                        <p:cTn id="34"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4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0" name="Rectangle 39"/>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Shape 3427"/>
          <p:cNvSpPr/>
          <p:nvPr/>
        </p:nvSpPr>
        <p:spPr>
          <a:xfrm flipH="1">
            <a:off x="0" y="5665914"/>
            <a:ext cx="618719" cy="5701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17201" y="21600"/>
                </a:lnTo>
                <a:cubicBezTo>
                  <a:pt x="12664" y="20556"/>
                  <a:pt x="8554" y="17966"/>
                  <a:pt x="5470" y="14207"/>
                </a:cubicBezTo>
                <a:cubicBezTo>
                  <a:pt x="2237" y="10266"/>
                  <a:pt x="311" y="5265"/>
                  <a:pt x="0" y="0"/>
                </a:cubicBezTo>
                <a:close/>
              </a:path>
            </a:pathLst>
          </a:custGeom>
          <a:solidFill>
            <a:schemeClr val="accent4">
              <a:lumMod val="50000"/>
            </a:schemeClr>
          </a:solidFill>
          <a:ln w="12700" cap="flat">
            <a:noFill/>
            <a:miter lim="400000"/>
          </a:ln>
          <a:effectLst/>
        </p:spPr>
        <p:txBody>
          <a:bodyPr wrap="square" lIns="0" tIns="0" rIns="0" bIns="0" numCol="1" anchor="ctr">
            <a:noAutofit/>
          </a:bodyPr>
          <a:lstStyle/>
          <a:p>
            <a:pPr lvl="0">
              <a:defRPr sz="3200"/>
            </a:pPr>
            <a:endParaRPr sz="4267"/>
          </a:p>
        </p:txBody>
      </p:sp>
      <p:sp>
        <p:nvSpPr>
          <p:cNvPr id="29" name="Shape 3428"/>
          <p:cNvSpPr/>
          <p:nvPr/>
        </p:nvSpPr>
        <p:spPr>
          <a:xfrm flipH="1">
            <a:off x="563" y="5096559"/>
            <a:ext cx="617952" cy="570117"/>
          </a:xfrm>
          <a:prstGeom prst="rect">
            <a:avLst/>
          </a:prstGeom>
          <a:solidFill>
            <a:schemeClr val="accent3">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0" name="Shape 3429"/>
          <p:cNvSpPr/>
          <p:nvPr/>
        </p:nvSpPr>
        <p:spPr>
          <a:xfrm flipH="1">
            <a:off x="562" y="4507376"/>
            <a:ext cx="759191" cy="601814"/>
          </a:xfrm>
          <a:prstGeom prst="rect">
            <a:avLst/>
          </a:prstGeom>
          <a:solidFill>
            <a:schemeClr val="accent2">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1" name="Shape 3430"/>
          <p:cNvSpPr/>
          <p:nvPr/>
        </p:nvSpPr>
        <p:spPr>
          <a:xfrm flipH="1">
            <a:off x="561" y="3907726"/>
            <a:ext cx="1528654" cy="601814"/>
          </a:xfrm>
          <a:prstGeom prst="rect">
            <a:avLst/>
          </a:prstGeom>
          <a:solidFill>
            <a:schemeClr val="accent1">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3" name="Shape 3432"/>
          <p:cNvSpPr/>
          <p:nvPr/>
        </p:nvSpPr>
        <p:spPr>
          <a:xfrm flipH="1">
            <a:off x="437299" y="4184706"/>
            <a:ext cx="720165" cy="1876230"/>
          </a:xfrm>
          <a:custGeom>
            <a:avLst/>
            <a:gdLst/>
            <a:ahLst/>
            <a:cxnLst>
              <a:cxn ang="0">
                <a:pos x="wd2" y="hd2"/>
              </a:cxn>
              <a:cxn ang="5400000">
                <a:pos x="wd2" y="hd2"/>
              </a:cxn>
              <a:cxn ang="10800000">
                <a:pos x="wd2" y="hd2"/>
              </a:cxn>
              <a:cxn ang="16200000">
                <a:pos x="wd2" y="hd2"/>
              </a:cxn>
            </a:cxnLst>
            <a:rect l="0" t="0" r="r" b="b"/>
            <a:pathLst>
              <a:path w="21541" h="21544" extrusionOk="0">
                <a:moveTo>
                  <a:pt x="0" y="19"/>
                </a:moveTo>
                <a:lnTo>
                  <a:pt x="99" y="9890"/>
                </a:lnTo>
                <a:cubicBezTo>
                  <a:pt x="-59" y="10953"/>
                  <a:pt x="449" y="12016"/>
                  <a:pt x="1580" y="12989"/>
                </a:cubicBezTo>
                <a:cubicBezTo>
                  <a:pt x="2381" y="13677"/>
                  <a:pt x="3480" y="14307"/>
                  <a:pt x="4831" y="14854"/>
                </a:cubicBezTo>
                <a:lnTo>
                  <a:pt x="21541" y="21544"/>
                </a:lnTo>
                <a:cubicBezTo>
                  <a:pt x="19938" y="20854"/>
                  <a:pt x="18728" y="20042"/>
                  <a:pt x="17988" y="19162"/>
                </a:cubicBezTo>
                <a:cubicBezTo>
                  <a:pt x="17260" y="18297"/>
                  <a:pt x="17002" y="17384"/>
                  <a:pt x="17230" y="16479"/>
                </a:cubicBezTo>
                <a:lnTo>
                  <a:pt x="16957" y="6422"/>
                </a:lnTo>
                <a:cubicBezTo>
                  <a:pt x="16889" y="5520"/>
                  <a:pt x="16322" y="4635"/>
                  <a:pt x="15292" y="3825"/>
                </a:cubicBezTo>
                <a:cubicBezTo>
                  <a:pt x="14456" y="3168"/>
                  <a:pt x="13330" y="2571"/>
                  <a:pt x="11963" y="2062"/>
                </a:cubicBezTo>
                <a:cubicBezTo>
                  <a:pt x="10589" y="1366"/>
                  <a:pt x="8781" y="814"/>
                  <a:pt x="6705" y="457"/>
                </a:cubicBezTo>
                <a:cubicBezTo>
                  <a:pt x="4603" y="95"/>
                  <a:pt x="2296" y="-56"/>
                  <a:pt x="0" y="19"/>
                </a:cubicBezTo>
                <a:close/>
              </a:path>
            </a:pathLst>
          </a:custGeom>
          <a:solidFill>
            <a:schemeClr val="accent4">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4" name="Shape 3433"/>
          <p:cNvSpPr/>
          <p:nvPr/>
        </p:nvSpPr>
        <p:spPr>
          <a:xfrm flipH="1">
            <a:off x="948613" y="4132651"/>
            <a:ext cx="790479" cy="138299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64" y="6693"/>
                </a:lnTo>
                <a:cubicBezTo>
                  <a:pt x="397" y="7778"/>
                  <a:pt x="938" y="8834"/>
                  <a:pt x="1767" y="9819"/>
                </a:cubicBezTo>
                <a:cubicBezTo>
                  <a:pt x="2864" y="11123"/>
                  <a:pt x="4439" y="12276"/>
                  <a:pt x="6386" y="13201"/>
                </a:cubicBezTo>
                <a:lnTo>
                  <a:pt x="21600" y="21600"/>
                </a:lnTo>
                <a:cubicBezTo>
                  <a:pt x="19501" y="20674"/>
                  <a:pt x="17924" y="19416"/>
                  <a:pt x="17068" y="17982"/>
                </a:cubicBezTo>
                <a:cubicBezTo>
                  <a:pt x="16643" y="17269"/>
                  <a:pt x="16406" y="16528"/>
                  <a:pt x="16259" y="15786"/>
                </a:cubicBezTo>
                <a:cubicBezTo>
                  <a:pt x="16109" y="15027"/>
                  <a:pt x="16052" y="14260"/>
                  <a:pt x="16092" y="13491"/>
                </a:cubicBezTo>
                <a:lnTo>
                  <a:pt x="16071" y="164"/>
                </a:lnTo>
                <a:lnTo>
                  <a:pt x="0" y="0"/>
                </a:lnTo>
                <a:close/>
              </a:path>
            </a:pathLst>
          </a:custGeom>
          <a:solidFill>
            <a:schemeClr val="accent3">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5" name="Shape 3434"/>
          <p:cNvSpPr/>
          <p:nvPr/>
        </p:nvSpPr>
        <p:spPr>
          <a:xfrm flipH="1">
            <a:off x="1575864" y="4139236"/>
            <a:ext cx="760302" cy="775071"/>
          </a:xfrm>
          <a:custGeom>
            <a:avLst/>
            <a:gdLst/>
            <a:ahLst/>
            <a:cxnLst>
              <a:cxn ang="0">
                <a:pos x="wd2" y="hd2"/>
              </a:cxn>
              <a:cxn ang="5400000">
                <a:pos x="wd2" y="hd2"/>
              </a:cxn>
              <a:cxn ang="10800000">
                <a:pos x="wd2" y="hd2"/>
              </a:cxn>
              <a:cxn ang="16200000">
                <a:pos x="wd2" y="hd2"/>
              </a:cxn>
            </a:cxnLst>
            <a:rect l="0" t="0" r="r" b="b"/>
            <a:pathLst>
              <a:path w="21600" h="21600" extrusionOk="0">
                <a:moveTo>
                  <a:pt x="0" y="1543"/>
                </a:moveTo>
                <a:lnTo>
                  <a:pt x="21600" y="21600"/>
                </a:lnTo>
                <a:cubicBezTo>
                  <a:pt x="20016" y="19708"/>
                  <a:pt x="18815" y="17538"/>
                  <a:pt x="18061" y="15204"/>
                </a:cubicBezTo>
                <a:cubicBezTo>
                  <a:pt x="17339" y="12970"/>
                  <a:pt x="17040" y="10625"/>
                  <a:pt x="17177" y="8286"/>
                </a:cubicBezTo>
                <a:lnTo>
                  <a:pt x="17177" y="0"/>
                </a:lnTo>
                <a:lnTo>
                  <a:pt x="78" y="0"/>
                </a:lnTo>
                <a:lnTo>
                  <a:pt x="0" y="1543"/>
                </a:lnTo>
                <a:close/>
              </a:path>
            </a:pathLst>
          </a:custGeom>
          <a:solidFill>
            <a:schemeClr val="accent2">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6" name="Shape 3435"/>
          <p:cNvSpPr/>
          <p:nvPr/>
        </p:nvSpPr>
        <p:spPr>
          <a:xfrm flipH="1">
            <a:off x="688650" y="3619922"/>
            <a:ext cx="5931325" cy="841800"/>
          </a:xfrm>
          <a:custGeom>
            <a:avLst/>
            <a:gdLst/>
            <a:ahLst/>
            <a:cxnLst>
              <a:cxn ang="0">
                <a:pos x="wd2" y="hd2"/>
              </a:cxn>
              <a:cxn ang="5400000">
                <a:pos x="wd2" y="hd2"/>
              </a:cxn>
              <a:cxn ang="10800000">
                <a:pos x="wd2" y="hd2"/>
              </a:cxn>
              <a:cxn ang="16200000">
                <a:pos x="wd2" y="hd2"/>
              </a:cxn>
            </a:cxnLst>
            <a:rect l="0" t="0" r="r" b="b"/>
            <a:pathLst>
              <a:path w="21600" h="21600" extrusionOk="0">
                <a:moveTo>
                  <a:pt x="18008" y="4"/>
                </a:moveTo>
                <a:cubicBezTo>
                  <a:pt x="18240" y="195"/>
                  <a:pt x="18468" y="638"/>
                  <a:pt x="18682" y="1317"/>
                </a:cubicBezTo>
                <a:cubicBezTo>
                  <a:pt x="18953" y="2180"/>
                  <a:pt x="19199" y="3410"/>
                  <a:pt x="19404" y="4937"/>
                </a:cubicBezTo>
                <a:lnTo>
                  <a:pt x="20537" y="12890"/>
                </a:lnTo>
                <a:cubicBezTo>
                  <a:pt x="20817" y="14673"/>
                  <a:pt x="21073" y="16622"/>
                  <a:pt x="21305" y="18714"/>
                </a:cubicBezTo>
                <a:cubicBezTo>
                  <a:pt x="21409" y="19649"/>
                  <a:pt x="21507" y="20612"/>
                  <a:pt x="21600" y="21600"/>
                </a:cubicBezTo>
                <a:cubicBezTo>
                  <a:pt x="21417" y="19874"/>
                  <a:pt x="21182" y="18449"/>
                  <a:pt x="20912" y="17431"/>
                </a:cubicBezTo>
                <a:cubicBezTo>
                  <a:pt x="20687" y="16582"/>
                  <a:pt x="20445" y="16033"/>
                  <a:pt x="20199" y="15667"/>
                </a:cubicBezTo>
                <a:cubicBezTo>
                  <a:pt x="19921" y="15254"/>
                  <a:pt x="19637" y="15067"/>
                  <a:pt x="19350" y="15119"/>
                </a:cubicBezTo>
                <a:lnTo>
                  <a:pt x="716" y="14980"/>
                </a:lnTo>
                <a:lnTo>
                  <a:pt x="0" y="7793"/>
                </a:lnTo>
                <a:lnTo>
                  <a:pt x="677" y="0"/>
                </a:lnTo>
                <a:lnTo>
                  <a:pt x="18008" y="4"/>
                </a:lnTo>
                <a:close/>
              </a:path>
            </a:pathLst>
          </a:custGeom>
          <a:solidFill>
            <a:schemeClr val="accent4"/>
          </a:solidFill>
          <a:ln w="12700" cap="flat">
            <a:noFill/>
            <a:miter lim="400000"/>
          </a:ln>
          <a:effectLst/>
        </p:spPr>
        <p:txBody>
          <a:bodyPr wrap="square" lIns="0" tIns="0" rIns="0" bIns="0" numCol="1" anchor="ctr">
            <a:noAutofit/>
          </a:bodyPr>
          <a:lstStyle/>
          <a:p>
            <a:pPr lvl="0">
              <a:defRPr sz="3200"/>
            </a:pPr>
            <a:endParaRPr sz="4267"/>
          </a:p>
        </p:txBody>
      </p:sp>
      <p:sp>
        <p:nvSpPr>
          <p:cNvPr id="37" name="Shape 3436"/>
          <p:cNvSpPr/>
          <p:nvPr/>
        </p:nvSpPr>
        <p:spPr>
          <a:xfrm flipH="1">
            <a:off x="1345957" y="3077120"/>
            <a:ext cx="5265016" cy="695899"/>
          </a:xfrm>
          <a:custGeom>
            <a:avLst/>
            <a:gdLst/>
            <a:ahLst/>
            <a:cxnLst>
              <a:cxn ang="0">
                <a:pos x="wd2" y="hd2"/>
              </a:cxn>
              <a:cxn ang="5400000">
                <a:pos x="wd2" y="hd2"/>
              </a:cxn>
              <a:cxn ang="10800000">
                <a:pos x="wd2" y="hd2"/>
              </a:cxn>
              <a:cxn ang="16200000">
                <a:pos x="wd2" y="hd2"/>
              </a:cxn>
            </a:cxnLst>
            <a:rect l="0" t="0" r="r" b="b"/>
            <a:pathLst>
              <a:path w="21600" h="21600" extrusionOk="0">
                <a:moveTo>
                  <a:pt x="17927" y="94"/>
                </a:moveTo>
                <a:cubicBezTo>
                  <a:pt x="18203" y="213"/>
                  <a:pt x="18473" y="697"/>
                  <a:pt x="18726" y="1525"/>
                </a:cubicBezTo>
                <a:cubicBezTo>
                  <a:pt x="18963" y="2303"/>
                  <a:pt x="19182" y="3373"/>
                  <a:pt x="19374" y="4691"/>
                </a:cubicBezTo>
                <a:lnTo>
                  <a:pt x="21600" y="21600"/>
                </a:lnTo>
                <a:cubicBezTo>
                  <a:pt x="21397" y="20449"/>
                  <a:pt x="21173" y="19530"/>
                  <a:pt x="20935" y="18871"/>
                </a:cubicBezTo>
                <a:cubicBezTo>
                  <a:pt x="20740" y="18331"/>
                  <a:pt x="20537" y="17971"/>
                  <a:pt x="20330" y="17798"/>
                </a:cubicBezTo>
                <a:lnTo>
                  <a:pt x="839" y="17838"/>
                </a:lnTo>
                <a:lnTo>
                  <a:pt x="0" y="8677"/>
                </a:lnTo>
                <a:lnTo>
                  <a:pt x="856" y="0"/>
                </a:lnTo>
                <a:lnTo>
                  <a:pt x="17927" y="94"/>
                </a:lnTo>
                <a:close/>
              </a:path>
            </a:pathLst>
          </a:custGeom>
          <a:solidFill>
            <a:schemeClr val="accent3"/>
          </a:solidFill>
          <a:ln w="12700" cap="flat">
            <a:noFill/>
            <a:miter lim="400000"/>
          </a:ln>
          <a:effectLst/>
        </p:spPr>
        <p:txBody>
          <a:bodyPr wrap="square" lIns="0" tIns="0" rIns="0" bIns="0" numCol="1" anchor="ctr">
            <a:noAutofit/>
          </a:bodyPr>
          <a:lstStyle/>
          <a:p>
            <a:pPr lvl="0">
              <a:defRPr sz="3200"/>
            </a:pPr>
            <a:endParaRPr sz="4267"/>
          </a:p>
        </p:txBody>
      </p:sp>
      <p:sp>
        <p:nvSpPr>
          <p:cNvPr id="38" name="Shape 3437"/>
          <p:cNvSpPr/>
          <p:nvPr/>
        </p:nvSpPr>
        <p:spPr>
          <a:xfrm flipH="1">
            <a:off x="1920868" y="2519105"/>
            <a:ext cx="4672479" cy="691361"/>
          </a:xfrm>
          <a:custGeom>
            <a:avLst/>
            <a:gdLst/>
            <a:ahLst/>
            <a:cxnLst>
              <a:cxn ang="0">
                <a:pos x="wd2" y="hd2"/>
              </a:cxn>
              <a:cxn ang="5400000">
                <a:pos x="wd2" y="hd2"/>
              </a:cxn>
              <a:cxn ang="10800000">
                <a:pos x="wd2" y="hd2"/>
              </a:cxn>
              <a:cxn ang="16200000">
                <a:pos x="wd2" y="hd2"/>
              </a:cxn>
            </a:cxnLst>
            <a:rect l="0" t="0" r="r" b="b"/>
            <a:pathLst>
              <a:path w="21600" h="21600" extrusionOk="0">
                <a:moveTo>
                  <a:pt x="17479" y="0"/>
                </a:moveTo>
                <a:cubicBezTo>
                  <a:pt x="17799" y="108"/>
                  <a:pt x="18114" y="637"/>
                  <a:pt x="18404" y="1558"/>
                </a:cubicBezTo>
                <a:cubicBezTo>
                  <a:pt x="18667" y="2389"/>
                  <a:pt x="18905" y="3525"/>
                  <a:pt x="19109" y="4914"/>
                </a:cubicBezTo>
                <a:lnTo>
                  <a:pt x="21600" y="21600"/>
                </a:lnTo>
                <a:cubicBezTo>
                  <a:pt x="21387" y="20555"/>
                  <a:pt x="21153" y="19714"/>
                  <a:pt x="20906" y="19103"/>
                </a:cubicBezTo>
                <a:cubicBezTo>
                  <a:pt x="20682" y="18549"/>
                  <a:pt x="20449" y="18188"/>
                  <a:pt x="20212" y="18028"/>
                </a:cubicBezTo>
                <a:lnTo>
                  <a:pt x="945" y="18028"/>
                </a:lnTo>
                <a:lnTo>
                  <a:pt x="0" y="8926"/>
                </a:lnTo>
                <a:lnTo>
                  <a:pt x="964" y="192"/>
                </a:lnTo>
                <a:lnTo>
                  <a:pt x="17479" y="0"/>
                </a:lnTo>
                <a:close/>
              </a:path>
            </a:pathLst>
          </a:custGeom>
          <a:solidFill>
            <a:srgbClr val="ED7D31"/>
          </a:solidFill>
          <a:ln w="12700" cap="flat">
            <a:noFill/>
            <a:miter lim="400000"/>
          </a:ln>
          <a:effectLst/>
        </p:spPr>
        <p:txBody>
          <a:bodyPr wrap="square" lIns="0" tIns="0" rIns="0" bIns="0" numCol="1" anchor="ctr">
            <a:noAutofit/>
          </a:bodyPr>
          <a:lstStyle/>
          <a:p>
            <a:pPr lvl="0">
              <a:defRPr sz="3200"/>
            </a:pPr>
            <a:endParaRPr sz="4267"/>
          </a:p>
        </p:txBody>
      </p:sp>
      <p:sp>
        <p:nvSpPr>
          <p:cNvPr id="39" name="Shape 3438"/>
          <p:cNvSpPr/>
          <p:nvPr/>
        </p:nvSpPr>
        <p:spPr>
          <a:xfrm flipH="1">
            <a:off x="2492087" y="1954782"/>
            <a:ext cx="4083635" cy="698409"/>
          </a:xfrm>
          <a:custGeom>
            <a:avLst/>
            <a:gdLst/>
            <a:ahLst/>
            <a:cxnLst>
              <a:cxn ang="0">
                <a:pos x="wd2" y="hd2"/>
              </a:cxn>
              <a:cxn ang="5400000">
                <a:pos x="wd2" y="hd2"/>
              </a:cxn>
              <a:cxn ang="10800000">
                <a:pos x="wd2" y="hd2"/>
              </a:cxn>
              <a:cxn ang="16200000">
                <a:pos x="wd2" y="hd2"/>
              </a:cxn>
            </a:cxnLst>
            <a:rect l="0" t="0" r="r" b="b"/>
            <a:pathLst>
              <a:path w="21600" h="21600" extrusionOk="0">
                <a:moveTo>
                  <a:pt x="16942" y="0"/>
                </a:moveTo>
                <a:cubicBezTo>
                  <a:pt x="17268" y="339"/>
                  <a:pt x="17586" y="931"/>
                  <a:pt x="17885" y="1761"/>
                </a:cubicBezTo>
                <a:cubicBezTo>
                  <a:pt x="18198" y="2627"/>
                  <a:pt x="18489" y="3745"/>
                  <a:pt x="18749" y="5082"/>
                </a:cubicBezTo>
                <a:lnTo>
                  <a:pt x="21600" y="21600"/>
                </a:lnTo>
                <a:cubicBezTo>
                  <a:pt x="21356" y="20565"/>
                  <a:pt x="21089" y="19733"/>
                  <a:pt x="20806" y="19128"/>
                </a:cubicBezTo>
                <a:cubicBezTo>
                  <a:pt x="20550" y="18580"/>
                  <a:pt x="20283" y="18223"/>
                  <a:pt x="20012" y="18064"/>
                </a:cubicBezTo>
                <a:lnTo>
                  <a:pt x="1076" y="18162"/>
                </a:lnTo>
                <a:lnTo>
                  <a:pt x="0" y="9054"/>
                </a:lnTo>
                <a:lnTo>
                  <a:pt x="1096" y="335"/>
                </a:lnTo>
                <a:lnTo>
                  <a:pt x="16942" y="0"/>
                </a:lnTo>
                <a:close/>
              </a:path>
            </a:pathLst>
          </a:custGeom>
          <a:solidFill>
            <a:srgbClr val="00B0F0"/>
          </a:solidFill>
          <a:ln w="12700" cap="flat">
            <a:noFill/>
            <a:miter lim="400000"/>
          </a:ln>
          <a:effectLst/>
        </p:spPr>
        <p:txBody>
          <a:bodyPr wrap="square" lIns="0" tIns="0" rIns="0" bIns="0" numCol="1" anchor="ctr">
            <a:noAutofit/>
          </a:bodyPr>
          <a:lstStyle/>
          <a:p>
            <a:pPr lvl="0">
              <a:defRPr sz="3200"/>
            </a:pPr>
            <a:endParaRPr sz="4267"/>
          </a:p>
        </p:txBody>
      </p:sp>
      <p:sp>
        <p:nvSpPr>
          <p:cNvPr id="68" name="TextBox 67"/>
          <p:cNvSpPr txBox="1"/>
          <p:nvPr/>
        </p:nvSpPr>
        <p:spPr>
          <a:xfrm>
            <a:off x="4716057" y="1985052"/>
            <a:ext cx="1726306" cy="502573"/>
          </a:xfrm>
          <a:prstGeom prst="rect">
            <a:avLst/>
          </a:prstGeom>
          <a:noFill/>
        </p:spPr>
        <p:txBody>
          <a:bodyPr wrap="square" rtlCol="0">
            <a:spAutoFit/>
          </a:bodyPr>
          <a:lstStyle/>
          <a:p>
            <a:pPr algn="ctr"/>
            <a:r>
              <a:rPr lang="en-US" sz="2666" dirty="0">
                <a:solidFill>
                  <a:schemeClr val="bg1"/>
                </a:solidFill>
                <a:ea typeface="Roboto Light" panose="02000000000000000000" pitchFamily="2" charset="0"/>
              </a:rPr>
              <a:t>2014</a:t>
            </a:r>
            <a:endParaRPr lang="ru-RU" sz="2666" dirty="0">
              <a:solidFill>
                <a:schemeClr val="bg1"/>
              </a:solidFill>
              <a:ea typeface="Roboto Light" panose="02000000000000000000" pitchFamily="2" charset="0"/>
            </a:endParaRPr>
          </a:p>
        </p:txBody>
      </p:sp>
      <p:sp>
        <p:nvSpPr>
          <p:cNvPr id="70" name="TextBox 69"/>
          <p:cNvSpPr txBox="1"/>
          <p:nvPr/>
        </p:nvSpPr>
        <p:spPr>
          <a:xfrm>
            <a:off x="4716056" y="2561480"/>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2015</a:t>
            </a:r>
          </a:p>
        </p:txBody>
      </p:sp>
      <p:sp>
        <p:nvSpPr>
          <p:cNvPr id="71" name="TextBox 70"/>
          <p:cNvSpPr txBox="1"/>
          <p:nvPr/>
        </p:nvSpPr>
        <p:spPr>
          <a:xfrm>
            <a:off x="4716055" y="309698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2016</a:t>
            </a:r>
          </a:p>
        </p:txBody>
      </p:sp>
      <p:sp>
        <p:nvSpPr>
          <p:cNvPr id="72" name="TextBox 71"/>
          <p:cNvSpPr txBox="1"/>
          <p:nvPr/>
        </p:nvSpPr>
        <p:spPr>
          <a:xfrm>
            <a:off x="4724868" y="364704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2017</a:t>
            </a:r>
          </a:p>
        </p:txBody>
      </p:sp>
      <p:sp>
        <p:nvSpPr>
          <p:cNvPr id="32" name="TextBox 3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1" name="Group 10"/>
          <p:cNvGrpSpPr/>
          <p:nvPr/>
        </p:nvGrpSpPr>
        <p:grpSpPr>
          <a:xfrm>
            <a:off x="7089372" y="5305607"/>
            <a:ext cx="4133444" cy="1037112"/>
            <a:chOff x="7089372" y="5305607"/>
            <a:chExt cx="4133444" cy="1037112"/>
          </a:xfrm>
        </p:grpSpPr>
        <p:grpSp>
          <p:nvGrpSpPr>
            <p:cNvPr id="50" name="Group 49"/>
            <p:cNvGrpSpPr/>
            <p:nvPr/>
          </p:nvGrpSpPr>
          <p:grpSpPr>
            <a:xfrm>
              <a:off x="7089372" y="5309908"/>
              <a:ext cx="3336570" cy="1032811"/>
              <a:chOff x="4792814" y="1956381"/>
              <a:chExt cx="2378927" cy="1098534"/>
            </a:xfrm>
          </p:grpSpPr>
          <p:sp>
            <p:nvSpPr>
              <p:cNvPr id="51" name="Rectangle 50"/>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52" name="TextBox 51"/>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65" name="Group 64"/>
            <p:cNvGrpSpPr/>
            <p:nvPr/>
          </p:nvGrpSpPr>
          <p:grpSpPr>
            <a:xfrm>
              <a:off x="10239403" y="5305607"/>
              <a:ext cx="983413" cy="983411"/>
              <a:chOff x="8318390" y="5334000"/>
              <a:chExt cx="983413" cy="983411"/>
            </a:xfrm>
          </p:grpSpPr>
          <p:sp>
            <p:nvSpPr>
              <p:cNvPr id="66" name="Sev04"/>
              <p:cNvSpPr/>
              <p:nvPr/>
            </p:nvSpPr>
            <p:spPr>
              <a:xfrm>
                <a:off x="8318390" y="5334000"/>
                <a:ext cx="983413" cy="983411"/>
              </a:xfrm>
              <a:prstGeom prst="round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67" name="Freeform 52"/>
              <p:cNvSpPr>
                <a:spLocks noEditPoints="1"/>
              </p:cNvSpPr>
              <p:nvPr/>
            </p:nvSpPr>
            <p:spPr bwMode="auto">
              <a:xfrm>
                <a:off x="8588490" y="5587288"/>
                <a:ext cx="443213" cy="47683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4" name="Group 13"/>
          <p:cNvGrpSpPr/>
          <p:nvPr/>
        </p:nvGrpSpPr>
        <p:grpSpPr>
          <a:xfrm>
            <a:off x="7394540" y="1718808"/>
            <a:ext cx="4492660" cy="1045643"/>
            <a:chOff x="7394540" y="1718808"/>
            <a:chExt cx="4492660" cy="1045643"/>
          </a:xfrm>
        </p:grpSpPr>
        <p:grpSp>
          <p:nvGrpSpPr>
            <p:cNvPr id="41" name="Group 40"/>
            <p:cNvGrpSpPr/>
            <p:nvPr/>
          </p:nvGrpSpPr>
          <p:grpSpPr>
            <a:xfrm>
              <a:off x="8550630" y="1731640"/>
              <a:ext cx="3336570" cy="1032811"/>
              <a:chOff x="4792814" y="1956381"/>
              <a:chExt cx="2378927" cy="1098534"/>
            </a:xfrm>
          </p:grpSpPr>
          <p:sp>
            <p:nvSpPr>
              <p:cNvPr id="42" name="Rectangle 41"/>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3" name="TextBox 42"/>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69" name="Group 68"/>
            <p:cNvGrpSpPr/>
            <p:nvPr/>
          </p:nvGrpSpPr>
          <p:grpSpPr>
            <a:xfrm>
              <a:off x="7394540" y="1718808"/>
              <a:ext cx="983413" cy="983411"/>
              <a:chOff x="2890199" y="5334000"/>
              <a:chExt cx="983413" cy="983411"/>
            </a:xfrm>
          </p:grpSpPr>
          <p:sp>
            <p:nvSpPr>
              <p:cNvPr id="73" name="Sev01"/>
              <p:cNvSpPr/>
              <p:nvPr/>
            </p:nvSpPr>
            <p:spPr>
              <a:xfrm>
                <a:off x="2890199" y="5334000"/>
                <a:ext cx="983413" cy="983411"/>
              </a:xfrm>
              <a:prstGeom prst="round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74" name="Freeform 73"/>
              <p:cNvSpPr>
                <a:spLocks noEditPoints="1"/>
              </p:cNvSpPr>
              <p:nvPr/>
            </p:nvSpPr>
            <p:spPr bwMode="auto">
              <a:xfrm>
                <a:off x="3140431" y="5617855"/>
                <a:ext cx="482947" cy="41570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2" name="Group 11"/>
          <p:cNvGrpSpPr/>
          <p:nvPr/>
        </p:nvGrpSpPr>
        <p:grpSpPr>
          <a:xfrm>
            <a:off x="7390363" y="4052992"/>
            <a:ext cx="4586720" cy="1043567"/>
            <a:chOff x="7390363" y="4052992"/>
            <a:chExt cx="4586720" cy="1043567"/>
          </a:xfrm>
        </p:grpSpPr>
        <p:grpSp>
          <p:nvGrpSpPr>
            <p:cNvPr id="47" name="Group 46"/>
            <p:cNvGrpSpPr/>
            <p:nvPr/>
          </p:nvGrpSpPr>
          <p:grpSpPr>
            <a:xfrm>
              <a:off x="8640513" y="4063748"/>
              <a:ext cx="3336570" cy="1032811"/>
              <a:chOff x="4792814" y="1956381"/>
              <a:chExt cx="2378927" cy="1098534"/>
            </a:xfrm>
          </p:grpSpPr>
          <p:sp>
            <p:nvSpPr>
              <p:cNvPr id="48" name="Rectangle 47"/>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9" name="TextBox 48"/>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76" name="Group 75"/>
            <p:cNvGrpSpPr/>
            <p:nvPr/>
          </p:nvGrpSpPr>
          <p:grpSpPr>
            <a:xfrm>
              <a:off x="7390363" y="4052992"/>
              <a:ext cx="983413" cy="983411"/>
              <a:chOff x="6532842" y="5334000"/>
              <a:chExt cx="983413" cy="983411"/>
            </a:xfrm>
          </p:grpSpPr>
          <p:sp>
            <p:nvSpPr>
              <p:cNvPr id="78" name="Sev03"/>
              <p:cNvSpPr/>
              <p:nvPr/>
            </p:nvSpPr>
            <p:spPr>
              <a:xfrm>
                <a:off x="6532842" y="5334000"/>
                <a:ext cx="983413" cy="983411"/>
              </a:xfrm>
              <a:prstGeom prst="roundRect">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80" name="Freeform 178"/>
              <p:cNvSpPr>
                <a:spLocks noEditPoints="1"/>
              </p:cNvSpPr>
              <p:nvPr/>
            </p:nvSpPr>
            <p:spPr bwMode="auto">
              <a:xfrm>
                <a:off x="6783072" y="5643834"/>
                <a:ext cx="482949" cy="363741"/>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3" name="Group 12"/>
          <p:cNvGrpSpPr/>
          <p:nvPr/>
        </p:nvGrpSpPr>
        <p:grpSpPr>
          <a:xfrm>
            <a:off x="7089372" y="2841709"/>
            <a:ext cx="4136859" cy="1057680"/>
            <a:chOff x="7089372" y="2841709"/>
            <a:chExt cx="4136859" cy="1057680"/>
          </a:xfrm>
        </p:grpSpPr>
        <p:grpSp>
          <p:nvGrpSpPr>
            <p:cNvPr id="44" name="Group 43"/>
            <p:cNvGrpSpPr/>
            <p:nvPr/>
          </p:nvGrpSpPr>
          <p:grpSpPr>
            <a:xfrm>
              <a:off x="7089372" y="2866578"/>
              <a:ext cx="3336570" cy="1032811"/>
              <a:chOff x="4792814" y="1956381"/>
              <a:chExt cx="2378927" cy="1098534"/>
            </a:xfrm>
          </p:grpSpPr>
          <p:sp>
            <p:nvSpPr>
              <p:cNvPr id="45" name="Rectangle 44"/>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6" name="TextBox 45"/>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1" name="Group 80"/>
            <p:cNvGrpSpPr/>
            <p:nvPr/>
          </p:nvGrpSpPr>
          <p:grpSpPr>
            <a:xfrm>
              <a:off x="10242818" y="2841709"/>
              <a:ext cx="983413" cy="983411"/>
              <a:chOff x="4747294" y="5334000"/>
              <a:chExt cx="983413" cy="983411"/>
            </a:xfrm>
          </p:grpSpPr>
          <p:sp>
            <p:nvSpPr>
              <p:cNvPr id="82" name="Sev02"/>
              <p:cNvSpPr/>
              <p:nvPr/>
            </p:nvSpPr>
            <p:spPr>
              <a:xfrm>
                <a:off x="4747294" y="5334000"/>
                <a:ext cx="983413" cy="983411"/>
              </a:xfrm>
              <a:prstGeom prst="round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83" name="Freeform 86"/>
              <p:cNvSpPr>
                <a:spLocks noEditPoints="1"/>
              </p:cNvSpPr>
              <p:nvPr/>
            </p:nvSpPr>
            <p:spPr bwMode="auto">
              <a:xfrm>
                <a:off x="5073632" y="5547472"/>
                <a:ext cx="330733" cy="556467"/>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cxnSp>
        <p:nvCxnSpPr>
          <p:cNvPr id="9" name="Straight Arrow Connector 8"/>
          <p:cNvCxnSpPr/>
          <p:nvPr/>
        </p:nvCxnSpPr>
        <p:spPr>
          <a:xfrm>
            <a:off x="1736298" y="3907726"/>
            <a:ext cx="3212027"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a:off x="2113685" y="3333414"/>
            <a:ext cx="28346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a:off x="2556371" y="2824189"/>
            <a:ext cx="23774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p:nvPr/>
        </p:nvCxnSpPr>
        <p:spPr>
          <a:xfrm>
            <a:off x="3119525" y="2289472"/>
            <a:ext cx="182880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0449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left)">
                                      <p:cBhvr>
                                        <p:cTn id="11" dur="500"/>
                                        <p:tgtEl>
                                          <p:spTgt spid="28"/>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wipe(down)">
                                      <p:cBhvr>
                                        <p:cTn id="15" dur="500"/>
                                        <p:tgtEl>
                                          <p:spTgt spid="33"/>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par>
                                <p:cTn id="20" presetID="22" presetClass="entr" presetSubtype="8"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par>
                          <p:cTn id="23" fill="hold">
                            <p:stCondLst>
                              <p:cond delay="2500"/>
                            </p:stCondLst>
                            <p:childTnLst>
                              <p:par>
                                <p:cTn id="24" presetID="22" presetClass="entr" presetSubtype="8" fill="hold" grpId="0" nodeType="afterEffect">
                                  <p:stCondLst>
                                    <p:cond delay="0"/>
                                  </p:stCondLst>
                                  <p:childTnLst>
                                    <p:set>
                                      <p:cBhvr>
                                        <p:cTn id="25" dur="1" fill="hold">
                                          <p:stCondLst>
                                            <p:cond delay="0"/>
                                          </p:stCondLst>
                                        </p:cTn>
                                        <p:tgtEl>
                                          <p:spTgt spid="72"/>
                                        </p:tgtEl>
                                        <p:attrNameLst>
                                          <p:attrName>style.visibility</p:attrName>
                                        </p:attrNameLst>
                                      </p:cBhvr>
                                      <p:to>
                                        <p:strVal val="visible"/>
                                      </p:to>
                                    </p:set>
                                    <p:animEffect transition="in" filter="wipe(left)">
                                      <p:cBhvr>
                                        <p:cTn id="26" dur="500"/>
                                        <p:tgtEl>
                                          <p:spTgt spid="72"/>
                                        </p:tgtEl>
                                      </p:cBhvr>
                                    </p:animEffect>
                                  </p:childTnLst>
                                </p:cTn>
                              </p:par>
                            </p:childTnLst>
                          </p:cTn>
                        </p:par>
                        <p:par>
                          <p:cTn id="27" fill="hold">
                            <p:stCondLst>
                              <p:cond delay="3000"/>
                            </p:stCondLst>
                            <p:childTnLst>
                              <p:par>
                                <p:cTn id="28" presetID="26" presetClass="entr" presetSubtype="0" fill="hold"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down)">
                                      <p:cBhvr>
                                        <p:cTn id="30" dur="580">
                                          <p:stCondLst>
                                            <p:cond delay="0"/>
                                          </p:stCondLst>
                                        </p:cTn>
                                        <p:tgtEl>
                                          <p:spTgt spid="11"/>
                                        </p:tgtEl>
                                      </p:cBhvr>
                                    </p:animEffect>
                                    <p:anim calcmode="lin" valueType="num">
                                      <p:cBhvr>
                                        <p:cTn id="31"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36" dur="26">
                                          <p:stCondLst>
                                            <p:cond delay="650"/>
                                          </p:stCondLst>
                                        </p:cTn>
                                        <p:tgtEl>
                                          <p:spTgt spid="11"/>
                                        </p:tgtEl>
                                      </p:cBhvr>
                                      <p:to x="100000" y="60000"/>
                                    </p:animScale>
                                    <p:animScale>
                                      <p:cBhvr>
                                        <p:cTn id="37" dur="166" decel="50000">
                                          <p:stCondLst>
                                            <p:cond delay="676"/>
                                          </p:stCondLst>
                                        </p:cTn>
                                        <p:tgtEl>
                                          <p:spTgt spid="11"/>
                                        </p:tgtEl>
                                      </p:cBhvr>
                                      <p:to x="100000" y="100000"/>
                                    </p:animScale>
                                    <p:animScale>
                                      <p:cBhvr>
                                        <p:cTn id="38" dur="26">
                                          <p:stCondLst>
                                            <p:cond delay="1312"/>
                                          </p:stCondLst>
                                        </p:cTn>
                                        <p:tgtEl>
                                          <p:spTgt spid="11"/>
                                        </p:tgtEl>
                                      </p:cBhvr>
                                      <p:to x="100000" y="80000"/>
                                    </p:animScale>
                                    <p:animScale>
                                      <p:cBhvr>
                                        <p:cTn id="39" dur="166" decel="50000">
                                          <p:stCondLst>
                                            <p:cond delay="1338"/>
                                          </p:stCondLst>
                                        </p:cTn>
                                        <p:tgtEl>
                                          <p:spTgt spid="11"/>
                                        </p:tgtEl>
                                      </p:cBhvr>
                                      <p:to x="100000" y="100000"/>
                                    </p:animScale>
                                    <p:animScale>
                                      <p:cBhvr>
                                        <p:cTn id="40" dur="26">
                                          <p:stCondLst>
                                            <p:cond delay="1642"/>
                                          </p:stCondLst>
                                        </p:cTn>
                                        <p:tgtEl>
                                          <p:spTgt spid="11"/>
                                        </p:tgtEl>
                                      </p:cBhvr>
                                      <p:to x="100000" y="90000"/>
                                    </p:animScale>
                                    <p:animScale>
                                      <p:cBhvr>
                                        <p:cTn id="41" dur="166" decel="50000">
                                          <p:stCondLst>
                                            <p:cond delay="1668"/>
                                          </p:stCondLst>
                                        </p:cTn>
                                        <p:tgtEl>
                                          <p:spTgt spid="11"/>
                                        </p:tgtEl>
                                      </p:cBhvr>
                                      <p:to x="100000" y="100000"/>
                                    </p:animScale>
                                    <p:animScale>
                                      <p:cBhvr>
                                        <p:cTn id="42" dur="26">
                                          <p:stCondLst>
                                            <p:cond delay="1808"/>
                                          </p:stCondLst>
                                        </p:cTn>
                                        <p:tgtEl>
                                          <p:spTgt spid="11"/>
                                        </p:tgtEl>
                                      </p:cBhvr>
                                      <p:to x="100000" y="95000"/>
                                    </p:animScale>
                                    <p:animScale>
                                      <p:cBhvr>
                                        <p:cTn id="43" dur="166" decel="50000">
                                          <p:stCondLst>
                                            <p:cond delay="1834"/>
                                          </p:stCondLst>
                                        </p:cTn>
                                        <p:tgtEl>
                                          <p:spTgt spid="11"/>
                                        </p:tgtEl>
                                      </p:cBhvr>
                                      <p:to x="100000" y="100000"/>
                                    </p:animScale>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wipe(left)">
                                      <p:cBhvr>
                                        <p:cTn id="47" dur="500"/>
                                        <p:tgtEl>
                                          <p:spTgt spid="2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wipe(down)">
                                      <p:cBhvr>
                                        <p:cTn id="51" dur="500"/>
                                        <p:tgtEl>
                                          <p:spTgt spid="34"/>
                                        </p:tgtEl>
                                      </p:cBhvr>
                                    </p:animEffect>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par>
                                <p:cTn id="56" presetID="22" presetClass="entr" presetSubtype="8" fill="hold" nodeType="withEffect">
                                  <p:stCondLst>
                                    <p:cond delay="0"/>
                                  </p:stCondLst>
                                  <p:childTnLst>
                                    <p:set>
                                      <p:cBhvr>
                                        <p:cTn id="57" dur="1" fill="hold">
                                          <p:stCondLst>
                                            <p:cond delay="0"/>
                                          </p:stCondLst>
                                        </p:cTn>
                                        <p:tgtEl>
                                          <p:spTgt spid="84"/>
                                        </p:tgtEl>
                                        <p:attrNameLst>
                                          <p:attrName>style.visibility</p:attrName>
                                        </p:attrNameLst>
                                      </p:cBhvr>
                                      <p:to>
                                        <p:strVal val="visible"/>
                                      </p:to>
                                    </p:set>
                                    <p:animEffect transition="in" filter="wipe(left)">
                                      <p:cBhvr>
                                        <p:cTn id="58" dur="500"/>
                                        <p:tgtEl>
                                          <p:spTgt spid="84"/>
                                        </p:tgtEl>
                                      </p:cBhvr>
                                    </p:animEffect>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71"/>
                                        </p:tgtEl>
                                        <p:attrNameLst>
                                          <p:attrName>style.visibility</p:attrName>
                                        </p:attrNameLst>
                                      </p:cBhvr>
                                      <p:to>
                                        <p:strVal val="visible"/>
                                      </p:to>
                                    </p:set>
                                    <p:animEffect transition="in" filter="wipe(left)">
                                      <p:cBhvr>
                                        <p:cTn id="62" dur="500"/>
                                        <p:tgtEl>
                                          <p:spTgt spid="71"/>
                                        </p:tgtEl>
                                      </p:cBhvr>
                                    </p:animEffect>
                                  </p:childTnLst>
                                </p:cTn>
                              </p:par>
                            </p:childTnLst>
                          </p:cTn>
                        </p:par>
                        <p:par>
                          <p:cTn id="63" fill="hold">
                            <p:stCondLst>
                              <p:cond delay="7000"/>
                            </p:stCondLst>
                            <p:childTnLst>
                              <p:par>
                                <p:cTn id="64" presetID="26" presetClass="entr" presetSubtype="0" fill="hold" nodeType="afterEffect">
                                  <p:stCondLst>
                                    <p:cond delay="0"/>
                                  </p:stCondLst>
                                  <p:childTnLst>
                                    <p:set>
                                      <p:cBhvr>
                                        <p:cTn id="65" dur="1" fill="hold">
                                          <p:stCondLst>
                                            <p:cond delay="0"/>
                                          </p:stCondLst>
                                        </p:cTn>
                                        <p:tgtEl>
                                          <p:spTgt spid="12"/>
                                        </p:tgtEl>
                                        <p:attrNameLst>
                                          <p:attrName>style.visibility</p:attrName>
                                        </p:attrNameLst>
                                      </p:cBhvr>
                                      <p:to>
                                        <p:strVal val="visible"/>
                                      </p:to>
                                    </p:set>
                                    <p:animEffect transition="in" filter="wipe(down)">
                                      <p:cBhvr>
                                        <p:cTn id="66" dur="580">
                                          <p:stCondLst>
                                            <p:cond delay="0"/>
                                          </p:stCondLst>
                                        </p:cTn>
                                        <p:tgtEl>
                                          <p:spTgt spid="12"/>
                                        </p:tgtEl>
                                      </p:cBhvr>
                                    </p:animEffect>
                                    <p:anim calcmode="lin" valueType="num">
                                      <p:cBhvr>
                                        <p:cTn id="67"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8"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9"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70"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71"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72" dur="26">
                                          <p:stCondLst>
                                            <p:cond delay="650"/>
                                          </p:stCondLst>
                                        </p:cTn>
                                        <p:tgtEl>
                                          <p:spTgt spid="12"/>
                                        </p:tgtEl>
                                      </p:cBhvr>
                                      <p:to x="100000" y="60000"/>
                                    </p:animScale>
                                    <p:animScale>
                                      <p:cBhvr>
                                        <p:cTn id="73" dur="166" decel="50000">
                                          <p:stCondLst>
                                            <p:cond delay="676"/>
                                          </p:stCondLst>
                                        </p:cTn>
                                        <p:tgtEl>
                                          <p:spTgt spid="12"/>
                                        </p:tgtEl>
                                      </p:cBhvr>
                                      <p:to x="100000" y="100000"/>
                                    </p:animScale>
                                    <p:animScale>
                                      <p:cBhvr>
                                        <p:cTn id="74" dur="26">
                                          <p:stCondLst>
                                            <p:cond delay="1312"/>
                                          </p:stCondLst>
                                        </p:cTn>
                                        <p:tgtEl>
                                          <p:spTgt spid="12"/>
                                        </p:tgtEl>
                                      </p:cBhvr>
                                      <p:to x="100000" y="80000"/>
                                    </p:animScale>
                                    <p:animScale>
                                      <p:cBhvr>
                                        <p:cTn id="75" dur="166" decel="50000">
                                          <p:stCondLst>
                                            <p:cond delay="1338"/>
                                          </p:stCondLst>
                                        </p:cTn>
                                        <p:tgtEl>
                                          <p:spTgt spid="12"/>
                                        </p:tgtEl>
                                      </p:cBhvr>
                                      <p:to x="100000" y="100000"/>
                                    </p:animScale>
                                    <p:animScale>
                                      <p:cBhvr>
                                        <p:cTn id="76" dur="26">
                                          <p:stCondLst>
                                            <p:cond delay="1642"/>
                                          </p:stCondLst>
                                        </p:cTn>
                                        <p:tgtEl>
                                          <p:spTgt spid="12"/>
                                        </p:tgtEl>
                                      </p:cBhvr>
                                      <p:to x="100000" y="90000"/>
                                    </p:animScale>
                                    <p:animScale>
                                      <p:cBhvr>
                                        <p:cTn id="77" dur="166" decel="50000">
                                          <p:stCondLst>
                                            <p:cond delay="1668"/>
                                          </p:stCondLst>
                                        </p:cTn>
                                        <p:tgtEl>
                                          <p:spTgt spid="12"/>
                                        </p:tgtEl>
                                      </p:cBhvr>
                                      <p:to x="100000" y="100000"/>
                                    </p:animScale>
                                    <p:animScale>
                                      <p:cBhvr>
                                        <p:cTn id="78" dur="26">
                                          <p:stCondLst>
                                            <p:cond delay="1808"/>
                                          </p:stCondLst>
                                        </p:cTn>
                                        <p:tgtEl>
                                          <p:spTgt spid="12"/>
                                        </p:tgtEl>
                                      </p:cBhvr>
                                      <p:to x="100000" y="95000"/>
                                    </p:animScale>
                                    <p:animScale>
                                      <p:cBhvr>
                                        <p:cTn id="79" dur="166" decel="50000">
                                          <p:stCondLst>
                                            <p:cond delay="1834"/>
                                          </p:stCondLst>
                                        </p:cTn>
                                        <p:tgtEl>
                                          <p:spTgt spid="12"/>
                                        </p:tgtEl>
                                      </p:cBhvr>
                                      <p:to x="100000" y="100000"/>
                                    </p:animScale>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wipe(left)">
                                      <p:cBhvr>
                                        <p:cTn id="83" dur="500"/>
                                        <p:tgtEl>
                                          <p:spTgt spid="30"/>
                                        </p:tgtEl>
                                      </p:cBhvr>
                                    </p:animEffect>
                                  </p:childTnLst>
                                </p:cTn>
                              </p:par>
                            </p:childTnLst>
                          </p:cTn>
                        </p:par>
                        <p:par>
                          <p:cTn id="84" fill="hold">
                            <p:stCondLst>
                              <p:cond delay="9500"/>
                            </p:stCondLst>
                            <p:childTnLst>
                              <p:par>
                                <p:cTn id="85" presetID="22" presetClass="entr" presetSubtype="4" fill="hold" grpId="0" nodeType="afterEffect">
                                  <p:stCondLst>
                                    <p:cond delay="0"/>
                                  </p:stCondLst>
                                  <p:childTnLst>
                                    <p:set>
                                      <p:cBhvr>
                                        <p:cTn id="86" dur="1" fill="hold">
                                          <p:stCondLst>
                                            <p:cond delay="0"/>
                                          </p:stCondLst>
                                        </p:cTn>
                                        <p:tgtEl>
                                          <p:spTgt spid="35"/>
                                        </p:tgtEl>
                                        <p:attrNameLst>
                                          <p:attrName>style.visibility</p:attrName>
                                        </p:attrNameLst>
                                      </p:cBhvr>
                                      <p:to>
                                        <p:strVal val="visible"/>
                                      </p:to>
                                    </p:set>
                                    <p:animEffect transition="in" filter="wipe(down)">
                                      <p:cBhvr>
                                        <p:cTn id="87" dur="500"/>
                                        <p:tgtEl>
                                          <p:spTgt spid="35"/>
                                        </p:tgtEl>
                                      </p:cBhvr>
                                    </p:animEffect>
                                  </p:childTnLst>
                                </p:cTn>
                              </p:par>
                            </p:childTnLst>
                          </p:cTn>
                        </p:par>
                        <p:par>
                          <p:cTn id="88" fill="hold">
                            <p:stCondLst>
                              <p:cond delay="10000"/>
                            </p:stCondLst>
                            <p:childTnLst>
                              <p:par>
                                <p:cTn id="89" presetID="22" presetClass="entr" presetSubtype="8" fill="hold" grpId="0" nodeType="afterEffect">
                                  <p:stCondLst>
                                    <p:cond delay="0"/>
                                  </p:stCondLst>
                                  <p:childTnLst>
                                    <p:set>
                                      <p:cBhvr>
                                        <p:cTn id="90" dur="1" fill="hold">
                                          <p:stCondLst>
                                            <p:cond delay="0"/>
                                          </p:stCondLst>
                                        </p:cTn>
                                        <p:tgtEl>
                                          <p:spTgt spid="38"/>
                                        </p:tgtEl>
                                        <p:attrNameLst>
                                          <p:attrName>style.visibility</p:attrName>
                                        </p:attrNameLst>
                                      </p:cBhvr>
                                      <p:to>
                                        <p:strVal val="visible"/>
                                      </p:to>
                                    </p:set>
                                    <p:animEffect transition="in" filter="wipe(left)">
                                      <p:cBhvr>
                                        <p:cTn id="91" dur="500"/>
                                        <p:tgtEl>
                                          <p:spTgt spid="38"/>
                                        </p:tgtEl>
                                      </p:cBhvr>
                                    </p:animEffect>
                                  </p:childTnLst>
                                </p:cTn>
                              </p:par>
                              <p:par>
                                <p:cTn id="92" presetID="22" presetClass="entr" presetSubtype="8" fill="hold" nodeType="withEffect">
                                  <p:stCondLst>
                                    <p:cond delay="0"/>
                                  </p:stCondLst>
                                  <p:childTnLst>
                                    <p:set>
                                      <p:cBhvr>
                                        <p:cTn id="93" dur="1" fill="hold">
                                          <p:stCondLst>
                                            <p:cond delay="0"/>
                                          </p:stCondLst>
                                        </p:cTn>
                                        <p:tgtEl>
                                          <p:spTgt spid="85"/>
                                        </p:tgtEl>
                                        <p:attrNameLst>
                                          <p:attrName>style.visibility</p:attrName>
                                        </p:attrNameLst>
                                      </p:cBhvr>
                                      <p:to>
                                        <p:strVal val="visible"/>
                                      </p:to>
                                    </p:set>
                                    <p:animEffect transition="in" filter="wipe(left)">
                                      <p:cBhvr>
                                        <p:cTn id="94" dur="500"/>
                                        <p:tgtEl>
                                          <p:spTgt spid="85"/>
                                        </p:tgtEl>
                                      </p:cBhvr>
                                    </p:animEffect>
                                  </p:childTnLst>
                                </p:cTn>
                              </p:par>
                            </p:childTnLst>
                          </p:cTn>
                        </p:par>
                        <p:par>
                          <p:cTn id="95" fill="hold">
                            <p:stCondLst>
                              <p:cond delay="10500"/>
                            </p:stCondLst>
                            <p:childTnLst>
                              <p:par>
                                <p:cTn id="96" presetID="22" presetClass="entr" presetSubtype="8" fill="hold" grpId="0" nodeType="afterEffect">
                                  <p:stCondLst>
                                    <p:cond delay="0"/>
                                  </p:stCondLst>
                                  <p:childTnLst>
                                    <p:set>
                                      <p:cBhvr>
                                        <p:cTn id="97" dur="1" fill="hold">
                                          <p:stCondLst>
                                            <p:cond delay="0"/>
                                          </p:stCondLst>
                                        </p:cTn>
                                        <p:tgtEl>
                                          <p:spTgt spid="70"/>
                                        </p:tgtEl>
                                        <p:attrNameLst>
                                          <p:attrName>style.visibility</p:attrName>
                                        </p:attrNameLst>
                                      </p:cBhvr>
                                      <p:to>
                                        <p:strVal val="visible"/>
                                      </p:to>
                                    </p:set>
                                    <p:animEffect transition="in" filter="wipe(left)">
                                      <p:cBhvr>
                                        <p:cTn id="98" dur="500"/>
                                        <p:tgtEl>
                                          <p:spTgt spid="70"/>
                                        </p:tgtEl>
                                      </p:cBhvr>
                                    </p:animEffect>
                                  </p:childTnLst>
                                </p:cTn>
                              </p:par>
                            </p:childTnLst>
                          </p:cTn>
                        </p:par>
                        <p:par>
                          <p:cTn id="99" fill="hold">
                            <p:stCondLst>
                              <p:cond delay="11000"/>
                            </p:stCondLst>
                            <p:childTnLst>
                              <p:par>
                                <p:cTn id="100" presetID="26" presetClass="entr" presetSubtype="0" fill="hold" nodeType="afterEffect">
                                  <p:stCondLst>
                                    <p:cond delay="0"/>
                                  </p:stCondLst>
                                  <p:childTnLst>
                                    <p:set>
                                      <p:cBhvr>
                                        <p:cTn id="101" dur="1" fill="hold">
                                          <p:stCondLst>
                                            <p:cond delay="0"/>
                                          </p:stCondLst>
                                        </p:cTn>
                                        <p:tgtEl>
                                          <p:spTgt spid="13"/>
                                        </p:tgtEl>
                                        <p:attrNameLst>
                                          <p:attrName>style.visibility</p:attrName>
                                        </p:attrNameLst>
                                      </p:cBhvr>
                                      <p:to>
                                        <p:strVal val="visible"/>
                                      </p:to>
                                    </p:set>
                                    <p:animEffect transition="in" filter="wipe(down)">
                                      <p:cBhvr>
                                        <p:cTn id="102" dur="580">
                                          <p:stCondLst>
                                            <p:cond delay="0"/>
                                          </p:stCondLst>
                                        </p:cTn>
                                        <p:tgtEl>
                                          <p:spTgt spid="13"/>
                                        </p:tgtEl>
                                      </p:cBhvr>
                                    </p:animEffect>
                                    <p:anim calcmode="lin" valueType="num">
                                      <p:cBhvr>
                                        <p:cTn id="103"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04"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05"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06"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07"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08" dur="26">
                                          <p:stCondLst>
                                            <p:cond delay="650"/>
                                          </p:stCondLst>
                                        </p:cTn>
                                        <p:tgtEl>
                                          <p:spTgt spid="13"/>
                                        </p:tgtEl>
                                      </p:cBhvr>
                                      <p:to x="100000" y="60000"/>
                                    </p:animScale>
                                    <p:animScale>
                                      <p:cBhvr>
                                        <p:cTn id="109" dur="166" decel="50000">
                                          <p:stCondLst>
                                            <p:cond delay="676"/>
                                          </p:stCondLst>
                                        </p:cTn>
                                        <p:tgtEl>
                                          <p:spTgt spid="13"/>
                                        </p:tgtEl>
                                      </p:cBhvr>
                                      <p:to x="100000" y="100000"/>
                                    </p:animScale>
                                    <p:animScale>
                                      <p:cBhvr>
                                        <p:cTn id="110" dur="26">
                                          <p:stCondLst>
                                            <p:cond delay="1312"/>
                                          </p:stCondLst>
                                        </p:cTn>
                                        <p:tgtEl>
                                          <p:spTgt spid="13"/>
                                        </p:tgtEl>
                                      </p:cBhvr>
                                      <p:to x="100000" y="80000"/>
                                    </p:animScale>
                                    <p:animScale>
                                      <p:cBhvr>
                                        <p:cTn id="111" dur="166" decel="50000">
                                          <p:stCondLst>
                                            <p:cond delay="1338"/>
                                          </p:stCondLst>
                                        </p:cTn>
                                        <p:tgtEl>
                                          <p:spTgt spid="13"/>
                                        </p:tgtEl>
                                      </p:cBhvr>
                                      <p:to x="100000" y="100000"/>
                                    </p:animScale>
                                    <p:animScale>
                                      <p:cBhvr>
                                        <p:cTn id="112" dur="26">
                                          <p:stCondLst>
                                            <p:cond delay="1642"/>
                                          </p:stCondLst>
                                        </p:cTn>
                                        <p:tgtEl>
                                          <p:spTgt spid="13"/>
                                        </p:tgtEl>
                                      </p:cBhvr>
                                      <p:to x="100000" y="90000"/>
                                    </p:animScale>
                                    <p:animScale>
                                      <p:cBhvr>
                                        <p:cTn id="113" dur="166" decel="50000">
                                          <p:stCondLst>
                                            <p:cond delay="1668"/>
                                          </p:stCondLst>
                                        </p:cTn>
                                        <p:tgtEl>
                                          <p:spTgt spid="13"/>
                                        </p:tgtEl>
                                      </p:cBhvr>
                                      <p:to x="100000" y="100000"/>
                                    </p:animScale>
                                    <p:animScale>
                                      <p:cBhvr>
                                        <p:cTn id="114" dur="26">
                                          <p:stCondLst>
                                            <p:cond delay="1808"/>
                                          </p:stCondLst>
                                        </p:cTn>
                                        <p:tgtEl>
                                          <p:spTgt spid="13"/>
                                        </p:tgtEl>
                                      </p:cBhvr>
                                      <p:to x="100000" y="95000"/>
                                    </p:animScale>
                                    <p:animScale>
                                      <p:cBhvr>
                                        <p:cTn id="115" dur="166" decel="50000">
                                          <p:stCondLst>
                                            <p:cond delay="1834"/>
                                          </p:stCondLst>
                                        </p:cTn>
                                        <p:tgtEl>
                                          <p:spTgt spid="13"/>
                                        </p:tgtEl>
                                      </p:cBhvr>
                                      <p:to x="100000" y="100000"/>
                                    </p:animScale>
                                  </p:childTnLst>
                                </p:cTn>
                              </p:par>
                            </p:childTnLst>
                          </p:cTn>
                        </p:par>
                        <p:par>
                          <p:cTn id="116" fill="hold">
                            <p:stCondLst>
                              <p:cond delay="13000"/>
                            </p:stCondLst>
                            <p:childTnLst>
                              <p:par>
                                <p:cTn id="117" presetID="22" presetClass="entr" presetSubtype="8" fill="hold" grpId="0" nodeType="afterEffect">
                                  <p:stCondLst>
                                    <p:cond delay="0"/>
                                  </p:stCondLst>
                                  <p:childTnLst>
                                    <p:set>
                                      <p:cBhvr>
                                        <p:cTn id="118" dur="1" fill="hold">
                                          <p:stCondLst>
                                            <p:cond delay="0"/>
                                          </p:stCondLst>
                                        </p:cTn>
                                        <p:tgtEl>
                                          <p:spTgt spid="31"/>
                                        </p:tgtEl>
                                        <p:attrNameLst>
                                          <p:attrName>style.visibility</p:attrName>
                                        </p:attrNameLst>
                                      </p:cBhvr>
                                      <p:to>
                                        <p:strVal val="visible"/>
                                      </p:to>
                                    </p:set>
                                    <p:animEffect transition="in" filter="wipe(left)">
                                      <p:cBhvr>
                                        <p:cTn id="119" dur="500"/>
                                        <p:tgtEl>
                                          <p:spTgt spid="31"/>
                                        </p:tgtEl>
                                      </p:cBhvr>
                                    </p:animEffect>
                                  </p:childTnLst>
                                </p:cTn>
                              </p:par>
                            </p:childTnLst>
                          </p:cTn>
                        </p:par>
                        <p:par>
                          <p:cTn id="120" fill="hold">
                            <p:stCondLst>
                              <p:cond delay="13500"/>
                            </p:stCondLst>
                            <p:childTnLst>
                              <p:par>
                                <p:cTn id="121" presetID="22" presetClass="entr" presetSubtype="8" fill="hold" grpId="0" nodeType="afterEffect">
                                  <p:stCondLst>
                                    <p:cond delay="0"/>
                                  </p:stCondLst>
                                  <p:childTnLst>
                                    <p:set>
                                      <p:cBhvr>
                                        <p:cTn id="122" dur="1" fill="hold">
                                          <p:stCondLst>
                                            <p:cond delay="0"/>
                                          </p:stCondLst>
                                        </p:cTn>
                                        <p:tgtEl>
                                          <p:spTgt spid="39"/>
                                        </p:tgtEl>
                                        <p:attrNameLst>
                                          <p:attrName>style.visibility</p:attrName>
                                        </p:attrNameLst>
                                      </p:cBhvr>
                                      <p:to>
                                        <p:strVal val="visible"/>
                                      </p:to>
                                    </p:set>
                                    <p:animEffect transition="in" filter="wipe(left)">
                                      <p:cBhvr>
                                        <p:cTn id="123" dur="500"/>
                                        <p:tgtEl>
                                          <p:spTgt spid="39"/>
                                        </p:tgtEl>
                                      </p:cBhvr>
                                    </p:animEffect>
                                  </p:childTnLst>
                                </p:cTn>
                              </p:par>
                              <p:par>
                                <p:cTn id="124" presetID="22" presetClass="entr" presetSubtype="8" fill="hold" nodeType="withEffect">
                                  <p:stCondLst>
                                    <p:cond delay="0"/>
                                  </p:stCondLst>
                                  <p:childTnLst>
                                    <p:set>
                                      <p:cBhvr>
                                        <p:cTn id="125" dur="1" fill="hold">
                                          <p:stCondLst>
                                            <p:cond delay="0"/>
                                          </p:stCondLst>
                                        </p:cTn>
                                        <p:tgtEl>
                                          <p:spTgt spid="86"/>
                                        </p:tgtEl>
                                        <p:attrNameLst>
                                          <p:attrName>style.visibility</p:attrName>
                                        </p:attrNameLst>
                                      </p:cBhvr>
                                      <p:to>
                                        <p:strVal val="visible"/>
                                      </p:to>
                                    </p:set>
                                    <p:animEffect transition="in" filter="wipe(left)">
                                      <p:cBhvr>
                                        <p:cTn id="126" dur="500"/>
                                        <p:tgtEl>
                                          <p:spTgt spid="86"/>
                                        </p:tgtEl>
                                      </p:cBhvr>
                                    </p:animEffect>
                                  </p:childTnLst>
                                </p:cTn>
                              </p:par>
                            </p:childTnLst>
                          </p:cTn>
                        </p:par>
                        <p:par>
                          <p:cTn id="127" fill="hold">
                            <p:stCondLst>
                              <p:cond delay="14000"/>
                            </p:stCondLst>
                            <p:childTnLst>
                              <p:par>
                                <p:cTn id="128" presetID="22" presetClass="entr" presetSubtype="4" fill="hold" grpId="0" nodeType="afterEffect">
                                  <p:stCondLst>
                                    <p:cond delay="0"/>
                                  </p:stCondLst>
                                  <p:childTnLst>
                                    <p:set>
                                      <p:cBhvr>
                                        <p:cTn id="129" dur="1" fill="hold">
                                          <p:stCondLst>
                                            <p:cond delay="0"/>
                                          </p:stCondLst>
                                        </p:cTn>
                                        <p:tgtEl>
                                          <p:spTgt spid="68"/>
                                        </p:tgtEl>
                                        <p:attrNameLst>
                                          <p:attrName>style.visibility</p:attrName>
                                        </p:attrNameLst>
                                      </p:cBhvr>
                                      <p:to>
                                        <p:strVal val="visible"/>
                                      </p:to>
                                    </p:set>
                                    <p:animEffect transition="in" filter="wipe(down)">
                                      <p:cBhvr>
                                        <p:cTn id="130" dur="500"/>
                                        <p:tgtEl>
                                          <p:spTgt spid="68"/>
                                        </p:tgtEl>
                                      </p:cBhvr>
                                    </p:animEffect>
                                  </p:childTnLst>
                                </p:cTn>
                              </p:par>
                            </p:childTnLst>
                          </p:cTn>
                        </p:par>
                        <p:par>
                          <p:cTn id="131" fill="hold">
                            <p:stCondLst>
                              <p:cond delay="14500"/>
                            </p:stCondLst>
                            <p:childTnLst>
                              <p:par>
                                <p:cTn id="132" presetID="26" presetClass="entr" presetSubtype="0" fill="hold" nodeType="afterEffect">
                                  <p:stCondLst>
                                    <p:cond delay="0"/>
                                  </p:stCondLst>
                                  <p:childTnLst>
                                    <p:set>
                                      <p:cBhvr>
                                        <p:cTn id="133" dur="1" fill="hold">
                                          <p:stCondLst>
                                            <p:cond delay="0"/>
                                          </p:stCondLst>
                                        </p:cTn>
                                        <p:tgtEl>
                                          <p:spTgt spid="14"/>
                                        </p:tgtEl>
                                        <p:attrNameLst>
                                          <p:attrName>style.visibility</p:attrName>
                                        </p:attrNameLst>
                                      </p:cBhvr>
                                      <p:to>
                                        <p:strVal val="visible"/>
                                      </p:to>
                                    </p:set>
                                    <p:animEffect transition="in" filter="wipe(down)">
                                      <p:cBhvr>
                                        <p:cTn id="134" dur="580">
                                          <p:stCondLst>
                                            <p:cond delay="0"/>
                                          </p:stCondLst>
                                        </p:cTn>
                                        <p:tgtEl>
                                          <p:spTgt spid="14"/>
                                        </p:tgtEl>
                                      </p:cBhvr>
                                    </p:animEffect>
                                    <p:anim calcmode="lin" valueType="num">
                                      <p:cBhvr>
                                        <p:cTn id="135"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136"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37"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38"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39"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40" dur="26">
                                          <p:stCondLst>
                                            <p:cond delay="650"/>
                                          </p:stCondLst>
                                        </p:cTn>
                                        <p:tgtEl>
                                          <p:spTgt spid="14"/>
                                        </p:tgtEl>
                                      </p:cBhvr>
                                      <p:to x="100000" y="60000"/>
                                    </p:animScale>
                                    <p:animScale>
                                      <p:cBhvr>
                                        <p:cTn id="141" dur="166" decel="50000">
                                          <p:stCondLst>
                                            <p:cond delay="676"/>
                                          </p:stCondLst>
                                        </p:cTn>
                                        <p:tgtEl>
                                          <p:spTgt spid="14"/>
                                        </p:tgtEl>
                                      </p:cBhvr>
                                      <p:to x="100000" y="100000"/>
                                    </p:animScale>
                                    <p:animScale>
                                      <p:cBhvr>
                                        <p:cTn id="142" dur="26">
                                          <p:stCondLst>
                                            <p:cond delay="1312"/>
                                          </p:stCondLst>
                                        </p:cTn>
                                        <p:tgtEl>
                                          <p:spTgt spid="14"/>
                                        </p:tgtEl>
                                      </p:cBhvr>
                                      <p:to x="100000" y="80000"/>
                                    </p:animScale>
                                    <p:animScale>
                                      <p:cBhvr>
                                        <p:cTn id="143" dur="166" decel="50000">
                                          <p:stCondLst>
                                            <p:cond delay="1338"/>
                                          </p:stCondLst>
                                        </p:cTn>
                                        <p:tgtEl>
                                          <p:spTgt spid="14"/>
                                        </p:tgtEl>
                                      </p:cBhvr>
                                      <p:to x="100000" y="100000"/>
                                    </p:animScale>
                                    <p:animScale>
                                      <p:cBhvr>
                                        <p:cTn id="144" dur="26">
                                          <p:stCondLst>
                                            <p:cond delay="1642"/>
                                          </p:stCondLst>
                                        </p:cTn>
                                        <p:tgtEl>
                                          <p:spTgt spid="14"/>
                                        </p:tgtEl>
                                      </p:cBhvr>
                                      <p:to x="100000" y="90000"/>
                                    </p:animScale>
                                    <p:animScale>
                                      <p:cBhvr>
                                        <p:cTn id="145" dur="166" decel="50000">
                                          <p:stCondLst>
                                            <p:cond delay="1668"/>
                                          </p:stCondLst>
                                        </p:cTn>
                                        <p:tgtEl>
                                          <p:spTgt spid="14"/>
                                        </p:tgtEl>
                                      </p:cBhvr>
                                      <p:to x="100000" y="100000"/>
                                    </p:animScale>
                                    <p:animScale>
                                      <p:cBhvr>
                                        <p:cTn id="146" dur="26">
                                          <p:stCondLst>
                                            <p:cond delay="1808"/>
                                          </p:stCondLst>
                                        </p:cTn>
                                        <p:tgtEl>
                                          <p:spTgt spid="14"/>
                                        </p:tgtEl>
                                      </p:cBhvr>
                                      <p:to x="100000" y="95000"/>
                                    </p:animScale>
                                    <p:animScale>
                                      <p:cBhvr>
                                        <p:cTn id="147" dur="166" decel="50000">
                                          <p:stCondLst>
                                            <p:cond delay="1834"/>
                                          </p:stCondLst>
                                        </p:cTn>
                                        <p:tgtEl>
                                          <p:spTgt spid="1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68" grpId="0"/>
      <p:bldP spid="70" grpId="0"/>
      <p:bldP spid="71" grpId="0"/>
      <p:bldP spid="7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2" name="Freeform 72"/>
          <p:cNvSpPr>
            <a:spLocks/>
          </p:cNvSpPr>
          <p:nvPr/>
        </p:nvSpPr>
        <p:spPr bwMode="auto">
          <a:xfrm>
            <a:off x="6722264" y="1605954"/>
            <a:ext cx="1079997" cy="1024938"/>
          </a:xfrm>
          <a:custGeom>
            <a:avLst/>
            <a:gdLst/>
            <a:ahLst/>
            <a:cxnLst>
              <a:cxn ang="0">
                <a:pos x="317" y="290"/>
              </a:cxn>
              <a:cxn ang="0">
                <a:pos x="307" y="300"/>
              </a:cxn>
              <a:cxn ang="0">
                <a:pos x="10" y="300"/>
              </a:cxn>
              <a:cxn ang="0">
                <a:pos x="0" y="290"/>
              </a:cxn>
              <a:cxn ang="0">
                <a:pos x="0" y="11"/>
              </a:cxn>
              <a:cxn ang="0">
                <a:pos x="10" y="0"/>
              </a:cxn>
              <a:cxn ang="0">
                <a:pos x="307" y="0"/>
              </a:cxn>
              <a:cxn ang="0">
                <a:pos x="317" y="11"/>
              </a:cxn>
              <a:cxn ang="0">
                <a:pos x="317" y="290"/>
              </a:cxn>
            </a:cxnLst>
            <a:rect l="0" t="0" r="r" b="b"/>
            <a:pathLst>
              <a:path w="317" h="300">
                <a:moveTo>
                  <a:pt x="317" y="290"/>
                </a:moveTo>
                <a:cubicBezTo>
                  <a:pt x="317" y="296"/>
                  <a:pt x="313" y="300"/>
                  <a:pt x="307" y="300"/>
                </a:cubicBezTo>
                <a:cubicBezTo>
                  <a:pt x="10" y="300"/>
                  <a:pt x="10" y="300"/>
                  <a:pt x="10" y="300"/>
                </a:cubicBezTo>
                <a:cubicBezTo>
                  <a:pt x="4" y="300"/>
                  <a:pt x="0" y="296"/>
                  <a:pt x="0" y="290"/>
                </a:cubicBezTo>
                <a:cubicBezTo>
                  <a:pt x="0" y="11"/>
                  <a:pt x="0" y="11"/>
                  <a:pt x="0" y="11"/>
                </a:cubicBezTo>
                <a:cubicBezTo>
                  <a:pt x="0" y="5"/>
                  <a:pt x="4" y="0"/>
                  <a:pt x="10" y="0"/>
                </a:cubicBezTo>
                <a:cubicBezTo>
                  <a:pt x="307" y="0"/>
                  <a:pt x="307" y="0"/>
                  <a:pt x="307" y="0"/>
                </a:cubicBezTo>
                <a:cubicBezTo>
                  <a:pt x="313" y="0"/>
                  <a:pt x="317" y="5"/>
                  <a:pt x="317" y="11"/>
                </a:cubicBezTo>
                <a:lnTo>
                  <a:pt x="317" y="290"/>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92"/>
          <p:cNvSpPr>
            <a:spLocks/>
          </p:cNvSpPr>
          <p:nvPr/>
        </p:nvSpPr>
        <p:spPr bwMode="auto">
          <a:xfrm>
            <a:off x="3898168" y="1605954"/>
            <a:ext cx="1084233"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67"/>
          <p:cNvSpPr>
            <a:spLocks noEditPoints="1"/>
          </p:cNvSpPr>
          <p:nvPr/>
        </p:nvSpPr>
        <p:spPr bwMode="auto">
          <a:xfrm>
            <a:off x="3547112" y="395606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5B9BD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30" name="Group 29"/>
          <p:cNvGrpSpPr/>
          <p:nvPr/>
        </p:nvGrpSpPr>
        <p:grpSpPr>
          <a:xfrm>
            <a:off x="3898168" y="3732208"/>
            <a:ext cx="2073989" cy="2539006"/>
            <a:chOff x="914400" y="1623310"/>
            <a:chExt cx="2850697" cy="704483"/>
          </a:xfrm>
        </p:grpSpPr>
        <p:sp>
          <p:nvSpPr>
            <p:cNvPr id="31" name="TextBox 30"/>
            <p:cNvSpPr txBox="1"/>
            <p:nvPr/>
          </p:nvSpPr>
          <p:spPr>
            <a:xfrm flipH="1">
              <a:off x="945697" y="1704395"/>
              <a:ext cx="2819400" cy="623398"/>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914400" y="1623310"/>
              <a:ext cx="2261936" cy="102476"/>
            </a:xfrm>
            <a:prstGeom prst="rect">
              <a:avLst/>
            </a:prstGeom>
          </p:spPr>
          <p:txBody>
            <a:bodyPr wrap="none">
              <a:spAutoFit/>
            </a:bodyPr>
            <a:lstStyle/>
            <a:p>
              <a:r>
                <a:rPr lang="en-US" b="1" dirty="0">
                  <a:solidFill>
                    <a:srgbClr val="5B9BD5"/>
                  </a:solidFill>
                </a:rPr>
                <a:t>Title Goes Here</a:t>
              </a:r>
            </a:p>
          </p:txBody>
        </p:sp>
      </p:grpSp>
      <p:sp>
        <p:nvSpPr>
          <p:cNvPr id="38" name="TextBox 3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8" name="Group 188"/>
          <p:cNvGrpSpPr/>
          <p:nvPr/>
        </p:nvGrpSpPr>
        <p:grpSpPr>
          <a:xfrm>
            <a:off x="2998034" y="1636568"/>
            <a:ext cx="6192266" cy="631057"/>
            <a:chOff x="1546551" y="1989719"/>
            <a:chExt cx="6050898" cy="359993"/>
          </a:xfrm>
        </p:grpSpPr>
        <p:sp>
          <p:nvSpPr>
            <p:cNvPr id="19"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p:cNvGrpSpPr/>
          <p:nvPr/>
        </p:nvGrpSpPr>
        <p:grpSpPr>
          <a:xfrm>
            <a:off x="6753323" y="1605954"/>
            <a:ext cx="1554349" cy="1931287"/>
            <a:chOff x="4049389" y="2276379"/>
            <a:chExt cx="1554349" cy="1931287"/>
          </a:xfrm>
        </p:grpSpPr>
        <p:grpSp>
          <p:nvGrpSpPr>
            <p:cNvPr id="64" name="Group 159"/>
            <p:cNvGrpSpPr/>
            <p:nvPr/>
          </p:nvGrpSpPr>
          <p:grpSpPr>
            <a:xfrm>
              <a:off x="4049389" y="3746020"/>
              <a:ext cx="1414584" cy="461646"/>
              <a:chOff x="3357448" y="2469112"/>
              <a:chExt cx="1044171" cy="340763"/>
            </a:xfrm>
            <a:gradFill>
              <a:gsLst>
                <a:gs pos="0">
                  <a:schemeClr val="accent2">
                    <a:lumMod val="50000"/>
                  </a:schemeClr>
                </a:gs>
                <a:gs pos="50000">
                  <a:schemeClr val="accent2"/>
                </a:gs>
                <a:gs pos="100000">
                  <a:schemeClr val="accent2"/>
                </a:gs>
              </a:gsLst>
              <a:lin ang="5400000" scaled="1"/>
            </a:gradFill>
          </p:grpSpPr>
          <p:sp>
            <p:nvSpPr>
              <p:cNvPr id="73" name="Rectangle 97"/>
              <p:cNvSpPr>
                <a:spLocks noChangeArrowheads="1"/>
              </p:cNvSpPr>
              <p:nvPr/>
            </p:nvSpPr>
            <p:spPr bwMode="auto">
              <a:xfrm>
                <a:off x="336057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Oval 98"/>
              <p:cNvSpPr>
                <a:spLocks noChangeArrowheads="1"/>
              </p:cNvSpPr>
              <p:nvPr/>
            </p:nvSpPr>
            <p:spPr bwMode="auto">
              <a:xfrm>
                <a:off x="33574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Oval 99"/>
              <p:cNvSpPr>
                <a:spLocks noChangeArrowheads="1"/>
              </p:cNvSpPr>
              <p:nvPr/>
            </p:nvSpPr>
            <p:spPr bwMode="auto">
              <a:xfrm>
                <a:off x="34262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100"/>
              <p:cNvSpPr>
                <a:spLocks noChangeArrowheads="1"/>
              </p:cNvSpPr>
              <p:nvPr/>
            </p:nvSpPr>
            <p:spPr bwMode="auto">
              <a:xfrm>
                <a:off x="349187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01"/>
              <p:cNvSpPr>
                <a:spLocks noChangeArrowheads="1"/>
              </p:cNvSpPr>
              <p:nvPr/>
            </p:nvSpPr>
            <p:spPr bwMode="auto">
              <a:xfrm>
                <a:off x="35637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102"/>
              <p:cNvSpPr>
                <a:spLocks noChangeArrowheads="1"/>
              </p:cNvSpPr>
              <p:nvPr/>
            </p:nvSpPr>
            <p:spPr bwMode="auto">
              <a:xfrm>
                <a:off x="3632559"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Oval 103"/>
              <p:cNvSpPr>
                <a:spLocks noChangeArrowheads="1"/>
              </p:cNvSpPr>
              <p:nvPr/>
            </p:nvSpPr>
            <p:spPr bwMode="auto">
              <a:xfrm>
                <a:off x="369821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04"/>
              <p:cNvSpPr>
                <a:spLocks noChangeArrowheads="1"/>
              </p:cNvSpPr>
              <p:nvPr/>
            </p:nvSpPr>
            <p:spPr bwMode="auto">
              <a:xfrm>
                <a:off x="37701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105"/>
              <p:cNvSpPr>
                <a:spLocks noChangeArrowheads="1"/>
              </p:cNvSpPr>
              <p:nvPr/>
            </p:nvSpPr>
            <p:spPr bwMode="auto">
              <a:xfrm>
                <a:off x="38388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Oval 106"/>
              <p:cNvSpPr>
                <a:spLocks noChangeArrowheads="1"/>
              </p:cNvSpPr>
              <p:nvPr/>
            </p:nvSpPr>
            <p:spPr bwMode="auto">
              <a:xfrm>
                <a:off x="3907670"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07"/>
              <p:cNvSpPr>
                <a:spLocks noChangeArrowheads="1"/>
              </p:cNvSpPr>
              <p:nvPr/>
            </p:nvSpPr>
            <p:spPr bwMode="auto">
              <a:xfrm>
                <a:off x="397644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108"/>
              <p:cNvSpPr>
                <a:spLocks noChangeArrowheads="1"/>
              </p:cNvSpPr>
              <p:nvPr/>
            </p:nvSpPr>
            <p:spPr bwMode="auto">
              <a:xfrm>
                <a:off x="40452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109"/>
              <p:cNvSpPr>
                <a:spLocks noChangeArrowheads="1"/>
              </p:cNvSpPr>
              <p:nvPr/>
            </p:nvSpPr>
            <p:spPr bwMode="auto">
              <a:xfrm>
                <a:off x="411400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110"/>
              <p:cNvSpPr>
                <a:spLocks noChangeArrowheads="1"/>
              </p:cNvSpPr>
              <p:nvPr/>
            </p:nvSpPr>
            <p:spPr bwMode="auto">
              <a:xfrm>
                <a:off x="418278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111"/>
              <p:cNvSpPr>
                <a:spLocks noChangeArrowheads="1"/>
              </p:cNvSpPr>
              <p:nvPr/>
            </p:nvSpPr>
            <p:spPr bwMode="auto">
              <a:xfrm>
                <a:off x="425155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112"/>
              <p:cNvSpPr>
                <a:spLocks noChangeArrowheads="1"/>
              </p:cNvSpPr>
              <p:nvPr/>
            </p:nvSpPr>
            <p:spPr bwMode="auto">
              <a:xfrm>
                <a:off x="432033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5" name="Freeform 113"/>
            <p:cNvSpPr>
              <a:spLocks/>
            </p:cNvSpPr>
            <p:nvPr/>
          </p:nvSpPr>
          <p:spPr bwMode="auto">
            <a:xfrm>
              <a:off x="4053625" y="3652843"/>
              <a:ext cx="288000" cy="186352"/>
            </a:xfrm>
            <a:custGeom>
              <a:avLst/>
              <a:gdLst/>
              <a:ahLst/>
              <a:cxnLst>
                <a:cxn ang="0">
                  <a:pos x="85" y="43"/>
                </a:cxn>
                <a:cxn ang="0">
                  <a:pos x="74" y="54"/>
                </a:cxn>
                <a:cxn ang="0">
                  <a:pos x="10" y="54"/>
                </a:cxn>
                <a:cxn ang="0">
                  <a:pos x="0" y="43"/>
                </a:cxn>
                <a:cxn ang="0">
                  <a:pos x="0" y="10"/>
                </a:cxn>
                <a:cxn ang="0">
                  <a:pos x="10" y="0"/>
                </a:cxn>
                <a:cxn ang="0">
                  <a:pos x="74" y="0"/>
                </a:cxn>
                <a:cxn ang="0">
                  <a:pos x="85" y="10"/>
                </a:cxn>
                <a:cxn ang="0">
                  <a:pos x="85" y="43"/>
                </a:cxn>
              </a:cxnLst>
              <a:rect l="0" t="0" r="r" b="b"/>
              <a:pathLst>
                <a:path w="85" h="54">
                  <a:moveTo>
                    <a:pt x="85" y="43"/>
                  </a:moveTo>
                  <a:cubicBezTo>
                    <a:pt x="85" y="49"/>
                    <a:pt x="80" y="54"/>
                    <a:pt x="74" y="54"/>
                  </a:cubicBezTo>
                  <a:cubicBezTo>
                    <a:pt x="10" y="54"/>
                    <a:pt x="10" y="54"/>
                    <a:pt x="10" y="54"/>
                  </a:cubicBezTo>
                  <a:cubicBezTo>
                    <a:pt x="4" y="54"/>
                    <a:pt x="0" y="49"/>
                    <a:pt x="0" y="43"/>
                  </a:cubicBezTo>
                  <a:cubicBezTo>
                    <a:pt x="0" y="10"/>
                    <a:pt x="0" y="10"/>
                    <a:pt x="0" y="10"/>
                  </a:cubicBezTo>
                  <a:cubicBezTo>
                    <a:pt x="0" y="5"/>
                    <a:pt x="4" y="0"/>
                    <a:pt x="10" y="0"/>
                  </a:cubicBezTo>
                  <a:cubicBezTo>
                    <a:pt x="74" y="0"/>
                    <a:pt x="74" y="0"/>
                    <a:pt x="74" y="0"/>
                  </a:cubicBezTo>
                  <a:cubicBezTo>
                    <a:pt x="80" y="0"/>
                    <a:pt x="85" y="5"/>
                    <a:pt x="85" y="10"/>
                  </a:cubicBezTo>
                  <a:lnTo>
                    <a:pt x="85" y="4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14"/>
            <p:cNvSpPr>
              <a:spLocks/>
            </p:cNvSpPr>
            <p:nvPr/>
          </p:nvSpPr>
          <p:spPr bwMode="auto">
            <a:xfrm>
              <a:off x="4049389" y="2276379"/>
              <a:ext cx="1554349" cy="1562818"/>
            </a:xfrm>
            <a:custGeom>
              <a:avLst/>
              <a:gdLst/>
              <a:ahLst/>
              <a:cxnLst>
                <a:cxn ang="0">
                  <a:pos x="402" y="0"/>
                </a:cxn>
                <a:cxn ang="0">
                  <a:pos x="97" y="0"/>
                </a:cxn>
                <a:cxn ang="0">
                  <a:pos x="93" y="0"/>
                </a:cxn>
                <a:cxn ang="0">
                  <a:pos x="0" y="0"/>
                </a:cxn>
                <a:cxn ang="0">
                  <a:pos x="44" y="34"/>
                </a:cxn>
                <a:cxn ang="0">
                  <a:pos x="44" y="49"/>
                </a:cxn>
                <a:cxn ang="0">
                  <a:pos x="44" y="53"/>
                </a:cxn>
                <a:cxn ang="0">
                  <a:pos x="44" y="404"/>
                </a:cxn>
                <a:cxn ang="0">
                  <a:pos x="44"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4" y="34"/>
                    <a:pt x="44" y="34"/>
                  </a:cubicBezTo>
                  <a:cubicBezTo>
                    <a:pt x="44" y="49"/>
                    <a:pt x="44" y="49"/>
                    <a:pt x="44" y="49"/>
                  </a:cubicBezTo>
                  <a:cubicBezTo>
                    <a:pt x="44" y="50"/>
                    <a:pt x="44" y="52"/>
                    <a:pt x="44" y="53"/>
                  </a:cubicBezTo>
                  <a:cubicBezTo>
                    <a:pt x="44" y="404"/>
                    <a:pt x="44" y="404"/>
                    <a:pt x="44" y="404"/>
                  </a:cubicBezTo>
                  <a:cubicBezTo>
                    <a:pt x="44" y="405"/>
                    <a:pt x="44" y="407"/>
                    <a:pt x="44"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15"/>
            <p:cNvSpPr>
              <a:spLocks/>
            </p:cNvSpPr>
            <p:nvPr/>
          </p:nvSpPr>
          <p:spPr bwMode="auto">
            <a:xfrm>
              <a:off x="4333154"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7"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7"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8" name="Group 347"/>
            <p:cNvGrpSpPr/>
            <p:nvPr/>
          </p:nvGrpSpPr>
          <p:grpSpPr>
            <a:xfrm>
              <a:off x="4474609" y="2775792"/>
              <a:ext cx="820036" cy="652434"/>
              <a:chOff x="4814888" y="1727201"/>
              <a:chExt cx="434975" cy="346075"/>
            </a:xfrm>
            <a:solidFill>
              <a:schemeClr val="accent2"/>
            </a:solidFill>
          </p:grpSpPr>
          <p:sp>
            <p:nvSpPr>
              <p:cNvPr id="69" name="Freeform 275"/>
              <p:cNvSpPr>
                <a:spLocks noEditPoints="1"/>
              </p:cNvSpPr>
              <p:nvPr/>
            </p:nvSpPr>
            <p:spPr bwMode="auto">
              <a:xfrm>
                <a:off x="4814888" y="1727201"/>
                <a:ext cx="434975" cy="346075"/>
              </a:xfrm>
              <a:custGeom>
                <a:avLst/>
                <a:gdLst/>
                <a:ahLst/>
                <a:cxnLst>
                  <a:cxn ang="0">
                    <a:pos x="78" y="17"/>
                  </a:cxn>
                  <a:cxn ang="0">
                    <a:pos x="0" y="30"/>
                  </a:cxn>
                  <a:cxn ang="0">
                    <a:pos x="5" y="72"/>
                  </a:cxn>
                  <a:cxn ang="0">
                    <a:pos x="38" y="60"/>
                  </a:cxn>
                  <a:cxn ang="0">
                    <a:pos x="77" y="77"/>
                  </a:cxn>
                  <a:cxn ang="0">
                    <a:pos x="108" y="91"/>
                  </a:cxn>
                  <a:cxn ang="0">
                    <a:pos x="106" y="66"/>
                  </a:cxn>
                  <a:cxn ang="0">
                    <a:pos x="34" y="47"/>
                  </a:cxn>
                  <a:cxn ang="0">
                    <a:pos x="34" y="48"/>
                  </a:cxn>
                  <a:cxn ang="0">
                    <a:pos x="34" y="48"/>
                  </a:cxn>
                  <a:cxn ang="0">
                    <a:pos x="13" y="47"/>
                  </a:cxn>
                  <a:cxn ang="0">
                    <a:pos x="4" y="30"/>
                  </a:cxn>
                  <a:cxn ang="0">
                    <a:pos x="72" y="17"/>
                  </a:cxn>
                  <a:cxn ang="0">
                    <a:pos x="71" y="17"/>
                  </a:cxn>
                  <a:cxn ang="0">
                    <a:pos x="71" y="17"/>
                  </a:cxn>
                  <a:cxn ang="0">
                    <a:pos x="70" y="17"/>
                  </a:cxn>
                  <a:cxn ang="0">
                    <a:pos x="69" y="17"/>
                  </a:cxn>
                  <a:cxn ang="0">
                    <a:pos x="68" y="17"/>
                  </a:cxn>
                  <a:cxn ang="0">
                    <a:pos x="67" y="17"/>
                  </a:cxn>
                  <a:cxn ang="0">
                    <a:pos x="66" y="17"/>
                  </a:cxn>
                  <a:cxn ang="0">
                    <a:pos x="65" y="17"/>
                  </a:cxn>
                  <a:cxn ang="0">
                    <a:pos x="64" y="18"/>
                  </a:cxn>
                  <a:cxn ang="0">
                    <a:pos x="64" y="18"/>
                  </a:cxn>
                  <a:cxn ang="0">
                    <a:pos x="63" y="18"/>
                  </a:cxn>
                  <a:cxn ang="0">
                    <a:pos x="62" y="18"/>
                  </a:cxn>
                  <a:cxn ang="0">
                    <a:pos x="61" y="18"/>
                  </a:cxn>
                  <a:cxn ang="0">
                    <a:pos x="60" y="19"/>
                  </a:cxn>
                  <a:cxn ang="0">
                    <a:pos x="59" y="19"/>
                  </a:cxn>
                  <a:cxn ang="0">
                    <a:pos x="58" y="19"/>
                  </a:cxn>
                  <a:cxn ang="0">
                    <a:pos x="58" y="19"/>
                  </a:cxn>
                  <a:cxn ang="0">
                    <a:pos x="57" y="20"/>
                  </a:cxn>
                  <a:cxn ang="0">
                    <a:pos x="56" y="20"/>
                  </a:cxn>
                  <a:cxn ang="0">
                    <a:pos x="56" y="20"/>
                  </a:cxn>
                  <a:cxn ang="0">
                    <a:pos x="55" y="21"/>
                  </a:cxn>
                  <a:cxn ang="0">
                    <a:pos x="54" y="21"/>
                  </a:cxn>
                  <a:cxn ang="0">
                    <a:pos x="53" y="21"/>
                  </a:cxn>
                  <a:cxn ang="0">
                    <a:pos x="52" y="22"/>
                  </a:cxn>
                  <a:cxn ang="0">
                    <a:pos x="52" y="22"/>
                  </a:cxn>
                  <a:cxn ang="0">
                    <a:pos x="51" y="22"/>
                  </a:cxn>
                  <a:cxn ang="0">
                    <a:pos x="50" y="23"/>
                  </a:cxn>
                  <a:cxn ang="0">
                    <a:pos x="49" y="23"/>
                  </a:cxn>
                  <a:cxn ang="0">
                    <a:pos x="49" y="24"/>
                  </a:cxn>
                  <a:cxn ang="0">
                    <a:pos x="48" y="24"/>
                  </a:cxn>
                  <a:cxn ang="0">
                    <a:pos x="48" y="24"/>
                  </a:cxn>
                  <a:cxn ang="0">
                    <a:pos x="47" y="25"/>
                  </a:cxn>
                  <a:cxn ang="0">
                    <a:pos x="46" y="25"/>
                  </a:cxn>
                  <a:cxn ang="0">
                    <a:pos x="102" y="66"/>
                  </a:cxn>
                  <a:cxn ang="0">
                    <a:pos x="77" y="72"/>
                  </a:cxn>
                  <a:cxn ang="0">
                    <a:pos x="49" y="65"/>
                  </a:cxn>
                  <a:cxn ang="0">
                    <a:pos x="41" y="57"/>
                  </a:cxn>
                  <a:cxn ang="0">
                    <a:pos x="38" y="47"/>
                  </a:cxn>
                  <a:cxn ang="0">
                    <a:pos x="75" y="21"/>
                  </a:cxn>
                  <a:cxn ang="0">
                    <a:pos x="76" y="21"/>
                  </a:cxn>
                  <a:cxn ang="0">
                    <a:pos x="76" y="21"/>
                  </a:cxn>
                  <a:cxn ang="0">
                    <a:pos x="76" y="21"/>
                  </a:cxn>
                  <a:cxn ang="0">
                    <a:pos x="76" y="21"/>
                  </a:cxn>
                  <a:cxn ang="0">
                    <a:pos x="109" y="56"/>
                  </a:cxn>
                </a:cxnLst>
                <a:rect l="0" t="0" r="r" b="b"/>
                <a:pathLst>
                  <a:path w="116" h="92">
                    <a:moveTo>
                      <a:pt x="113" y="58"/>
                    </a:moveTo>
                    <a:cubicBezTo>
                      <a:pt x="115" y="54"/>
                      <a:pt x="116" y="51"/>
                      <a:pt x="116" y="47"/>
                    </a:cubicBezTo>
                    <a:cubicBezTo>
                      <a:pt x="116" y="38"/>
                      <a:pt x="111" y="31"/>
                      <a:pt x="104" y="25"/>
                    </a:cubicBezTo>
                    <a:cubicBezTo>
                      <a:pt x="97" y="20"/>
                      <a:pt x="88" y="17"/>
                      <a:pt x="78" y="17"/>
                    </a:cubicBezTo>
                    <a:cubicBezTo>
                      <a:pt x="74" y="12"/>
                      <a:pt x="69" y="8"/>
                      <a:pt x="63" y="5"/>
                    </a:cubicBezTo>
                    <a:cubicBezTo>
                      <a:pt x="57" y="2"/>
                      <a:pt x="49" y="0"/>
                      <a:pt x="41" y="0"/>
                    </a:cubicBezTo>
                    <a:cubicBezTo>
                      <a:pt x="30" y="0"/>
                      <a:pt x="19" y="3"/>
                      <a:pt x="12" y="8"/>
                    </a:cubicBezTo>
                    <a:cubicBezTo>
                      <a:pt x="4" y="14"/>
                      <a:pt x="0" y="22"/>
                      <a:pt x="0" y="30"/>
                    </a:cubicBezTo>
                    <a:cubicBezTo>
                      <a:pt x="0" y="34"/>
                      <a:pt x="1" y="38"/>
                      <a:pt x="2" y="41"/>
                    </a:cubicBezTo>
                    <a:cubicBezTo>
                      <a:pt x="4" y="44"/>
                      <a:pt x="7" y="47"/>
                      <a:pt x="9" y="50"/>
                    </a:cubicBezTo>
                    <a:cubicBezTo>
                      <a:pt x="5" y="72"/>
                      <a:pt x="5" y="72"/>
                      <a:pt x="5" y="72"/>
                    </a:cubicBezTo>
                    <a:cubicBezTo>
                      <a:pt x="5" y="72"/>
                      <a:pt x="5" y="72"/>
                      <a:pt x="5" y="72"/>
                    </a:cubicBezTo>
                    <a:cubicBezTo>
                      <a:pt x="4" y="73"/>
                      <a:pt x="5" y="74"/>
                      <a:pt x="6" y="75"/>
                    </a:cubicBezTo>
                    <a:cubicBezTo>
                      <a:pt x="7" y="75"/>
                      <a:pt x="7" y="75"/>
                      <a:pt x="8" y="74"/>
                    </a:cubicBezTo>
                    <a:cubicBezTo>
                      <a:pt x="37" y="60"/>
                      <a:pt x="37" y="60"/>
                      <a:pt x="37" y="60"/>
                    </a:cubicBezTo>
                    <a:cubicBezTo>
                      <a:pt x="38" y="60"/>
                      <a:pt x="38" y="60"/>
                      <a:pt x="38" y="60"/>
                    </a:cubicBezTo>
                    <a:cubicBezTo>
                      <a:pt x="38" y="60"/>
                      <a:pt x="38" y="60"/>
                      <a:pt x="38" y="60"/>
                    </a:cubicBezTo>
                    <a:cubicBezTo>
                      <a:pt x="40" y="63"/>
                      <a:pt x="43" y="66"/>
                      <a:pt x="46" y="68"/>
                    </a:cubicBezTo>
                    <a:cubicBezTo>
                      <a:pt x="54" y="74"/>
                      <a:pt x="64" y="77"/>
                      <a:pt x="75" y="77"/>
                    </a:cubicBezTo>
                    <a:cubicBezTo>
                      <a:pt x="76" y="77"/>
                      <a:pt x="76" y="77"/>
                      <a:pt x="77" y="77"/>
                    </a:cubicBezTo>
                    <a:cubicBezTo>
                      <a:pt x="77" y="77"/>
                      <a:pt x="77" y="77"/>
                      <a:pt x="77" y="77"/>
                    </a:cubicBezTo>
                    <a:cubicBezTo>
                      <a:pt x="77" y="77"/>
                      <a:pt x="77" y="77"/>
                      <a:pt x="77" y="77"/>
                    </a:cubicBezTo>
                    <a:cubicBezTo>
                      <a:pt x="78" y="77"/>
                      <a:pt x="78" y="77"/>
                      <a:pt x="78" y="77"/>
                    </a:cubicBezTo>
                    <a:cubicBezTo>
                      <a:pt x="108" y="91"/>
                      <a:pt x="108" y="91"/>
                      <a:pt x="108" y="91"/>
                    </a:cubicBezTo>
                    <a:cubicBezTo>
                      <a:pt x="109" y="91"/>
                      <a:pt x="109" y="92"/>
                      <a:pt x="110" y="91"/>
                    </a:cubicBezTo>
                    <a:cubicBezTo>
                      <a:pt x="111" y="91"/>
                      <a:pt x="112" y="90"/>
                      <a:pt x="111" y="89"/>
                    </a:cubicBezTo>
                    <a:cubicBezTo>
                      <a:pt x="111" y="89"/>
                      <a:pt x="111" y="89"/>
                      <a:pt x="111" y="89"/>
                    </a:cubicBezTo>
                    <a:cubicBezTo>
                      <a:pt x="106" y="66"/>
                      <a:pt x="106" y="66"/>
                      <a:pt x="106" y="66"/>
                    </a:cubicBezTo>
                    <a:cubicBezTo>
                      <a:pt x="109" y="64"/>
                      <a:pt x="112" y="61"/>
                      <a:pt x="113" y="58"/>
                    </a:cubicBezTo>
                    <a:close/>
                    <a:moveTo>
                      <a:pt x="34" y="47"/>
                    </a:moveTo>
                    <a:cubicBezTo>
                      <a:pt x="34" y="47"/>
                      <a:pt x="34" y="47"/>
                      <a:pt x="34" y="47"/>
                    </a:cubicBezTo>
                    <a:cubicBezTo>
                      <a:pt x="34" y="47"/>
                      <a:pt x="34" y="47"/>
                      <a:pt x="34" y="47"/>
                    </a:cubicBezTo>
                    <a:cubicBezTo>
                      <a:pt x="34" y="47"/>
                      <a:pt x="34" y="47"/>
                      <a:pt x="34" y="47"/>
                    </a:cubicBezTo>
                    <a:cubicBezTo>
                      <a:pt x="34" y="47"/>
                      <a:pt x="34" y="47"/>
                      <a:pt x="34" y="47"/>
                    </a:cubicBezTo>
                    <a:cubicBezTo>
                      <a:pt x="34" y="47"/>
                      <a:pt x="34" y="47"/>
                      <a:pt x="34" y="47"/>
                    </a:cubicBezTo>
                    <a:cubicBezTo>
                      <a:pt x="34" y="48"/>
                      <a:pt x="34" y="48"/>
                      <a:pt x="34" y="48"/>
                    </a:cubicBezTo>
                    <a:cubicBezTo>
                      <a:pt x="34" y="48"/>
                      <a:pt x="34" y="48"/>
                      <a:pt x="34" y="48"/>
                    </a:cubicBezTo>
                    <a:cubicBezTo>
                      <a:pt x="34" y="48"/>
                      <a:pt x="34" y="48"/>
                      <a:pt x="34" y="48"/>
                    </a:cubicBezTo>
                    <a:cubicBezTo>
                      <a:pt x="34" y="48"/>
                      <a:pt x="34" y="48"/>
                      <a:pt x="34" y="48"/>
                    </a:cubicBezTo>
                    <a:cubicBezTo>
                      <a:pt x="34" y="48"/>
                      <a:pt x="34" y="48"/>
                      <a:pt x="34" y="48"/>
                    </a:cubicBezTo>
                    <a:cubicBezTo>
                      <a:pt x="34" y="51"/>
                      <a:pt x="35" y="53"/>
                      <a:pt x="36" y="56"/>
                    </a:cubicBezTo>
                    <a:cubicBezTo>
                      <a:pt x="10" y="69"/>
                      <a:pt x="10" y="69"/>
                      <a:pt x="10" y="69"/>
                    </a:cubicBezTo>
                    <a:cubicBezTo>
                      <a:pt x="14" y="49"/>
                      <a:pt x="14" y="49"/>
                      <a:pt x="14" y="49"/>
                    </a:cubicBezTo>
                    <a:cubicBezTo>
                      <a:pt x="14" y="48"/>
                      <a:pt x="14" y="48"/>
                      <a:pt x="13" y="47"/>
                    </a:cubicBezTo>
                    <a:cubicBezTo>
                      <a:pt x="12" y="49"/>
                      <a:pt x="12" y="49"/>
                      <a:pt x="12" y="49"/>
                    </a:cubicBezTo>
                    <a:cubicBezTo>
                      <a:pt x="13" y="47"/>
                      <a:pt x="13" y="47"/>
                      <a:pt x="13" y="47"/>
                    </a:cubicBezTo>
                    <a:cubicBezTo>
                      <a:pt x="10" y="45"/>
                      <a:pt x="8" y="42"/>
                      <a:pt x="6" y="39"/>
                    </a:cubicBezTo>
                    <a:cubicBezTo>
                      <a:pt x="5" y="36"/>
                      <a:pt x="4" y="33"/>
                      <a:pt x="4" y="30"/>
                    </a:cubicBezTo>
                    <a:cubicBezTo>
                      <a:pt x="4" y="23"/>
                      <a:pt x="8" y="17"/>
                      <a:pt x="15" y="12"/>
                    </a:cubicBezTo>
                    <a:cubicBezTo>
                      <a:pt x="21" y="7"/>
                      <a:pt x="31" y="4"/>
                      <a:pt x="41" y="4"/>
                    </a:cubicBezTo>
                    <a:cubicBezTo>
                      <a:pt x="48" y="4"/>
                      <a:pt x="55" y="6"/>
                      <a:pt x="61" y="9"/>
                    </a:cubicBezTo>
                    <a:cubicBezTo>
                      <a:pt x="66" y="11"/>
                      <a:pt x="69" y="13"/>
                      <a:pt x="72" y="17"/>
                    </a:cubicBezTo>
                    <a:cubicBezTo>
                      <a:pt x="72" y="17"/>
                      <a:pt x="72" y="17"/>
                      <a:pt x="72" y="17"/>
                    </a:cubicBezTo>
                    <a:cubicBezTo>
                      <a:pt x="72" y="17"/>
                      <a:pt x="72" y="17"/>
                      <a:pt x="72" y="17"/>
                    </a:cubicBezTo>
                    <a:cubicBezTo>
                      <a:pt x="72" y="17"/>
                      <a:pt x="72" y="17"/>
                      <a:pt x="72" y="17"/>
                    </a:cubicBezTo>
                    <a:cubicBezTo>
                      <a:pt x="71" y="17"/>
                      <a:pt x="71" y="17"/>
                      <a:pt x="71" y="17"/>
                    </a:cubicBezTo>
                    <a:cubicBezTo>
                      <a:pt x="71" y="17"/>
                      <a:pt x="71" y="17"/>
                      <a:pt x="71" y="17"/>
                    </a:cubicBezTo>
                    <a:cubicBezTo>
                      <a:pt x="71" y="17"/>
                      <a:pt x="71" y="17"/>
                      <a:pt x="71" y="17"/>
                    </a:cubicBezTo>
                    <a:cubicBezTo>
                      <a:pt x="71" y="17"/>
                      <a:pt x="71" y="17"/>
                      <a:pt x="71" y="17"/>
                    </a:cubicBezTo>
                    <a:cubicBezTo>
                      <a:pt x="71" y="17"/>
                      <a:pt x="71" y="17"/>
                      <a:pt x="71" y="17"/>
                    </a:cubicBezTo>
                    <a:cubicBezTo>
                      <a:pt x="70" y="17"/>
                      <a:pt x="70" y="17"/>
                      <a:pt x="70" y="17"/>
                    </a:cubicBezTo>
                    <a:cubicBezTo>
                      <a:pt x="70" y="17"/>
                      <a:pt x="70" y="17"/>
                      <a:pt x="70" y="17"/>
                    </a:cubicBezTo>
                    <a:cubicBezTo>
                      <a:pt x="70" y="17"/>
                      <a:pt x="70" y="17"/>
                      <a:pt x="70" y="17"/>
                    </a:cubicBezTo>
                    <a:cubicBezTo>
                      <a:pt x="70" y="17"/>
                      <a:pt x="70" y="17"/>
                      <a:pt x="70" y="17"/>
                    </a:cubicBezTo>
                    <a:cubicBezTo>
                      <a:pt x="69" y="17"/>
                      <a:pt x="69" y="17"/>
                      <a:pt x="69" y="17"/>
                    </a:cubicBezTo>
                    <a:cubicBezTo>
                      <a:pt x="69" y="17"/>
                      <a:pt x="69" y="17"/>
                      <a:pt x="69" y="17"/>
                    </a:cubicBezTo>
                    <a:cubicBezTo>
                      <a:pt x="69" y="17"/>
                      <a:pt x="69" y="17"/>
                      <a:pt x="69" y="17"/>
                    </a:cubicBezTo>
                    <a:cubicBezTo>
                      <a:pt x="69" y="17"/>
                      <a:pt x="69" y="17"/>
                      <a:pt x="69"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7" y="17"/>
                      <a:pt x="67" y="17"/>
                      <a:pt x="67" y="17"/>
                    </a:cubicBezTo>
                    <a:cubicBezTo>
                      <a:pt x="67" y="17"/>
                      <a:pt x="67" y="17"/>
                      <a:pt x="67" y="17"/>
                    </a:cubicBezTo>
                    <a:cubicBezTo>
                      <a:pt x="67" y="17"/>
                      <a:pt x="67" y="17"/>
                      <a:pt x="67" y="17"/>
                    </a:cubicBezTo>
                    <a:cubicBezTo>
                      <a:pt x="66" y="17"/>
                      <a:pt x="66" y="17"/>
                      <a:pt x="66" y="17"/>
                    </a:cubicBezTo>
                    <a:cubicBezTo>
                      <a:pt x="66" y="17"/>
                      <a:pt x="66" y="17"/>
                      <a:pt x="66" y="17"/>
                    </a:cubicBezTo>
                    <a:cubicBezTo>
                      <a:pt x="66" y="17"/>
                      <a:pt x="66" y="17"/>
                      <a:pt x="66" y="17"/>
                    </a:cubicBezTo>
                    <a:cubicBezTo>
                      <a:pt x="66" y="17"/>
                      <a:pt x="66" y="17"/>
                      <a:pt x="66" y="17"/>
                    </a:cubicBezTo>
                    <a:cubicBezTo>
                      <a:pt x="66" y="17"/>
                      <a:pt x="66" y="17"/>
                      <a:pt x="66" y="17"/>
                    </a:cubicBezTo>
                    <a:cubicBezTo>
                      <a:pt x="65" y="17"/>
                      <a:pt x="65" y="17"/>
                      <a:pt x="65" y="17"/>
                    </a:cubicBezTo>
                    <a:cubicBezTo>
                      <a:pt x="65" y="17"/>
                      <a:pt x="65" y="17"/>
                      <a:pt x="65" y="17"/>
                    </a:cubicBezTo>
                    <a:cubicBezTo>
                      <a:pt x="65" y="18"/>
                      <a:pt x="65" y="18"/>
                      <a:pt x="65" y="18"/>
                    </a:cubicBezTo>
                    <a:cubicBezTo>
                      <a:pt x="65" y="18"/>
                      <a:pt x="65" y="18"/>
                      <a:pt x="65" y="18"/>
                    </a:cubicBezTo>
                    <a:cubicBezTo>
                      <a:pt x="64" y="18"/>
                      <a:pt x="64" y="18"/>
                      <a:pt x="64" y="18"/>
                    </a:cubicBezTo>
                    <a:cubicBezTo>
                      <a:pt x="64" y="18"/>
                      <a:pt x="64" y="18"/>
                      <a:pt x="64" y="18"/>
                    </a:cubicBezTo>
                    <a:cubicBezTo>
                      <a:pt x="64" y="18"/>
                      <a:pt x="64" y="18"/>
                      <a:pt x="64" y="18"/>
                    </a:cubicBezTo>
                    <a:cubicBezTo>
                      <a:pt x="64" y="18"/>
                      <a:pt x="64" y="18"/>
                      <a:pt x="64" y="18"/>
                    </a:cubicBezTo>
                    <a:cubicBezTo>
                      <a:pt x="64" y="18"/>
                      <a:pt x="64" y="18"/>
                      <a:pt x="64" y="18"/>
                    </a:cubicBezTo>
                    <a:cubicBezTo>
                      <a:pt x="63" y="18"/>
                      <a:pt x="63" y="18"/>
                      <a:pt x="63" y="18"/>
                    </a:cubicBezTo>
                    <a:cubicBezTo>
                      <a:pt x="63" y="18"/>
                      <a:pt x="63" y="18"/>
                      <a:pt x="63" y="18"/>
                    </a:cubicBezTo>
                    <a:cubicBezTo>
                      <a:pt x="63" y="18"/>
                      <a:pt x="63" y="18"/>
                      <a:pt x="63" y="18"/>
                    </a:cubicBezTo>
                    <a:cubicBezTo>
                      <a:pt x="63" y="18"/>
                      <a:pt x="63" y="18"/>
                      <a:pt x="63" y="18"/>
                    </a:cubicBezTo>
                    <a:cubicBezTo>
                      <a:pt x="63" y="18"/>
                      <a:pt x="63" y="18"/>
                      <a:pt x="63" y="18"/>
                    </a:cubicBezTo>
                    <a:cubicBezTo>
                      <a:pt x="62" y="18"/>
                      <a:pt x="62" y="18"/>
                      <a:pt x="62" y="18"/>
                    </a:cubicBezTo>
                    <a:cubicBezTo>
                      <a:pt x="62" y="18"/>
                      <a:pt x="62" y="18"/>
                      <a:pt x="62" y="18"/>
                    </a:cubicBezTo>
                    <a:cubicBezTo>
                      <a:pt x="62" y="18"/>
                      <a:pt x="62" y="18"/>
                      <a:pt x="62" y="18"/>
                    </a:cubicBezTo>
                    <a:cubicBezTo>
                      <a:pt x="62" y="18"/>
                      <a:pt x="62" y="18"/>
                      <a:pt x="62" y="18"/>
                    </a:cubicBezTo>
                    <a:cubicBezTo>
                      <a:pt x="61" y="18"/>
                      <a:pt x="61" y="18"/>
                      <a:pt x="61" y="18"/>
                    </a:cubicBezTo>
                    <a:cubicBezTo>
                      <a:pt x="61" y="18"/>
                      <a:pt x="61" y="18"/>
                      <a:pt x="61" y="18"/>
                    </a:cubicBezTo>
                    <a:cubicBezTo>
                      <a:pt x="61" y="18"/>
                      <a:pt x="61" y="18"/>
                      <a:pt x="61" y="18"/>
                    </a:cubicBezTo>
                    <a:cubicBezTo>
                      <a:pt x="61" y="18"/>
                      <a:pt x="61" y="18"/>
                      <a:pt x="61" y="18"/>
                    </a:cubicBezTo>
                    <a:cubicBezTo>
                      <a:pt x="61" y="19"/>
                      <a:pt x="61" y="19"/>
                      <a:pt x="61" y="19"/>
                    </a:cubicBezTo>
                    <a:cubicBezTo>
                      <a:pt x="60" y="19"/>
                      <a:pt x="60" y="19"/>
                      <a:pt x="60" y="19"/>
                    </a:cubicBezTo>
                    <a:cubicBezTo>
                      <a:pt x="60" y="19"/>
                      <a:pt x="60" y="19"/>
                      <a:pt x="60" y="19"/>
                    </a:cubicBezTo>
                    <a:cubicBezTo>
                      <a:pt x="60" y="19"/>
                      <a:pt x="60" y="19"/>
                      <a:pt x="60" y="19"/>
                    </a:cubicBezTo>
                    <a:cubicBezTo>
                      <a:pt x="60" y="19"/>
                      <a:pt x="60" y="19"/>
                      <a:pt x="60" y="19"/>
                    </a:cubicBezTo>
                    <a:cubicBezTo>
                      <a:pt x="60" y="19"/>
                      <a:pt x="60" y="19"/>
                      <a:pt x="60" y="19"/>
                    </a:cubicBezTo>
                    <a:cubicBezTo>
                      <a:pt x="59" y="19"/>
                      <a:pt x="59" y="19"/>
                      <a:pt x="59" y="19"/>
                    </a:cubicBezTo>
                    <a:cubicBezTo>
                      <a:pt x="59" y="19"/>
                      <a:pt x="59" y="19"/>
                      <a:pt x="59" y="19"/>
                    </a:cubicBezTo>
                    <a:cubicBezTo>
                      <a:pt x="59" y="19"/>
                      <a:pt x="59" y="19"/>
                      <a:pt x="59" y="19"/>
                    </a:cubicBezTo>
                    <a:cubicBezTo>
                      <a:pt x="59" y="19"/>
                      <a:pt x="59" y="19"/>
                      <a:pt x="59"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7" y="20"/>
                      <a:pt x="57" y="20"/>
                      <a:pt x="57" y="20"/>
                    </a:cubicBezTo>
                    <a:cubicBezTo>
                      <a:pt x="57" y="20"/>
                      <a:pt x="57" y="20"/>
                      <a:pt x="57" y="20"/>
                    </a:cubicBezTo>
                    <a:cubicBezTo>
                      <a:pt x="57" y="20"/>
                      <a:pt x="57" y="20"/>
                      <a:pt x="57" y="20"/>
                    </a:cubicBezTo>
                    <a:cubicBezTo>
                      <a:pt x="57" y="20"/>
                      <a:pt x="57" y="20"/>
                      <a:pt x="57" y="20"/>
                    </a:cubicBezTo>
                    <a:cubicBezTo>
                      <a:pt x="57" y="20"/>
                      <a:pt x="57" y="20"/>
                      <a:pt x="57"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5" y="20"/>
                      <a:pt x="55" y="20"/>
                      <a:pt x="55" y="20"/>
                    </a:cubicBezTo>
                    <a:cubicBezTo>
                      <a:pt x="55" y="20"/>
                      <a:pt x="55" y="20"/>
                      <a:pt x="55" y="20"/>
                    </a:cubicBezTo>
                    <a:cubicBezTo>
                      <a:pt x="55" y="21"/>
                      <a:pt x="55" y="21"/>
                      <a:pt x="55" y="21"/>
                    </a:cubicBezTo>
                    <a:cubicBezTo>
                      <a:pt x="55" y="21"/>
                      <a:pt x="55" y="21"/>
                      <a:pt x="55"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3" y="21"/>
                      <a:pt x="53" y="21"/>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1" y="22"/>
                      <a:pt x="51" y="22"/>
                      <a:pt x="51" y="22"/>
                    </a:cubicBezTo>
                    <a:cubicBezTo>
                      <a:pt x="51" y="22"/>
                      <a:pt x="51" y="22"/>
                      <a:pt x="51" y="22"/>
                    </a:cubicBezTo>
                    <a:cubicBezTo>
                      <a:pt x="51" y="22"/>
                      <a:pt x="51" y="22"/>
                      <a:pt x="51" y="22"/>
                    </a:cubicBezTo>
                    <a:cubicBezTo>
                      <a:pt x="51" y="22"/>
                      <a:pt x="51" y="22"/>
                      <a:pt x="51" y="22"/>
                    </a:cubicBezTo>
                    <a:cubicBezTo>
                      <a:pt x="51" y="22"/>
                      <a:pt x="51"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49" y="23"/>
                      <a:pt x="49" y="23"/>
                      <a:pt x="49" y="23"/>
                    </a:cubicBezTo>
                    <a:cubicBezTo>
                      <a:pt x="49" y="23"/>
                      <a:pt x="49" y="23"/>
                      <a:pt x="49" y="23"/>
                    </a:cubicBezTo>
                    <a:cubicBezTo>
                      <a:pt x="49" y="23"/>
                      <a:pt x="49" y="23"/>
                      <a:pt x="49" y="23"/>
                    </a:cubicBezTo>
                    <a:cubicBezTo>
                      <a:pt x="49" y="24"/>
                      <a:pt x="49" y="24"/>
                      <a:pt x="49" y="24"/>
                    </a:cubicBezTo>
                    <a:cubicBezTo>
                      <a:pt x="49" y="24"/>
                      <a:pt x="49" y="24"/>
                      <a:pt x="49" y="24"/>
                    </a:cubicBezTo>
                    <a:cubicBezTo>
                      <a:pt x="49" y="24"/>
                      <a:pt x="49" y="24"/>
                      <a:pt x="49"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7" y="24"/>
                      <a:pt x="47" y="24"/>
                      <a:pt x="47" y="24"/>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6" y="25"/>
                      <a:pt x="46" y="25"/>
                      <a:pt x="46" y="25"/>
                    </a:cubicBezTo>
                    <a:cubicBezTo>
                      <a:pt x="39" y="31"/>
                      <a:pt x="34" y="38"/>
                      <a:pt x="34" y="47"/>
                    </a:cubicBezTo>
                    <a:close/>
                    <a:moveTo>
                      <a:pt x="104" y="65"/>
                    </a:moveTo>
                    <a:cubicBezTo>
                      <a:pt x="103" y="64"/>
                      <a:pt x="103" y="64"/>
                      <a:pt x="103" y="64"/>
                    </a:cubicBezTo>
                    <a:cubicBezTo>
                      <a:pt x="102" y="64"/>
                      <a:pt x="102" y="65"/>
                      <a:pt x="102" y="66"/>
                    </a:cubicBezTo>
                    <a:cubicBezTo>
                      <a:pt x="106" y="85"/>
                      <a:pt x="106" y="85"/>
                      <a:pt x="106" y="85"/>
                    </a:cubicBezTo>
                    <a:cubicBezTo>
                      <a:pt x="80" y="73"/>
                      <a:pt x="80" y="73"/>
                      <a:pt x="80" y="73"/>
                    </a:cubicBezTo>
                    <a:cubicBezTo>
                      <a:pt x="80" y="72"/>
                      <a:pt x="79" y="72"/>
                      <a:pt x="79" y="72"/>
                    </a:cubicBezTo>
                    <a:cubicBezTo>
                      <a:pt x="78" y="72"/>
                      <a:pt x="77" y="72"/>
                      <a:pt x="77" y="72"/>
                    </a:cubicBezTo>
                    <a:cubicBezTo>
                      <a:pt x="77" y="72"/>
                      <a:pt x="77" y="72"/>
                      <a:pt x="77" y="72"/>
                    </a:cubicBezTo>
                    <a:cubicBezTo>
                      <a:pt x="77" y="72"/>
                      <a:pt x="77" y="72"/>
                      <a:pt x="77" y="72"/>
                    </a:cubicBezTo>
                    <a:cubicBezTo>
                      <a:pt x="76" y="72"/>
                      <a:pt x="76" y="72"/>
                      <a:pt x="75" y="72"/>
                    </a:cubicBezTo>
                    <a:cubicBezTo>
                      <a:pt x="65" y="72"/>
                      <a:pt x="55" y="69"/>
                      <a:pt x="49" y="65"/>
                    </a:cubicBezTo>
                    <a:cubicBezTo>
                      <a:pt x="46" y="62"/>
                      <a:pt x="43" y="60"/>
                      <a:pt x="41" y="57"/>
                    </a:cubicBezTo>
                    <a:cubicBezTo>
                      <a:pt x="41" y="57"/>
                      <a:pt x="41" y="57"/>
                      <a:pt x="41" y="57"/>
                    </a:cubicBezTo>
                    <a:cubicBezTo>
                      <a:pt x="41" y="57"/>
                      <a:pt x="41" y="57"/>
                      <a:pt x="41" y="57"/>
                    </a:cubicBezTo>
                    <a:cubicBezTo>
                      <a:pt x="41" y="57"/>
                      <a:pt x="41" y="57"/>
                      <a:pt x="41" y="57"/>
                    </a:cubicBezTo>
                    <a:cubicBezTo>
                      <a:pt x="39" y="54"/>
                      <a:pt x="38" y="51"/>
                      <a:pt x="38" y="47"/>
                    </a:cubicBezTo>
                    <a:cubicBezTo>
                      <a:pt x="38" y="47"/>
                      <a:pt x="38" y="47"/>
                      <a:pt x="38" y="47"/>
                    </a:cubicBezTo>
                    <a:cubicBezTo>
                      <a:pt x="38" y="47"/>
                      <a:pt x="38" y="47"/>
                      <a:pt x="38" y="47"/>
                    </a:cubicBezTo>
                    <a:cubicBezTo>
                      <a:pt x="38" y="47"/>
                      <a:pt x="38" y="47"/>
                      <a:pt x="38" y="47"/>
                    </a:cubicBezTo>
                    <a:cubicBezTo>
                      <a:pt x="38" y="40"/>
                      <a:pt x="42" y="33"/>
                      <a:pt x="49" y="29"/>
                    </a:cubicBezTo>
                    <a:cubicBezTo>
                      <a:pt x="55" y="24"/>
                      <a:pt x="6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7" y="21"/>
                      <a:pt x="77" y="21"/>
                      <a:pt x="77" y="21"/>
                    </a:cubicBezTo>
                    <a:cubicBezTo>
                      <a:pt x="86" y="21"/>
                      <a:pt x="95" y="24"/>
                      <a:pt x="101" y="29"/>
                    </a:cubicBezTo>
                    <a:cubicBezTo>
                      <a:pt x="108" y="33"/>
                      <a:pt x="112" y="40"/>
                      <a:pt x="112" y="47"/>
                    </a:cubicBezTo>
                    <a:cubicBezTo>
                      <a:pt x="112" y="50"/>
                      <a:pt x="111" y="53"/>
                      <a:pt x="109" y="56"/>
                    </a:cubicBezTo>
                    <a:cubicBezTo>
                      <a:pt x="108" y="59"/>
                      <a:pt x="106" y="61"/>
                      <a:pt x="103" y="64"/>
                    </a:cubicBezTo>
                    <a:lnTo>
                      <a:pt x="104" y="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76"/>
              <p:cNvSpPr>
                <a:spLocks noEditPoints="1"/>
              </p:cNvSpPr>
              <p:nvPr/>
            </p:nvSpPr>
            <p:spPr bwMode="auto">
              <a:xfrm>
                <a:off x="4999038" y="1873251"/>
                <a:ext cx="60325" cy="57150"/>
              </a:xfrm>
              <a:custGeom>
                <a:avLst/>
                <a:gdLst/>
                <a:ahLst/>
                <a:cxnLst>
                  <a:cxn ang="0">
                    <a:pos x="14" y="2"/>
                  </a:cxn>
                  <a:cxn ang="0">
                    <a:pos x="8" y="0"/>
                  </a:cxn>
                  <a:cxn ang="0">
                    <a:pos x="3" y="2"/>
                  </a:cxn>
                  <a:cxn ang="0">
                    <a:pos x="0" y="8"/>
                  </a:cxn>
                  <a:cxn ang="0">
                    <a:pos x="3" y="13"/>
                  </a:cxn>
                  <a:cxn ang="0">
                    <a:pos x="4" y="12"/>
                  </a:cxn>
                  <a:cxn ang="0">
                    <a:pos x="3" y="13"/>
                  </a:cxn>
                  <a:cxn ang="0">
                    <a:pos x="8" y="15"/>
                  </a:cxn>
                  <a:cxn ang="0">
                    <a:pos x="14" y="13"/>
                  </a:cxn>
                  <a:cxn ang="0">
                    <a:pos x="14" y="13"/>
                  </a:cxn>
                  <a:cxn ang="0">
                    <a:pos x="12" y="12"/>
                  </a:cxn>
                  <a:cxn ang="0">
                    <a:pos x="14" y="13"/>
                  </a:cxn>
                  <a:cxn ang="0">
                    <a:pos x="16" y="8"/>
                  </a:cxn>
                  <a:cxn ang="0">
                    <a:pos x="14" y="2"/>
                  </a:cxn>
                  <a:cxn ang="0">
                    <a:pos x="14" y="2"/>
                  </a:cxn>
                  <a:cxn ang="0">
                    <a:pos x="11" y="10"/>
                  </a:cxn>
                  <a:cxn ang="0">
                    <a:pos x="11" y="10"/>
                  </a:cxn>
                  <a:cxn ang="0">
                    <a:pos x="10" y="10"/>
                  </a:cxn>
                  <a:cxn ang="0">
                    <a:pos x="8" y="11"/>
                  </a:cxn>
                  <a:cxn ang="0">
                    <a:pos x="6" y="10"/>
                  </a:cxn>
                  <a:cxn ang="0">
                    <a:pos x="6" y="10"/>
                  </a:cxn>
                  <a:cxn ang="0">
                    <a:pos x="5" y="8"/>
                  </a:cxn>
                  <a:cxn ang="0">
                    <a:pos x="6" y="5"/>
                  </a:cxn>
                  <a:cxn ang="0">
                    <a:pos x="8" y="4"/>
                  </a:cxn>
                  <a:cxn ang="0">
                    <a:pos x="11" y="5"/>
                  </a:cxn>
                  <a:cxn ang="0">
                    <a:pos x="11" y="5"/>
                  </a:cxn>
                  <a:cxn ang="0">
                    <a:pos x="12" y="8"/>
                  </a:cxn>
                  <a:cxn ang="0">
                    <a:pos x="11" y="10"/>
                  </a:cxn>
                </a:cxnLst>
                <a:rect l="0" t="0" r="r" b="b"/>
                <a:pathLst>
                  <a:path w="16" h="15">
                    <a:moveTo>
                      <a:pt x="14" y="2"/>
                    </a:moveTo>
                    <a:cubicBezTo>
                      <a:pt x="12" y="1"/>
                      <a:pt x="10" y="0"/>
                      <a:pt x="8" y="0"/>
                    </a:cubicBezTo>
                    <a:cubicBezTo>
                      <a:pt x="6" y="0"/>
                      <a:pt x="4" y="1"/>
                      <a:pt x="3" y="2"/>
                    </a:cubicBezTo>
                    <a:cubicBezTo>
                      <a:pt x="1" y="4"/>
                      <a:pt x="0" y="6"/>
                      <a:pt x="0" y="8"/>
                    </a:cubicBezTo>
                    <a:cubicBezTo>
                      <a:pt x="0" y="10"/>
                      <a:pt x="1" y="12"/>
                      <a:pt x="3" y="13"/>
                    </a:cubicBezTo>
                    <a:cubicBezTo>
                      <a:pt x="4" y="12"/>
                      <a:pt x="4" y="12"/>
                      <a:pt x="4" y="12"/>
                    </a:cubicBezTo>
                    <a:cubicBezTo>
                      <a:pt x="3" y="13"/>
                      <a:pt x="3" y="13"/>
                      <a:pt x="3" y="13"/>
                    </a:cubicBezTo>
                    <a:cubicBezTo>
                      <a:pt x="4" y="15"/>
                      <a:pt x="6" y="15"/>
                      <a:pt x="8" y="15"/>
                    </a:cubicBezTo>
                    <a:cubicBezTo>
                      <a:pt x="10" y="15"/>
                      <a:pt x="12" y="15"/>
                      <a:pt x="14" y="13"/>
                    </a:cubicBezTo>
                    <a:cubicBezTo>
                      <a:pt x="14" y="13"/>
                      <a:pt x="14" y="13"/>
                      <a:pt x="14" y="13"/>
                    </a:cubicBezTo>
                    <a:cubicBezTo>
                      <a:pt x="12" y="12"/>
                      <a:pt x="12" y="12"/>
                      <a:pt x="12" y="12"/>
                    </a:cubicBezTo>
                    <a:cubicBezTo>
                      <a:pt x="14" y="13"/>
                      <a:pt x="14" y="13"/>
                      <a:pt x="14" y="13"/>
                    </a:cubicBezTo>
                    <a:cubicBezTo>
                      <a:pt x="15" y="12"/>
                      <a:pt x="16" y="10"/>
                      <a:pt x="16" y="8"/>
                    </a:cubicBezTo>
                    <a:cubicBezTo>
                      <a:pt x="16" y="6"/>
                      <a:pt x="15" y="4"/>
                      <a:pt x="14" y="2"/>
                    </a:cubicBezTo>
                    <a:cubicBezTo>
                      <a:pt x="14" y="2"/>
                      <a:pt x="14" y="2"/>
                      <a:pt x="14" y="2"/>
                    </a:cubicBezTo>
                    <a:close/>
                    <a:moveTo>
                      <a:pt x="11" y="10"/>
                    </a:moveTo>
                    <a:cubicBezTo>
                      <a:pt x="11" y="10"/>
                      <a:pt x="11" y="10"/>
                      <a:pt x="11" y="10"/>
                    </a:cubicBezTo>
                    <a:cubicBezTo>
                      <a:pt x="10" y="10"/>
                      <a:pt x="10" y="10"/>
                      <a:pt x="10" y="10"/>
                    </a:cubicBezTo>
                    <a:cubicBezTo>
                      <a:pt x="10" y="11"/>
                      <a:pt x="9" y="11"/>
                      <a:pt x="8" y="11"/>
                    </a:cubicBezTo>
                    <a:cubicBezTo>
                      <a:pt x="7" y="11"/>
                      <a:pt x="6" y="11"/>
                      <a:pt x="6" y="10"/>
                    </a:cubicBezTo>
                    <a:cubicBezTo>
                      <a:pt x="6" y="10"/>
                      <a:pt x="6" y="10"/>
                      <a:pt x="6" y="10"/>
                    </a:cubicBezTo>
                    <a:cubicBezTo>
                      <a:pt x="5" y="9"/>
                      <a:pt x="5" y="9"/>
                      <a:pt x="5" y="8"/>
                    </a:cubicBezTo>
                    <a:cubicBezTo>
                      <a:pt x="5" y="7"/>
                      <a:pt x="5" y="6"/>
                      <a:pt x="6" y="5"/>
                    </a:cubicBezTo>
                    <a:cubicBezTo>
                      <a:pt x="6" y="5"/>
                      <a:pt x="7" y="4"/>
                      <a:pt x="8" y="4"/>
                    </a:cubicBezTo>
                    <a:cubicBezTo>
                      <a:pt x="9" y="4"/>
                      <a:pt x="10" y="5"/>
                      <a:pt x="11" y="5"/>
                    </a:cubicBezTo>
                    <a:cubicBezTo>
                      <a:pt x="11" y="5"/>
                      <a:pt x="11" y="5"/>
                      <a:pt x="11" y="5"/>
                    </a:cubicBezTo>
                    <a:cubicBezTo>
                      <a:pt x="11" y="6"/>
                      <a:pt x="12" y="7"/>
                      <a:pt x="12" y="8"/>
                    </a:cubicBezTo>
                    <a:cubicBezTo>
                      <a:pt x="12" y="9"/>
                      <a:pt x="11" y="9"/>
                      <a:pt x="11"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7"/>
              <p:cNvSpPr>
                <a:spLocks noEditPoints="1"/>
              </p:cNvSpPr>
              <p:nvPr/>
            </p:nvSpPr>
            <p:spPr bwMode="auto">
              <a:xfrm>
                <a:off x="5133976" y="1873251"/>
                <a:ext cx="57150" cy="57150"/>
              </a:xfrm>
              <a:custGeom>
                <a:avLst/>
                <a:gdLst/>
                <a:ahLst/>
                <a:cxnLst>
                  <a:cxn ang="0">
                    <a:pos x="13" y="2"/>
                  </a:cxn>
                  <a:cxn ang="0">
                    <a:pos x="7" y="0"/>
                  </a:cxn>
                  <a:cxn ang="0">
                    <a:pos x="2" y="2"/>
                  </a:cxn>
                  <a:cxn ang="0">
                    <a:pos x="0" y="8"/>
                  </a:cxn>
                  <a:cxn ang="0">
                    <a:pos x="2" y="13"/>
                  </a:cxn>
                  <a:cxn ang="0">
                    <a:pos x="2" y="13"/>
                  </a:cxn>
                  <a:cxn ang="0">
                    <a:pos x="3" y="12"/>
                  </a:cxn>
                  <a:cxn ang="0">
                    <a:pos x="2" y="13"/>
                  </a:cxn>
                  <a:cxn ang="0">
                    <a:pos x="7" y="15"/>
                  </a:cxn>
                  <a:cxn ang="0">
                    <a:pos x="13" y="13"/>
                  </a:cxn>
                  <a:cxn ang="0">
                    <a:pos x="13" y="13"/>
                  </a:cxn>
                  <a:cxn ang="0">
                    <a:pos x="11" y="12"/>
                  </a:cxn>
                  <a:cxn ang="0">
                    <a:pos x="13" y="13"/>
                  </a:cxn>
                  <a:cxn ang="0">
                    <a:pos x="15" y="8"/>
                  </a:cxn>
                  <a:cxn ang="0">
                    <a:pos x="13" y="2"/>
                  </a:cxn>
                  <a:cxn ang="0">
                    <a:pos x="13" y="2"/>
                  </a:cxn>
                  <a:cxn ang="0">
                    <a:pos x="10" y="10"/>
                  </a:cxn>
                  <a:cxn ang="0">
                    <a:pos x="10" y="10"/>
                  </a:cxn>
                  <a:cxn ang="0">
                    <a:pos x="10" y="10"/>
                  </a:cxn>
                  <a:cxn ang="0">
                    <a:pos x="7" y="11"/>
                  </a:cxn>
                  <a:cxn ang="0">
                    <a:pos x="5" y="10"/>
                  </a:cxn>
                  <a:cxn ang="0">
                    <a:pos x="5" y="10"/>
                  </a:cxn>
                  <a:cxn ang="0">
                    <a:pos x="4" y="8"/>
                  </a:cxn>
                  <a:cxn ang="0">
                    <a:pos x="5" y="5"/>
                  </a:cxn>
                  <a:cxn ang="0">
                    <a:pos x="7" y="4"/>
                  </a:cxn>
                  <a:cxn ang="0">
                    <a:pos x="10" y="5"/>
                  </a:cxn>
                  <a:cxn ang="0">
                    <a:pos x="10" y="5"/>
                  </a:cxn>
                  <a:cxn ang="0">
                    <a:pos x="11" y="8"/>
                  </a:cxn>
                  <a:cxn ang="0">
                    <a:pos x="10" y="10"/>
                  </a:cxn>
                </a:cxnLst>
                <a:rect l="0" t="0" r="r" b="b"/>
                <a:pathLst>
                  <a:path w="15" h="15">
                    <a:moveTo>
                      <a:pt x="13" y="2"/>
                    </a:moveTo>
                    <a:cubicBezTo>
                      <a:pt x="11" y="1"/>
                      <a:pt x="9" y="0"/>
                      <a:pt x="7" y="0"/>
                    </a:cubicBezTo>
                    <a:cubicBezTo>
                      <a:pt x="5" y="0"/>
                      <a:pt x="3" y="1"/>
                      <a:pt x="2" y="2"/>
                    </a:cubicBezTo>
                    <a:cubicBezTo>
                      <a:pt x="0" y="4"/>
                      <a:pt x="0" y="6"/>
                      <a:pt x="0" y="8"/>
                    </a:cubicBezTo>
                    <a:cubicBezTo>
                      <a:pt x="0" y="10"/>
                      <a:pt x="0" y="12"/>
                      <a:pt x="2" y="13"/>
                    </a:cubicBezTo>
                    <a:cubicBezTo>
                      <a:pt x="2" y="13"/>
                      <a:pt x="2" y="13"/>
                      <a:pt x="2" y="13"/>
                    </a:cubicBezTo>
                    <a:cubicBezTo>
                      <a:pt x="3" y="12"/>
                      <a:pt x="3" y="12"/>
                      <a:pt x="3" y="12"/>
                    </a:cubicBezTo>
                    <a:cubicBezTo>
                      <a:pt x="2" y="13"/>
                      <a:pt x="2" y="13"/>
                      <a:pt x="2" y="13"/>
                    </a:cubicBezTo>
                    <a:cubicBezTo>
                      <a:pt x="3" y="15"/>
                      <a:pt x="5" y="15"/>
                      <a:pt x="7" y="15"/>
                    </a:cubicBezTo>
                    <a:cubicBezTo>
                      <a:pt x="9" y="15"/>
                      <a:pt x="11" y="15"/>
                      <a:pt x="13" y="13"/>
                    </a:cubicBezTo>
                    <a:cubicBezTo>
                      <a:pt x="13" y="13"/>
                      <a:pt x="13" y="13"/>
                      <a:pt x="13" y="13"/>
                    </a:cubicBezTo>
                    <a:cubicBezTo>
                      <a:pt x="11" y="12"/>
                      <a:pt x="11" y="12"/>
                      <a:pt x="11" y="12"/>
                    </a:cubicBezTo>
                    <a:cubicBezTo>
                      <a:pt x="13" y="13"/>
                      <a:pt x="13" y="13"/>
                      <a:pt x="13" y="13"/>
                    </a:cubicBezTo>
                    <a:cubicBezTo>
                      <a:pt x="14" y="12"/>
                      <a:pt x="15" y="10"/>
                      <a:pt x="15" y="8"/>
                    </a:cubicBezTo>
                    <a:cubicBezTo>
                      <a:pt x="15" y="6"/>
                      <a:pt x="14" y="4"/>
                      <a:pt x="13" y="2"/>
                    </a:cubicBezTo>
                    <a:cubicBezTo>
                      <a:pt x="13" y="2"/>
                      <a:pt x="13" y="2"/>
                      <a:pt x="13" y="2"/>
                    </a:cubicBezTo>
                    <a:close/>
                    <a:moveTo>
                      <a:pt x="10" y="10"/>
                    </a:moveTo>
                    <a:cubicBezTo>
                      <a:pt x="10" y="10"/>
                      <a:pt x="10" y="10"/>
                      <a:pt x="10" y="10"/>
                    </a:cubicBezTo>
                    <a:cubicBezTo>
                      <a:pt x="10" y="10"/>
                      <a:pt x="10" y="10"/>
                      <a:pt x="10" y="10"/>
                    </a:cubicBezTo>
                    <a:cubicBezTo>
                      <a:pt x="9" y="11"/>
                      <a:pt x="8" y="11"/>
                      <a:pt x="7" y="11"/>
                    </a:cubicBezTo>
                    <a:cubicBezTo>
                      <a:pt x="6" y="11"/>
                      <a:pt x="6" y="11"/>
                      <a:pt x="5" y="10"/>
                    </a:cubicBezTo>
                    <a:cubicBezTo>
                      <a:pt x="5" y="10"/>
                      <a:pt x="5" y="10"/>
                      <a:pt x="5" y="10"/>
                    </a:cubicBezTo>
                    <a:cubicBezTo>
                      <a:pt x="4" y="9"/>
                      <a:pt x="4" y="9"/>
                      <a:pt x="4" y="8"/>
                    </a:cubicBezTo>
                    <a:cubicBezTo>
                      <a:pt x="4" y="7"/>
                      <a:pt x="4" y="6"/>
                      <a:pt x="5" y="5"/>
                    </a:cubicBezTo>
                    <a:cubicBezTo>
                      <a:pt x="6" y="5"/>
                      <a:pt x="6" y="4"/>
                      <a:pt x="7" y="4"/>
                    </a:cubicBezTo>
                    <a:cubicBezTo>
                      <a:pt x="8" y="4"/>
                      <a:pt x="9" y="5"/>
                      <a:pt x="10" y="5"/>
                    </a:cubicBezTo>
                    <a:cubicBezTo>
                      <a:pt x="10" y="5"/>
                      <a:pt x="10" y="5"/>
                      <a:pt x="10" y="5"/>
                    </a:cubicBezTo>
                    <a:cubicBezTo>
                      <a:pt x="10" y="6"/>
                      <a:pt x="11" y="7"/>
                      <a:pt x="11" y="8"/>
                    </a:cubicBezTo>
                    <a:cubicBezTo>
                      <a:pt x="11" y="9"/>
                      <a:pt x="10"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78"/>
              <p:cNvSpPr>
                <a:spLocks noEditPoints="1"/>
              </p:cNvSpPr>
              <p:nvPr/>
            </p:nvSpPr>
            <p:spPr bwMode="auto">
              <a:xfrm>
                <a:off x="5065713" y="1873251"/>
                <a:ext cx="57150" cy="57150"/>
              </a:xfrm>
              <a:custGeom>
                <a:avLst/>
                <a:gdLst/>
                <a:ahLst/>
                <a:cxnLst>
                  <a:cxn ang="0">
                    <a:pos x="13" y="2"/>
                  </a:cxn>
                  <a:cxn ang="0">
                    <a:pos x="8" y="0"/>
                  </a:cxn>
                  <a:cxn ang="0">
                    <a:pos x="2" y="2"/>
                  </a:cxn>
                  <a:cxn ang="0">
                    <a:pos x="0" y="8"/>
                  </a:cxn>
                  <a:cxn ang="0">
                    <a:pos x="2" y="13"/>
                  </a:cxn>
                  <a:cxn ang="0">
                    <a:pos x="4" y="12"/>
                  </a:cxn>
                  <a:cxn ang="0">
                    <a:pos x="2" y="13"/>
                  </a:cxn>
                  <a:cxn ang="0">
                    <a:pos x="8" y="15"/>
                  </a:cxn>
                  <a:cxn ang="0">
                    <a:pos x="13" y="13"/>
                  </a:cxn>
                  <a:cxn ang="0">
                    <a:pos x="13" y="13"/>
                  </a:cxn>
                  <a:cxn ang="0">
                    <a:pos x="12" y="12"/>
                  </a:cxn>
                  <a:cxn ang="0">
                    <a:pos x="13" y="13"/>
                  </a:cxn>
                  <a:cxn ang="0">
                    <a:pos x="15" y="8"/>
                  </a:cxn>
                  <a:cxn ang="0">
                    <a:pos x="13" y="2"/>
                  </a:cxn>
                  <a:cxn ang="0">
                    <a:pos x="13" y="2"/>
                  </a:cxn>
                  <a:cxn ang="0">
                    <a:pos x="10" y="10"/>
                  </a:cxn>
                  <a:cxn ang="0">
                    <a:pos x="10" y="10"/>
                  </a:cxn>
                  <a:cxn ang="0">
                    <a:pos x="10" y="10"/>
                  </a:cxn>
                  <a:cxn ang="0">
                    <a:pos x="8" y="11"/>
                  </a:cxn>
                  <a:cxn ang="0">
                    <a:pos x="5" y="10"/>
                  </a:cxn>
                  <a:cxn ang="0">
                    <a:pos x="5" y="10"/>
                  </a:cxn>
                  <a:cxn ang="0">
                    <a:pos x="4" y="8"/>
                  </a:cxn>
                  <a:cxn ang="0">
                    <a:pos x="5" y="5"/>
                  </a:cxn>
                  <a:cxn ang="0">
                    <a:pos x="8" y="4"/>
                  </a:cxn>
                  <a:cxn ang="0">
                    <a:pos x="10" y="5"/>
                  </a:cxn>
                  <a:cxn ang="0">
                    <a:pos x="10" y="5"/>
                  </a:cxn>
                  <a:cxn ang="0">
                    <a:pos x="11" y="8"/>
                  </a:cxn>
                  <a:cxn ang="0">
                    <a:pos x="10" y="10"/>
                  </a:cxn>
                </a:cxnLst>
                <a:rect l="0" t="0" r="r" b="b"/>
                <a:pathLst>
                  <a:path w="15" h="15">
                    <a:moveTo>
                      <a:pt x="13" y="2"/>
                    </a:moveTo>
                    <a:cubicBezTo>
                      <a:pt x="12" y="1"/>
                      <a:pt x="10" y="0"/>
                      <a:pt x="8" y="0"/>
                    </a:cubicBezTo>
                    <a:cubicBezTo>
                      <a:pt x="6" y="0"/>
                      <a:pt x="4" y="1"/>
                      <a:pt x="2" y="2"/>
                    </a:cubicBezTo>
                    <a:cubicBezTo>
                      <a:pt x="1" y="4"/>
                      <a:pt x="0" y="6"/>
                      <a:pt x="0" y="8"/>
                    </a:cubicBezTo>
                    <a:cubicBezTo>
                      <a:pt x="0" y="10"/>
                      <a:pt x="1" y="12"/>
                      <a:pt x="2" y="13"/>
                    </a:cubicBezTo>
                    <a:cubicBezTo>
                      <a:pt x="4" y="12"/>
                      <a:pt x="4" y="12"/>
                      <a:pt x="4" y="12"/>
                    </a:cubicBezTo>
                    <a:cubicBezTo>
                      <a:pt x="2" y="13"/>
                      <a:pt x="2" y="13"/>
                      <a:pt x="2" y="13"/>
                    </a:cubicBezTo>
                    <a:cubicBezTo>
                      <a:pt x="4" y="15"/>
                      <a:pt x="6" y="15"/>
                      <a:pt x="8" y="15"/>
                    </a:cubicBezTo>
                    <a:cubicBezTo>
                      <a:pt x="10" y="15"/>
                      <a:pt x="12" y="15"/>
                      <a:pt x="13" y="13"/>
                    </a:cubicBezTo>
                    <a:cubicBezTo>
                      <a:pt x="13" y="13"/>
                      <a:pt x="13" y="13"/>
                      <a:pt x="13" y="13"/>
                    </a:cubicBezTo>
                    <a:cubicBezTo>
                      <a:pt x="12" y="12"/>
                      <a:pt x="12" y="12"/>
                      <a:pt x="12" y="12"/>
                    </a:cubicBezTo>
                    <a:cubicBezTo>
                      <a:pt x="13" y="13"/>
                      <a:pt x="13" y="13"/>
                      <a:pt x="13" y="13"/>
                    </a:cubicBezTo>
                    <a:cubicBezTo>
                      <a:pt x="15" y="12"/>
                      <a:pt x="15" y="10"/>
                      <a:pt x="15" y="8"/>
                    </a:cubicBezTo>
                    <a:cubicBezTo>
                      <a:pt x="15" y="6"/>
                      <a:pt x="15" y="4"/>
                      <a:pt x="13" y="2"/>
                    </a:cubicBezTo>
                    <a:cubicBezTo>
                      <a:pt x="13" y="2"/>
                      <a:pt x="13" y="2"/>
                      <a:pt x="13" y="2"/>
                    </a:cubicBezTo>
                    <a:close/>
                    <a:moveTo>
                      <a:pt x="10" y="10"/>
                    </a:moveTo>
                    <a:cubicBezTo>
                      <a:pt x="10" y="10"/>
                      <a:pt x="10" y="10"/>
                      <a:pt x="10" y="10"/>
                    </a:cubicBezTo>
                    <a:cubicBezTo>
                      <a:pt x="10" y="10"/>
                      <a:pt x="10" y="10"/>
                      <a:pt x="10" y="10"/>
                    </a:cubicBezTo>
                    <a:cubicBezTo>
                      <a:pt x="9" y="11"/>
                      <a:pt x="9" y="11"/>
                      <a:pt x="8" y="11"/>
                    </a:cubicBezTo>
                    <a:cubicBezTo>
                      <a:pt x="7" y="11"/>
                      <a:pt x="6" y="11"/>
                      <a:pt x="5" y="10"/>
                    </a:cubicBezTo>
                    <a:cubicBezTo>
                      <a:pt x="5" y="10"/>
                      <a:pt x="5" y="10"/>
                      <a:pt x="5" y="10"/>
                    </a:cubicBezTo>
                    <a:cubicBezTo>
                      <a:pt x="5" y="9"/>
                      <a:pt x="4" y="9"/>
                      <a:pt x="4" y="8"/>
                    </a:cubicBezTo>
                    <a:cubicBezTo>
                      <a:pt x="4" y="7"/>
                      <a:pt x="5" y="6"/>
                      <a:pt x="5" y="5"/>
                    </a:cubicBezTo>
                    <a:cubicBezTo>
                      <a:pt x="6" y="5"/>
                      <a:pt x="7" y="4"/>
                      <a:pt x="8" y="4"/>
                    </a:cubicBezTo>
                    <a:cubicBezTo>
                      <a:pt x="9" y="4"/>
                      <a:pt x="9" y="5"/>
                      <a:pt x="10" y="5"/>
                    </a:cubicBezTo>
                    <a:cubicBezTo>
                      <a:pt x="10" y="5"/>
                      <a:pt x="10" y="5"/>
                      <a:pt x="10" y="5"/>
                    </a:cubicBezTo>
                    <a:cubicBezTo>
                      <a:pt x="11" y="6"/>
                      <a:pt x="11" y="7"/>
                      <a:pt x="11" y="8"/>
                    </a:cubicBezTo>
                    <a:cubicBezTo>
                      <a:pt x="11" y="9"/>
                      <a:pt x="11"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0" name="Group 89"/>
          <p:cNvGrpSpPr/>
          <p:nvPr/>
        </p:nvGrpSpPr>
        <p:grpSpPr>
          <a:xfrm>
            <a:off x="3927815" y="1605954"/>
            <a:ext cx="1554349" cy="1931287"/>
            <a:chOff x="1454420" y="2276379"/>
            <a:chExt cx="1554349" cy="1931287"/>
          </a:xfrm>
        </p:grpSpPr>
        <p:sp>
          <p:nvSpPr>
            <p:cNvPr id="91" name="Freeform 91"/>
            <p:cNvSpPr>
              <a:spLocks/>
            </p:cNvSpPr>
            <p:nvPr/>
          </p:nvSpPr>
          <p:spPr bwMode="auto">
            <a:xfrm>
              <a:off x="1458656" y="3652843"/>
              <a:ext cx="292236" cy="186352"/>
            </a:xfrm>
            <a:custGeom>
              <a:avLst/>
              <a:gdLst/>
              <a:ahLst/>
              <a:cxnLst>
                <a:cxn ang="0">
                  <a:pos x="86" y="43"/>
                </a:cxn>
                <a:cxn ang="0">
                  <a:pos x="75" y="54"/>
                </a:cxn>
                <a:cxn ang="0">
                  <a:pos x="11" y="54"/>
                </a:cxn>
                <a:cxn ang="0">
                  <a:pos x="0" y="43"/>
                </a:cxn>
                <a:cxn ang="0">
                  <a:pos x="0" y="10"/>
                </a:cxn>
                <a:cxn ang="0">
                  <a:pos x="11" y="0"/>
                </a:cxn>
                <a:cxn ang="0">
                  <a:pos x="75" y="0"/>
                </a:cxn>
                <a:cxn ang="0">
                  <a:pos x="86" y="10"/>
                </a:cxn>
                <a:cxn ang="0">
                  <a:pos x="86" y="43"/>
                </a:cxn>
              </a:cxnLst>
              <a:rect l="0" t="0" r="r" b="b"/>
              <a:pathLst>
                <a:path w="86" h="54">
                  <a:moveTo>
                    <a:pt x="86" y="43"/>
                  </a:moveTo>
                  <a:cubicBezTo>
                    <a:pt x="86"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6" y="5"/>
                    <a:pt x="86" y="10"/>
                  </a:cubicBezTo>
                  <a:lnTo>
                    <a:pt x="86" y="43"/>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2" name="Group 91"/>
            <p:cNvGrpSpPr/>
            <p:nvPr/>
          </p:nvGrpSpPr>
          <p:grpSpPr>
            <a:xfrm>
              <a:off x="1454420" y="2276379"/>
              <a:ext cx="1554349" cy="1931287"/>
              <a:chOff x="1454420" y="2276379"/>
              <a:chExt cx="1554349" cy="1931287"/>
            </a:xfrm>
          </p:grpSpPr>
          <p:grpSp>
            <p:nvGrpSpPr>
              <p:cNvPr id="97" name="Group 160"/>
              <p:cNvGrpSpPr/>
              <p:nvPr/>
            </p:nvGrpSpPr>
            <p:grpSpPr>
              <a:xfrm>
                <a:off x="1454420" y="3746020"/>
                <a:ext cx="1418820" cy="461646"/>
                <a:chOff x="2063177" y="2469112"/>
                <a:chExt cx="1047298" cy="340763"/>
              </a:xfrm>
              <a:gradFill>
                <a:gsLst>
                  <a:gs pos="0">
                    <a:schemeClr val="accent1">
                      <a:lumMod val="50000"/>
                    </a:schemeClr>
                  </a:gs>
                  <a:gs pos="50000">
                    <a:schemeClr val="accent1"/>
                  </a:gs>
                  <a:gs pos="100000">
                    <a:schemeClr val="accent1"/>
                  </a:gs>
                </a:gsLst>
                <a:lin ang="5400000" scaled="1"/>
              </a:gradFill>
            </p:grpSpPr>
            <p:sp>
              <p:nvSpPr>
                <p:cNvPr id="100" name="Rectangle 75"/>
                <p:cNvSpPr>
                  <a:spLocks noChangeArrowheads="1"/>
                </p:cNvSpPr>
                <p:nvPr/>
              </p:nvSpPr>
              <p:spPr bwMode="auto">
                <a:xfrm>
                  <a:off x="2069429" y="2469112"/>
                  <a:ext cx="1034793"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76"/>
                <p:cNvSpPr>
                  <a:spLocks noChangeArrowheads="1"/>
                </p:cNvSpPr>
                <p:nvPr/>
              </p:nvSpPr>
              <p:spPr bwMode="auto">
                <a:xfrm>
                  <a:off x="206317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Oval 77"/>
                <p:cNvSpPr>
                  <a:spLocks noChangeArrowheads="1"/>
                </p:cNvSpPr>
                <p:nvPr/>
              </p:nvSpPr>
              <p:spPr bwMode="auto">
                <a:xfrm>
                  <a:off x="213508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Oval 78"/>
                <p:cNvSpPr>
                  <a:spLocks noChangeArrowheads="1"/>
                </p:cNvSpPr>
                <p:nvPr/>
              </p:nvSpPr>
              <p:spPr bwMode="auto">
                <a:xfrm>
                  <a:off x="220073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Oval 79"/>
                <p:cNvSpPr>
                  <a:spLocks noChangeArrowheads="1"/>
                </p:cNvSpPr>
                <p:nvPr/>
              </p:nvSpPr>
              <p:spPr bwMode="auto">
                <a:xfrm>
                  <a:off x="226951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Oval 80"/>
                <p:cNvSpPr>
                  <a:spLocks noChangeArrowheads="1"/>
                </p:cNvSpPr>
                <p:nvPr/>
              </p:nvSpPr>
              <p:spPr bwMode="auto">
                <a:xfrm>
                  <a:off x="23414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Oval 81"/>
                <p:cNvSpPr>
                  <a:spLocks noChangeArrowheads="1"/>
                </p:cNvSpPr>
                <p:nvPr/>
              </p:nvSpPr>
              <p:spPr bwMode="auto">
                <a:xfrm>
                  <a:off x="2410193"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Oval 82"/>
                <p:cNvSpPr>
                  <a:spLocks noChangeArrowheads="1"/>
                </p:cNvSpPr>
                <p:nvPr/>
              </p:nvSpPr>
              <p:spPr bwMode="auto">
                <a:xfrm>
                  <a:off x="247584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Oval 83"/>
                <p:cNvSpPr>
                  <a:spLocks noChangeArrowheads="1"/>
                </p:cNvSpPr>
                <p:nvPr/>
              </p:nvSpPr>
              <p:spPr bwMode="auto">
                <a:xfrm>
                  <a:off x="25477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Oval 84"/>
                <p:cNvSpPr>
                  <a:spLocks noChangeArrowheads="1"/>
                </p:cNvSpPr>
                <p:nvPr/>
              </p:nvSpPr>
              <p:spPr bwMode="auto">
                <a:xfrm>
                  <a:off x="26165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Oval 85"/>
                <p:cNvSpPr>
                  <a:spLocks noChangeArrowheads="1"/>
                </p:cNvSpPr>
                <p:nvPr/>
              </p:nvSpPr>
              <p:spPr bwMode="auto">
                <a:xfrm>
                  <a:off x="268217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Oval 86"/>
                <p:cNvSpPr>
                  <a:spLocks noChangeArrowheads="1"/>
                </p:cNvSpPr>
                <p:nvPr/>
              </p:nvSpPr>
              <p:spPr bwMode="auto">
                <a:xfrm>
                  <a:off x="27540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Oval 87"/>
                <p:cNvSpPr>
                  <a:spLocks noChangeArrowheads="1"/>
                </p:cNvSpPr>
                <p:nvPr/>
              </p:nvSpPr>
              <p:spPr bwMode="auto">
                <a:xfrm>
                  <a:off x="28228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Oval 88"/>
                <p:cNvSpPr>
                  <a:spLocks noChangeArrowheads="1"/>
                </p:cNvSpPr>
                <p:nvPr/>
              </p:nvSpPr>
              <p:spPr bwMode="auto">
                <a:xfrm>
                  <a:off x="289163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Oval 89"/>
                <p:cNvSpPr>
                  <a:spLocks noChangeArrowheads="1"/>
                </p:cNvSpPr>
                <p:nvPr/>
              </p:nvSpPr>
              <p:spPr bwMode="auto">
                <a:xfrm>
                  <a:off x="29604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Oval 90"/>
                <p:cNvSpPr>
                  <a:spLocks noChangeArrowheads="1"/>
                </p:cNvSpPr>
                <p:nvPr/>
              </p:nvSpPr>
              <p:spPr bwMode="auto">
                <a:xfrm>
                  <a:off x="30291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8" name="Freeform 95"/>
              <p:cNvSpPr>
                <a:spLocks/>
              </p:cNvSpPr>
              <p:nvPr/>
            </p:nvSpPr>
            <p:spPr bwMode="auto">
              <a:xfrm>
                <a:off x="1454420" y="2276379"/>
                <a:ext cx="1554349" cy="1562818"/>
              </a:xfrm>
              <a:custGeom>
                <a:avLst/>
                <a:gdLst/>
                <a:ahLst/>
                <a:cxnLst>
                  <a:cxn ang="0">
                    <a:pos x="403" y="0"/>
                  </a:cxn>
                  <a:cxn ang="0">
                    <a:pos x="98" y="0"/>
                  </a:cxn>
                  <a:cxn ang="0">
                    <a:pos x="93" y="0"/>
                  </a:cxn>
                  <a:cxn ang="0">
                    <a:pos x="0" y="0"/>
                  </a:cxn>
                  <a:cxn ang="0">
                    <a:pos x="45" y="34"/>
                  </a:cxn>
                  <a:cxn ang="0">
                    <a:pos x="45" y="49"/>
                  </a:cxn>
                  <a:cxn ang="0">
                    <a:pos x="45" y="53"/>
                  </a:cxn>
                  <a:cxn ang="0">
                    <a:pos x="45" y="404"/>
                  </a:cxn>
                  <a:cxn ang="0">
                    <a:pos x="45" y="408"/>
                  </a:cxn>
                  <a:cxn ang="0">
                    <a:pos x="45" y="408"/>
                  </a:cxn>
                  <a:cxn ang="0">
                    <a:pos x="7" y="457"/>
                  </a:cxn>
                  <a:cxn ang="0">
                    <a:pos x="130" y="457"/>
                  </a:cxn>
                  <a:cxn ang="0">
                    <a:pos x="130" y="456"/>
                  </a:cxn>
                  <a:cxn ang="0">
                    <a:pos x="403" y="456"/>
                  </a:cxn>
                  <a:cxn ang="0">
                    <a:pos x="455" y="404"/>
                  </a:cxn>
                  <a:cxn ang="0">
                    <a:pos x="455" y="53"/>
                  </a:cxn>
                  <a:cxn ang="0">
                    <a:pos x="403" y="0"/>
                  </a:cxn>
                </a:cxnLst>
                <a:rect l="0" t="0" r="r" b="b"/>
                <a:pathLst>
                  <a:path w="455" h="457">
                    <a:moveTo>
                      <a:pt x="403" y="0"/>
                    </a:moveTo>
                    <a:cubicBezTo>
                      <a:pt x="98" y="0"/>
                      <a:pt x="98" y="0"/>
                      <a:pt x="98" y="0"/>
                    </a:cubicBezTo>
                    <a:cubicBezTo>
                      <a:pt x="96" y="0"/>
                      <a:pt x="95" y="0"/>
                      <a:pt x="93" y="0"/>
                    </a:cubicBezTo>
                    <a:cubicBezTo>
                      <a:pt x="0" y="0"/>
                      <a:pt x="0" y="0"/>
                      <a:pt x="0" y="0"/>
                    </a:cubicBezTo>
                    <a:cubicBezTo>
                      <a:pt x="49"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7" y="457"/>
                    </a:cubicBezTo>
                    <a:cubicBezTo>
                      <a:pt x="130" y="457"/>
                      <a:pt x="130" y="457"/>
                      <a:pt x="130" y="457"/>
                    </a:cubicBezTo>
                    <a:cubicBezTo>
                      <a:pt x="130" y="456"/>
                      <a:pt x="130" y="456"/>
                      <a:pt x="130" y="456"/>
                    </a:cubicBezTo>
                    <a:cubicBezTo>
                      <a:pt x="403" y="456"/>
                      <a:pt x="403" y="456"/>
                      <a:pt x="403" y="456"/>
                    </a:cubicBezTo>
                    <a:cubicBezTo>
                      <a:pt x="432" y="456"/>
                      <a:pt x="455" y="433"/>
                      <a:pt x="455" y="404"/>
                    </a:cubicBezTo>
                    <a:cubicBezTo>
                      <a:pt x="455" y="53"/>
                      <a:pt x="455" y="53"/>
                      <a:pt x="455" y="53"/>
                    </a:cubicBezTo>
                    <a:cubicBezTo>
                      <a:pt x="455" y="24"/>
                      <a:pt x="432" y="0"/>
                      <a:pt x="403" y="0"/>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96"/>
              <p:cNvSpPr>
                <a:spLocks/>
              </p:cNvSpPr>
              <p:nvPr/>
            </p:nvSpPr>
            <p:spPr bwMode="auto">
              <a:xfrm>
                <a:off x="1742418"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6"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348"/>
            <p:cNvGrpSpPr/>
            <p:nvPr/>
          </p:nvGrpSpPr>
          <p:grpSpPr>
            <a:xfrm>
              <a:off x="1888347" y="2692307"/>
              <a:ext cx="823030" cy="772151"/>
              <a:chOff x="3919538" y="1693863"/>
              <a:chExt cx="436563" cy="409575"/>
            </a:xfrm>
            <a:solidFill>
              <a:schemeClr val="accent1"/>
            </a:solidFill>
          </p:grpSpPr>
          <p:sp>
            <p:nvSpPr>
              <p:cNvPr id="94" name="Freeform 272"/>
              <p:cNvSpPr>
                <a:spLocks noEditPoints="1"/>
              </p:cNvSpPr>
              <p:nvPr/>
            </p:nvSpPr>
            <p:spPr bwMode="auto">
              <a:xfrm>
                <a:off x="3919538" y="1693863"/>
                <a:ext cx="436563" cy="409575"/>
              </a:xfrm>
              <a:custGeom>
                <a:avLst/>
                <a:gdLst/>
                <a:ahLst/>
                <a:cxnLst>
                  <a:cxn ang="0">
                    <a:pos x="107" y="24"/>
                  </a:cxn>
                  <a:cxn ang="0">
                    <a:pos x="112" y="19"/>
                  </a:cxn>
                  <a:cxn ang="0">
                    <a:pos x="93" y="10"/>
                  </a:cxn>
                  <a:cxn ang="0">
                    <a:pos x="90" y="0"/>
                  </a:cxn>
                  <a:cxn ang="0">
                    <a:pos x="73" y="10"/>
                  </a:cxn>
                  <a:cxn ang="0">
                    <a:pos x="56" y="13"/>
                  </a:cxn>
                  <a:cxn ang="0">
                    <a:pos x="14" y="95"/>
                  </a:cxn>
                  <a:cxn ang="0">
                    <a:pos x="98" y="63"/>
                  </a:cxn>
                  <a:cxn ang="0">
                    <a:pos x="107" y="44"/>
                  </a:cxn>
                  <a:cxn ang="0">
                    <a:pos x="107" y="44"/>
                  </a:cxn>
                  <a:cxn ang="0">
                    <a:pos x="116" y="26"/>
                  </a:cxn>
                  <a:cxn ang="0">
                    <a:pos x="27" y="80"/>
                  </a:cxn>
                  <a:cxn ang="0">
                    <a:pos x="28" y="39"/>
                  </a:cxn>
                  <a:cxn ang="0">
                    <a:pos x="46" y="38"/>
                  </a:cxn>
                  <a:cxn ang="0">
                    <a:pos x="17" y="30"/>
                  </a:cxn>
                  <a:cxn ang="0">
                    <a:pos x="14" y="34"/>
                  </a:cxn>
                  <a:cxn ang="0">
                    <a:pos x="14" y="34"/>
                  </a:cxn>
                  <a:cxn ang="0">
                    <a:pos x="22" y="82"/>
                  </a:cxn>
                  <a:cxn ang="0">
                    <a:pos x="24" y="86"/>
                  </a:cxn>
                  <a:cxn ang="0">
                    <a:pos x="46" y="81"/>
                  </a:cxn>
                  <a:cxn ang="0">
                    <a:pos x="51" y="18"/>
                  </a:cxn>
                  <a:cxn ang="0">
                    <a:pos x="51" y="18"/>
                  </a:cxn>
                  <a:cxn ang="0">
                    <a:pos x="59" y="44"/>
                  </a:cxn>
                  <a:cxn ang="0">
                    <a:pos x="54" y="52"/>
                  </a:cxn>
                  <a:cxn ang="0">
                    <a:pos x="50" y="61"/>
                  </a:cxn>
                  <a:cxn ang="0">
                    <a:pos x="69" y="61"/>
                  </a:cxn>
                  <a:cxn ang="0">
                    <a:pos x="70" y="80"/>
                  </a:cxn>
                  <a:cxn ang="0">
                    <a:pos x="51" y="81"/>
                  </a:cxn>
                  <a:cxn ang="0">
                    <a:pos x="79" y="92"/>
                  </a:cxn>
                  <a:cxn ang="0">
                    <a:pos x="79" y="92"/>
                  </a:cxn>
                  <a:cxn ang="0">
                    <a:pos x="90" y="67"/>
                  </a:cxn>
                  <a:cxn ang="0">
                    <a:pos x="105" y="39"/>
                  </a:cxn>
                  <a:cxn ang="0">
                    <a:pos x="103" y="40"/>
                  </a:cxn>
                  <a:cxn ang="0">
                    <a:pos x="103" y="42"/>
                  </a:cxn>
                  <a:cxn ang="0">
                    <a:pos x="107" y="50"/>
                  </a:cxn>
                  <a:cxn ang="0">
                    <a:pos x="92" y="53"/>
                  </a:cxn>
                  <a:cxn ang="0">
                    <a:pos x="88" y="63"/>
                  </a:cxn>
                  <a:cxn ang="0">
                    <a:pos x="75" y="56"/>
                  </a:cxn>
                  <a:cxn ang="0">
                    <a:pos x="70" y="53"/>
                  </a:cxn>
                  <a:cxn ang="0">
                    <a:pos x="64" y="43"/>
                  </a:cxn>
                  <a:cxn ang="0">
                    <a:pos x="63" y="42"/>
                  </a:cxn>
                  <a:cxn ang="0">
                    <a:pos x="54" y="39"/>
                  </a:cxn>
                  <a:cxn ang="0">
                    <a:pos x="63" y="27"/>
                  </a:cxn>
                  <a:cxn ang="0">
                    <a:pos x="62" y="27"/>
                  </a:cxn>
                  <a:cxn ang="0">
                    <a:pos x="63" y="26"/>
                  </a:cxn>
                  <a:cxn ang="0">
                    <a:pos x="64" y="24"/>
                  </a:cxn>
                  <a:cxn ang="0">
                    <a:pos x="70" y="14"/>
                  </a:cxn>
                  <a:cxn ang="0">
                    <a:pos x="75" y="14"/>
                  </a:cxn>
                  <a:cxn ang="0">
                    <a:pos x="88" y="5"/>
                  </a:cxn>
                  <a:cxn ang="0">
                    <a:pos x="89" y="13"/>
                  </a:cxn>
                  <a:cxn ang="0">
                    <a:pos x="100" y="10"/>
                  </a:cxn>
                  <a:cxn ang="0">
                    <a:pos x="102" y="24"/>
                  </a:cxn>
                  <a:cxn ang="0">
                    <a:pos x="102" y="26"/>
                  </a:cxn>
                  <a:cxn ang="0">
                    <a:pos x="112" y="39"/>
                  </a:cxn>
                </a:cxnLst>
                <a:rect l="0" t="0" r="r" b="b"/>
                <a:pathLst>
                  <a:path w="116" h="109">
                    <a:moveTo>
                      <a:pt x="114" y="24"/>
                    </a:move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12" y="19"/>
                      <a:pt x="112" y="19"/>
                      <a:pt x="112" y="19"/>
                    </a:cubicBezTo>
                    <a:cubicBezTo>
                      <a:pt x="113" y="18"/>
                      <a:pt x="113" y="16"/>
                      <a:pt x="112" y="15"/>
                    </a:cubicBezTo>
                    <a:cubicBezTo>
                      <a:pt x="101" y="5"/>
                      <a:pt x="101" y="5"/>
                      <a:pt x="101" y="5"/>
                    </a:cubicBezTo>
                    <a:cubicBezTo>
                      <a:pt x="100" y="4"/>
                      <a:pt x="99" y="4"/>
                      <a:pt x="98" y="5"/>
                    </a:cubicBezTo>
                    <a:cubicBezTo>
                      <a:pt x="93" y="10"/>
                      <a:pt x="93" y="10"/>
                      <a:pt x="93" y="10"/>
                    </a:cubicBezTo>
                    <a:cubicBezTo>
                      <a:pt x="93" y="10"/>
                      <a:pt x="93" y="10"/>
                      <a:pt x="93" y="10"/>
                    </a:cubicBezTo>
                    <a:cubicBezTo>
                      <a:pt x="93" y="10"/>
                      <a:pt x="93" y="10"/>
                      <a:pt x="93" y="10"/>
                    </a:cubicBezTo>
                    <a:cubicBezTo>
                      <a:pt x="93" y="2"/>
                      <a:pt x="93" y="2"/>
                      <a:pt x="93" y="2"/>
                    </a:cubicBezTo>
                    <a:cubicBezTo>
                      <a:pt x="93" y="1"/>
                      <a:pt x="92" y="0"/>
                      <a:pt x="90" y="0"/>
                    </a:cubicBezTo>
                    <a:cubicBezTo>
                      <a:pt x="75" y="0"/>
                      <a:pt x="75" y="0"/>
                      <a:pt x="75" y="0"/>
                    </a:cubicBezTo>
                    <a:cubicBezTo>
                      <a:pt x="74" y="0"/>
                      <a:pt x="73" y="1"/>
                      <a:pt x="73" y="2"/>
                    </a:cubicBezTo>
                    <a:cubicBezTo>
                      <a:pt x="73" y="10"/>
                      <a:pt x="73" y="10"/>
                      <a:pt x="73" y="10"/>
                    </a:cubicBezTo>
                    <a:cubicBezTo>
                      <a:pt x="73" y="10"/>
                      <a:pt x="73" y="10"/>
                      <a:pt x="73" y="10"/>
                    </a:cubicBezTo>
                    <a:cubicBezTo>
                      <a:pt x="73" y="10"/>
                      <a:pt x="73" y="10"/>
                      <a:pt x="73" y="10"/>
                    </a:cubicBezTo>
                    <a:cubicBezTo>
                      <a:pt x="68" y="5"/>
                      <a:pt x="68" y="5"/>
                      <a:pt x="68" y="5"/>
                    </a:cubicBezTo>
                    <a:cubicBezTo>
                      <a:pt x="67" y="4"/>
                      <a:pt x="65" y="4"/>
                      <a:pt x="64" y="5"/>
                    </a:cubicBezTo>
                    <a:cubicBezTo>
                      <a:pt x="56" y="13"/>
                      <a:pt x="56" y="13"/>
                      <a:pt x="56" y="13"/>
                    </a:cubicBezTo>
                    <a:cubicBezTo>
                      <a:pt x="54" y="12"/>
                      <a:pt x="51" y="12"/>
                      <a:pt x="48" y="12"/>
                    </a:cubicBezTo>
                    <a:cubicBezTo>
                      <a:pt x="35" y="12"/>
                      <a:pt x="23" y="18"/>
                      <a:pt x="14" y="26"/>
                    </a:cubicBezTo>
                    <a:cubicBezTo>
                      <a:pt x="5" y="35"/>
                      <a:pt x="0" y="47"/>
                      <a:pt x="0" y="61"/>
                    </a:cubicBezTo>
                    <a:cubicBezTo>
                      <a:pt x="0" y="74"/>
                      <a:pt x="5" y="86"/>
                      <a:pt x="14" y="95"/>
                    </a:cubicBezTo>
                    <a:cubicBezTo>
                      <a:pt x="23" y="104"/>
                      <a:pt x="35" y="109"/>
                      <a:pt x="48" y="109"/>
                    </a:cubicBezTo>
                    <a:cubicBezTo>
                      <a:pt x="62" y="109"/>
                      <a:pt x="74" y="104"/>
                      <a:pt x="83" y="95"/>
                    </a:cubicBezTo>
                    <a:cubicBezTo>
                      <a:pt x="91" y="87"/>
                      <a:pt x="97" y="75"/>
                      <a:pt x="97" y="62"/>
                    </a:cubicBezTo>
                    <a:cubicBezTo>
                      <a:pt x="98" y="63"/>
                      <a:pt x="98" y="63"/>
                      <a:pt x="98" y="63"/>
                    </a:cubicBezTo>
                    <a:cubicBezTo>
                      <a:pt x="99" y="64"/>
                      <a:pt x="100" y="64"/>
                      <a:pt x="101" y="63"/>
                    </a:cubicBezTo>
                    <a:cubicBezTo>
                      <a:pt x="112" y="52"/>
                      <a:pt x="112" y="52"/>
                      <a:pt x="112" y="52"/>
                    </a:cubicBezTo>
                    <a:cubicBezTo>
                      <a:pt x="113" y="51"/>
                      <a:pt x="113" y="50"/>
                      <a:pt x="112" y="49"/>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14" y="44"/>
                      <a:pt x="114" y="44"/>
                      <a:pt x="114" y="44"/>
                    </a:cubicBezTo>
                    <a:cubicBezTo>
                      <a:pt x="115" y="44"/>
                      <a:pt x="116" y="42"/>
                      <a:pt x="116" y="41"/>
                    </a:cubicBezTo>
                    <a:cubicBezTo>
                      <a:pt x="116" y="26"/>
                      <a:pt x="116" y="26"/>
                      <a:pt x="116" y="26"/>
                    </a:cubicBezTo>
                    <a:cubicBezTo>
                      <a:pt x="116" y="25"/>
                      <a:pt x="115" y="24"/>
                      <a:pt x="114" y="24"/>
                    </a:cubicBezTo>
                    <a:close/>
                    <a:moveTo>
                      <a:pt x="46" y="61"/>
                    </a:moveTo>
                    <a:cubicBezTo>
                      <a:pt x="46" y="66"/>
                      <a:pt x="46" y="71"/>
                      <a:pt x="46" y="76"/>
                    </a:cubicBezTo>
                    <a:cubicBezTo>
                      <a:pt x="40" y="77"/>
                      <a:pt x="33" y="78"/>
                      <a:pt x="27" y="80"/>
                    </a:cubicBezTo>
                    <a:cubicBezTo>
                      <a:pt x="24" y="74"/>
                      <a:pt x="23" y="68"/>
                      <a:pt x="24" y="62"/>
                    </a:cubicBezTo>
                    <a:cubicBezTo>
                      <a:pt x="31" y="61"/>
                      <a:pt x="38" y="61"/>
                      <a:pt x="46" y="61"/>
                    </a:cubicBezTo>
                    <a:close/>
                    <a:moveTo>
                      <a:pt x="24" y="57"/>
                    </a:moveTo>
                    <a:cubicBezTo>
                      <a:pt x="24" y="51"/>
                      <a:pt x="26" y="45"/>
                      <a:pt x="28" y="39"/>
                    </a:cubicBezTo>
                    <a:cubicBezTo>
                      <a:pt x="34" y="41"/>
                      <a:pt x="40" y="42"/>
                      <a:pt x="46" y="43"/>
                    </a:cubicBezTo>
                    <a:cubicBezTo>
                      <a:pt x="46" y="47"/>
                      <a:pt x="46" y="52"/>
                      <a:pt x="46" y="56"/>
                    </a:cubicBezTo>
                    <a:cubicBezTo>
                      <a:pt x="38" y="56"/>
                      <a:pt x="31" y="56"/>
                      <a:pt x="24" y="57"/>
                    </a:cubicBezTo>
                    <a:close/>
                    <a:moveTo>
                      <a:pt x="46" y="38"/>
                    </a:moveTo>
                    <a:cubicBezTo>
                      <a:pt x="41" y="38"/>
                      <a:pt x="36" y="37"/>
                      <a:pt x="30" y="35"/>
                    </a:cubicBezTo>
                    <a:cubicBezTo>
                      <a:pt x="34" y="28"/>
                      <a:pt x="40" y="22"/>
                      <a:pt x="46" y="19"/>
                    </a:cubicBezTo>
                    <a:cubicBezTo>
                      <a:pt x="46" y="25"/>
                      <a:pt x="46" y="31"/>
                      <a:pt x="46" y="38"/>
                    </a:cubicBezTo>
                    <a:close/>
                    <a:moveTo>
                      <a:pt x="17" y="30"/>
                    </a:moveTo>
                    <a:cubicBezTo>
                      <a:pt x="23" y="24"/>
                      <a:pt x="30" y="20"/>
                      <a:pt x="38" y="18"/>
                    </a:cubicBezTo>
                    <a:cubicBezTo>
                      <a:pt x="33" y="22"/>
                      <a:pt x="29" y="28"/>
                      <a:pt x="26" y="34"/>
                    </a:cubicBezTo>
                    <a:cubicBezTo>
                      <a:pt x="23" y="32"/>
                      <a:pt x="20" y="31"/>
                      <a:pt x="17" y="30"/>
                    </a:cubicBezTo>
                    <a:close/>
                    <a:moveTo>
                      <a:pt x="14" y="34"/>
                    </a:moveTo>
                    <a:cubicBezTo>
                      <a:pt x="17" y="35"/>
                      <a:pt x="21" y="37"/>
                      <a:pt x="24" y="38"/>
                    </a:cubicBezTo>
                    <a:cubicBezTo>
                      <a:pt x="21" y="44"/>
                      <a:pt x="19" y="50"/>
                      <a:pt x="19" y="57"/>
                    </a:cubicBezTo>
                    <a:cubicBezTo>
                      <a:pt x="14" y="57"/>
                      <a:pt x="9" y="58"/>
                      <a:pt x="5" y="58"/>
                    </a:cubicBezTo>
                    <a:cubicBezTo>
                      <a:pt x="5" y="49"/>
                      <a:pt x="9" y="40"/>
                      <a:pt x="14" y="34"/>
                    </a:cubicBezTo>
                    <a:close/>
                    <a:moveTo>
                      <a:pt x="13" y="86"/>
                    </a:moveTo>
                    <a:cubicBezTo>
                      <a:pt x="8" y="80"/>
                      <a:pt x="5" y="72"/>
                      <a:pt x="5" y="63"/>
                    </a:cubicBezTo>
                    <a:cubicBezTo>
                      <a:pt x="9" y="63"/>
                      <a:pt x="14" y="62"/>
                      <a:pt x="19" y="62"/>
                    </a:cubicBezTo>
                    <a:cubicBezTo>
                      <a:pt x="19" y="69"/>
                      <a:pt x="20" y="75"/>
                      <a:pt x="22" y="82"/>
                    </a:cubicBezTo>
                    <a:cubicBezTo>
                      <a:pt x="19" y="83"/>
                      <a:pt x="16" y="85"/>
                      <a:pt x="13" y="86"/>
                    </a:cubicBezTo>
                    <a:close/>
                    <a:moveTo>
                      <a:pt x="17" y="92"/>
                    </a:moveTo>
                    <a:cubicBezTo>
                      <a:pt x="17" y="91"/>
                      <a:pt x="16" y="91"/>
                      <a:pt x="16" y="90"/>
                    </a:cubicBezTo>
                    <a:cubicBezTo>
                      <a:pt x="19" y="89"/>
                      <a:pt x="21" y="87"/>
                      <a:pt x="24" y="86"/>
                    </a:cubicBezTo>
                    <a:cubicBezTo>
                      <a:pt x="27" y="93"/>
                      <a:pt x="32" y="99"/>
                      <a:pt x="38" y="103"/>
                    </a:cubicBezTo>
                    <a:cubicBezTo>
                      <a:pt x="30" y="101"/>
                      <a:pt x="23" y="97"/>
                      <a:pt x="17" y="92"/>
                    </a:cubicBezTo>
                    <a:close/>
                    <a:moveTo>
                      <a:pt x="29" y="85"/>
                    </a:moveTo>
                    <a:cubicBezTo>
                      <a:pt x="35" y="83"/>
                      <a:pt x="40" y="82"/>
                      <a:pt x="46" y="81"/>
                    </a:cubicBezTo>
                    <a:cubicBezTo>
                      <a:pt x="46" y="83"/>
                      <a:pt x="46" y="83"/>
                      <a:pt x="46" y="83"/>
                    </a:cubicBezTo>
                    <a:cubicBezTo>
                      <a:pt x="46" y="89"/>
                      <a:pt x="46" y="96"/>
                      <a:pt x="46" y="103"/>
                    </a:cubicBezTo>
                    <a:cubicBezTo>
                      <a:pt x="38" y="98"/>
                      <a:pt x="32" y="92"/>
                      <a:pt x="29" y="85"/>
                    </a:cubicBezTo>
                    <a:close/>
                    <a:moveTo>
                      <a:pt x="51" y="18"/>
                    </a:moveTo>
                    <a:cubicBezTo>
                      <a:pt x="53" y="20"/>
                      <a:pt x="56" y="22"/>
                      <a:pt x="58" y="24"/>
                    </a:cubicBezTo>
                    <a:cubicBezTo>
                      <a:pt x="51" y="24"/>
                      <a:pt x="51" y="24"/>
                      <a:pt x="51" y="24"/>
                    </a:cubicBezTo>
                    <a:cubicBezTo>
                      <a:pt x="51" y="24"/>
                      <a:pt x="51" y="24"/>
                      <a:pt x="51" y="24"/>
                    </a:cubicBezTo>
                    <a:cubicBezTo>
                      <a:pt x="51" y="22"/>
                      <a:pt x="51" y="20"/>
                      <a:pt x="51" y="18"/>
                    </a:cubicBezTo>
                    <a:close/>
                    <a:moveTo>
                      <a:pt x="50" y="43"/>
                    </a:moveTo>
                    <a:cubicBezTo>
                      <a:pt x="51" y="43"/>
                      <a:pt x="51" y="44"/>
                      <a:pt x="51" y="44"/>
                    </a:cubicBezTo>
                    <a:cubicBezTo>
                      <a:pt x="59" y="44"/>
                      <a:pt x="59" y="44"/>
                      <a:pt x="59" y="44"/>
                    </a:cubicBezTo>
                    <a:cubicBezTo>
                      <a:pt x="59" y="44"/>
                      <a:pt x="59" y="44"/>
                      <a:pt x="59" y="44"/>
                    </a:cubicBezTo>
                    <a:cubicBezTo>
                      <a:pt x="59" y="44"/>
                      <a:pt x="59" y="44"/>
                      <a:pt x="59" y="44"/>
                    </a:cubicBezTo>
                    <a:cubicBezTo>
                      <a:pt x="59" y="44"/>
                      <a:pt x="59" y="44"/>
                      <a:pt x="59" y="44"/>
                    </a:cubicBezTo>
                    <a:cubicBezTo>
                      <a:pt x="54" y="49"/>
                      <a:pt x="54" y="49"/>
                      <a:pt x="54" y="49"/>
                    </a:cubicBezTo>
                    <a:cubicBezTo>
                      <a:pt x="53" y="50"/>
                      <a:pt x="53" y="51"/>
                      <a:pt x="54" y="52"/>
                    </a:cubicBezTo>
                    <a:cubicBezTo>
                      <a:pt x="58" y="56"/>
                      <a:pt x="58" y="56"/>
                      <a:pt x="58" y="56"/>
                    </a:cubicBezTo>
                    <a:cubicBezTo>
                      <a:pt x="55" y="56"/>
                      <a:pt x="53" y="56"/>
                      <a:pt x="50" y="56"/>
                    </a:cubicBezTo>
                    <a:cubicBezTo>
                      <a:pt x="50" y="52"/>
                      <a:pt x="50" y="48"/>
                      <a:pt x="50" y="43"/>
                    </a:cubicBezTo>
                    <a:close/>
                    <a:moveTo>
                      <a:pt x="50" y="61"/>
                    </a:moveTo>
                    <a:cubicBezTo>
                      <a:pt x="55" y="61"/>
                      <a:pt x="59" y="61"/>
                      <a:pt x="63" y="61"/>
                    </a:cubicBezTo>
                    <a:cubicBezTo>
                      <a:pt x="64" y="63"/>
                      <a:pt x="64" y="63"/>
                      <a:pt x="64" y="63"/>
                    </a:cubicBezTo>
                    <a:cubicBezTo>
                      <a:pt x="65" y="64"/>
                      <a:pt x="67" y="64"/>
                      <a:pt x="68" y="63"/>
                    </a:cubicBezTo>
                    <a:cubicBezTo>
                      <a:pt x="69" y="61"/>
                      <a:pt x="69" y="61"/>
                      <a:pt x="69" y="61"/>
                    </a:cubicBezTo>
                    <a:cubicBezTo>
                      <a:pt x="70" y="62"/>
                      <a:pt x="72" y="62"/>
                      <a:pt x="73" y="62"/>
                    </a:cubicBezTo>
                    <a:cubicBezTo>
                      <a:pt x="73" y="65"/>
                      <a:pt x="73" y="65"/>
                      <a:pt x="73" y="65"/>
                    </a:cubicBezTo>
                    <a:cubicBezTo>
                      <a:pt x="73" y="65"/>
                      <a:pt x="73" y="66"/>
                      <a:pt x="73" y="66"/>
                    </a:cubicBezTo>
                    <a:cubicBezTo>
                      <a:pt x="73" y="71"/>
                      <a:pt x="72" y="75"/>
                      <a:pt x="70" y="80"/>
                    </a:cubicBezTo>
                    <a:cubicBezTo>
                      <a:pt x="64" y="78"/>
                      <a:pt x="57" y="77"/>
                      <a:pt x="51" y="76"/>
                    </a:cubicBezTo>
                    <a:cubicBezTo>
                      <a:pt x="51" y="71"/>
                      <a:pt x="50" y="66"/>
                      <a:pt x="50" y="61"/>
                    </a:cubicBezTo>
                    <a:close/>
                    <a:moveTo>
                      <a:pt x="51" y="83"/>
                    </a:moveTo>
                    <a:cubicBezTo>
                      <a:pt x="51" y="81"/>
                      <a:pt x="51" y="81"/>
                      <a:pt x="51" y="81"/>
                    </a:cubicBezTo>
                    <a:cubicBezTo>
                      <a:pt x="57" y="81"/>
                      <a:pt x="62" y="82"/>
                      <a:pt x="68" y="84"/>
                    </a:cubicBezTo>
                    <a:cubicBezTo>
                      <a:pt x="65" y="92"/>
                      <a:pt x="59" y="98"/>
                      <a:pt x="51" y="103"/>
                    </a:cubicBezTo>
                    <a:cubicBezTo>
                      <a:pt x="51" y="96"/>
                      <a:pt x="51" y="89"/>
                      <a:pt x="51" y="83"/>
                    </a:cubicBezTo>
                    <a:close/>
                    <a:moveTo>
                      <a:pt x="79" y="92"/>
                    </a:moveTo>
                    <a:cubicBezTo>
                      <a:pt x="74" y="97"/>
                      <a:pt x="67" y="101"/>
                      <a:pt x="59" y="103"/>
                    </a:cubicBezTo>
                    <a:cubicBezTo>
                      <a:pt x="65" y="98"/>
                      <a:pt x="70" y="92"/>
                      <a:pt x="73" y="86"/>
                    </a:cubicBezTo>
                    <a:cubicBezTo>
                      <a:pt x="76" y="87"/>
                      <a:pt x="78" y="88"/>
                      <a:pt x="81" y="90"/>
                    </a:cubicBezTo>
                    <a:cubicBezTo>
                      <a:pt x="80" y="91"/>
                      <a:pt x="80" y="91"/>
                      <a:pt x="79" y="92"/>
                    </a:cubicBezTo>
                    <a:close/>
                    <a:moveTo>
                      <a:pt x="84" y="86"/>
                    </a:moveTo>
                    <a:cubicBezTo>
                      <a:pt x="81" y="84"/>
                      <a:pt x="78" y="83"/>
                      <a:pt x="75" y="82"/>
                    </a:cubicBezTo>
                    <a:cubicBezTo>
                      <a:pt x="76" y="77"/>
                      <a:pt x="77" y="72"/>
                      <a:pt x="78" y="67"/>
                    </a:cubicBezTo>
                    <a:cubicBezTo>
                      <a:pt x="90" y="67"/>
                      <a:pt x="90" y="67"/>
                      <a:pt x="90" y="67"/>
                    </a:cubicBezTo>
                    <a:cubicBezTo>
                      <a:pt x="91" y="67"/>
                      <a:pt x="91" y="67"/>
                      <a:pt x="92" y="67"/>
                    </a:cubicBezTo>
                    <a:cubicBezTo>
                      <a:pt x="91" y="74"/>
                      <a:pt x="88" y="81"/>
                      <a:pt x="84" y="86"/>
                    </a:cubicBezTo>
                    <a:close/>
                    <a:moveTo>
                      <a:pt x="112" y="39"/>
                    </a:moveTo>
                    <a:cubicBezTo>
                      <a:pt x="105" y="39"/>
                      <a:pt x="105" y="39"/>
                      <a:pt x="105" y="39"/>
                    </a:cubicBezTo>
                    <a:cubicBezTo>
                      <a:pt x="104" y="39"/>
                      <a:pt x="103" y="39"/>
                      <a:pt x="103" y="40"/>
                    </a:cubicBezTo>
                    <a:cubicBezTo>
                      <a:pt x="103" y="41"/>
                      <a:pt x="103" y="41"/>
                      <a:pt x="103" y="41"/>
                    </a:cubicBezTo>
                    <a:cubicBezTo>
                      <a:pt x="103" y="41"/>
                      <a:pt x="103" y="41"/>
                      <a:pt x="103" y="41"/>
                    </a:cubicBezTo>
                    <a:cubicBezTo>
                      <a:pt x="103" y="40"/>
                      <a:pt x="103" y="40"/>
                      <a:pt x="103" y="40"/>
                    </a:cubicBezTo>
                    <a:cubicBezTo>
                      <a:pt x="103" y="41"/>
                      <a:pt x="103" y="41"/>
                      <a:pt x="102" y="42"/>
                    </a:cubicBezTo>
                    <a:cubicBezTo>
                      <a:pt x="102" y="42"/>
                      <a:pt x="102" y="42"/>
                      <a:pt x="102" y="42"/>
                    </a:cubicBezTo>
                    <a:cubicBezTo>
                      <a:pt x="103" y="42"/>
                      <a:pt x="103" y="42"/>
                      <a:pt x="103" y="42"/>
                    </a:cubicBezTo>
                    <a:cubicBezTo>
                      <a:pt x="103" y="42"/>
                      <a:pt x="103" y="42"/>
                      <a:pt x="103" y="42"/>
                    </a:cubicBezTo>
                    <a:cubicBezTo>
                      <a:pt x="102" y="42"/>
                      <a:pt x="102" y="42"/>
                      <a:pt x="102" y="42"/>
                    </a:cubicBezTo>
                    <a:cubicBezTo>
                      <a:pt x="102" y="42"/>
                      <a:pt x="102" y="43"/>
                      <a:pt x="102" y="43"/>
                    </a:cubicBezTo>
                    <a:cubicBezTo>
                      <a:pt x="101" y="44"/>
                      <a:pt x="101" y="45"/>
                      <a:pt x="102" y="46"/>
                    </a:cubicBezTo>
                    <a:cubicBezTo>
                      <a:pt x="107" y="50"/>
                      <a:pt x="107" y="50"/>
                      <a:pt x="107" y="50"/>
                    </a:cubicBezTo>
                    <a:cubicBezTo>
                      <a:pt x="100" y="58"/>
                      <a:pt x="100" y="58"/>
                      <a:pt x="100" y="58"/>
                    </a:cubicBezTo>
                    <a:cubicBezTo>
                      <a:pt x="95" y="53"/>
                      <a:pt x="95" y="53"/>
                      <a:pt x="95" y="53"/>
                    </a:cubicBezTo>
                    <a:cubicBezTo>
                      <a:pt x="94" y="52"/>
                      <a:pt x="93" y="52"/>
                      <a:pt x="92" y="53"/>
                    </a:cubicBezTo>
                    <a:cubicBezTo>
                      <a:pt x="92" y="53"/>
                      <a:pt x="92" y="53"/>
                      <a:pt x="92" y="53"/>
                    </a:cubicBezTo>
                    <a:cubicBezTo>
                      <a:pt x="92" y="53"/>
                      <a:pt x="91" y="53"/>
                      <a:pt x="91" y="53"/>
                    </a:cubicBezTo>
                    <a:cubicBezTo>
                      <a:pt x="90" y="53"/>
                      <a:pt x="90" y="54"/>
                      <a:pt x="90" y="54"/>
                    </a:cubicBezTo>
                    <a:cubicBezTo>
                      <a:pt x="89" y="54"/>
                      <a:pt x="88" y="55"/>
                      <a:pt x="88" y="56"/>
                    </a:cubicBezTo>
                    <a:cubicBezTo>
                      <a:pt x="88" y="63"/>
                      <a:pt x="88" y="63"/>
                      <a:pt x="88" y="63"/>
                    </a:cubicBezTo>
                    <a:cubicBezTo>
                      <a:pt x="78" y="63"/>
                      <a:pt x="78" y="63"/>
                      <a:pt x="78" y="63"/>
                    </a:cubicBezTo>
                    <a:cubicBezTo>
                      <a:pt x="78" y="56"/>
                      <a:pt x="78" y="56"/>
                      <a:pt x="78" y="56"/>
                    </a:cubicBezTo>
                    <a:cubicBezTo>
                      <a:pt x="78" y="55"/>
                      <a:pt x="77" y="54"/>
                      <a:pt x="76" y="54"/>
                    </a:cubicBezTo>
                    <a:cubicBezTo>
                      <a:pt x="75" y="56"/>
                      <a:pt x="75" y="56"/>
                      <a:pt x="75" y="56"/>
                    </a:cubicBezTo>
                    <a:cubicBezTo>
                      <a:pt x="76" y="54"/>
                      <a:pt x="76" y="54"/>
                      <a:pt x="76" y="54"/>
                    </a:cubicBezTo>
                    <a:cubicBezTo>
                      <a:pt x="76" y="54"/>
                      <a:pt x="75" y="54"/>
                      <a:pt x="75" y="53"/>
                    </a:cubicBezTo>
                    <a:cubicBezTo>
                      <a:pt x="74" y="53"/>
                      <a:pt x="74" y="53"/>
                      <a:pt x="73" y="53"/>
                    </a:cubicBezTo>
                    <a:cubicBezTo>
                      <a:pt x="72" y="52"/>
                      <a:pt x="71" y="52"/>
                      <a:pt x="70" y="53"/>
                    </a:cubicBezTo>
                    <a:cubicBezTo>
                      <a:pt x="66" y="58"/>
                      <a:pt x="66" y="58"/>
                      <a:pt x="66" y="58"/>
                    </a:cubicBezTo>
                    <a:cubicBezTo>
                      <a:pt x="59" y="50"/>
                      <a:pt x="59" y="50"/>
                      <a:pt x="59" y="50"/>
                    </a:cubicBezTo>
                    <a:cubicBezTo>
                      <a:pt x="63" y="46"/>
                      <a:pt x="63" y="46"/>
                      <a:pt x="63" y="46"/>
                    </a:cubicBezTo>
                    <a:cubicBezTo>
                      <a:pt x="64" y="45"/>
                      <a:pt x="64" y="44"/>
                      <a:pt x="64" y="43"/>
                    </a:cubicBezTo>
                    <a:cubicBezTo>
                      <a:pt x="64" y="43"/>
                      <a:pt x="64" y="43"/>
                      <a:pt x="64" y="43"/>
                    </a:cubicBezTo>
                    <a:cubicBezTo>
                      <a:pt x="64" y="43"/>
                      <a:pt x="63" y="42"/>
                      <a:pt x="63" y="42"/>
                    </a:cubicBezTo>
                    <a:cubicBezTo>
                      <a:pt x="63" y="42"/>
                      <a:pt x="63" y="42"/>
                      <a:pt x="63" y="42"/>
                    </a:cubicBezTo>
                    <a:cubicBezTo>
                      <a:pt x="63" y="42"/>
                      <a:pt x="63" y="42"/>
                      <a:pt x="63" y="42"/>
                    </a:cubicBezTo>
                    <a:cubicBezTo>
                      <a:pt x="63" y="42"/>
                      <a:pt x="63" y="42"/>
                      <a:pt x="63" y="42"/>
                    </a:cubicBezTo>
                    <a:cubicBezTo>
                      <a:pt x="63" y="41"/>
                      <a:pt x="63" y="41"/>
                      <a:pt x="63" y="41"/>
                    </a:cubicBezTo>
                    <a:cubicBezTo>
                      <a:pt x="62" y="40"/>
                      <a:pt x="61" y="39"/>
                      <a:pt x="60" y="39"/>
                    </a:cubicBezTo>
                    <a:cubicBezTo>
                      <a:pt x="54" y="39"/>
                      <a:pt x="54" y="39"/>
                      <a:pt x="54" y="39"/>
                    </a:cubicBezTo>
                    <a:cubicBezTo>
                      <a:pt x="54" y="29"/>
                      <a:pt x="54" y="29"/>
                      <a:pt x="54" y="29"/>
                    </a:cubicBezTo>
                    <a:cubicBezTo>
                      <a:pt x="60" y="29"/>
                      <a:pt x="60" y="29"/>
                      <a:pt x="60" y="29"/>
                    </a:cubicBezTo>
                    <a:cubicBezTo>
                      <a:pt x="61" y="29"/>
                      <a:pt x="62" y="28"/>
                      <a:pt x="63" y="27"/>
                    </a:cubicBezTo>
                    <a:cubicBezTo>
                      <a:pt x="63" y="27"/>
                      <a:pt x="63" y="27"/>
                      <a:pt x="63" y="27"/>
                    </a:cubicBezTo>
                    <a:cubicBezTo>
                      <a:pt x="63" y="27"/>
                      <a:pt x="63" y="27"/>
                      <a:pt x="63" y="27"/>
                    </a:cubicBezTo>
                    <a:cubicBezTo>
                      <a:pt x="62" y="27"/>
                      <a:pt x="62" y="27"/>
                      <a:pt x="62" y="27"/>
                    </a:cubicBezTo>
                    <a:cubicBezTo>
                      <a:pt x="62" y="27"/>
                      <a:pt x="62" y="27"/>
                      <a:pt x="62" y="27"/>
                    </a:cubicBezTo>
                    <a:cubicBezTo>
                      <a:pt x="62" y="27"/>
                      <a:pt x="62" y="27"/>
                      <a:pt x="62" y="27"/>
                    </a:cubicBezTo>
                    <a:cubicBezTo>
                      <a:pt x="62" y="27"/>
                      <a:pt x="62" y="27"/>
                      <a:pt x="62" y="27"/>
                    </a:cubicBezTo>
                    <a:cubicBezTo>
                      <a:pt x="63" y="27"/>
                      <a:pt x="63" y="27"/>
                      <a:pt x="63" y="27"/>
                    </a:cubicBezTo>
                    <a:cubicBezTo>
                      <a:pt x="63" y="27"/>
                      <a:pt x="63" y="26"/>
                      <a:pt x="63" y="26"/>
                    </a:cubicBezTo>
                    <a:cubicBezTo>
                      <a:pt x="63" y="26"/>
                      <a:pt x="63" y="26"/>
                      <a:pt x="63" y="26"/>
                    </a:cubicBezTo>
                    <a:cubicBezTo>
                      <a:pt x="63" y="25"/>
                      <a:pt x="63" y="25"/>
                      <a:pt x="63" y="25"/>
                    </a:cubicBezTo>
                    <a:cubicBezTo>
                      <a:pt x="63" y="25"/>
                      <a:pt x="63" y="25"/>
                      <a:pt x="63" y="25"/>
                    </a:cubicBezTo>
                    <a:cubicBezTo>
                      <a:pt x="63" y="26"/>
                      <a:pt x="63" y="26"/>
                      <a:pt x="63" y="26"/>
                    </a:cubicBezTo>
                    <a:cubicBezTo>
                      <a:pt x="63" y="25"/>
                      <a:pt x="63" y="25"/>
                      <a:pt x="64" y="24"/>
                    </a:cubicBezTo>
                    <a:cubicBezTo>
                      <a:pt x="64" y="23"/>
                      <a:pt x="64" y="22"/>
                      <a:pt x="63" y="21"/>
                    </a:cubicBezTo>
                    <a:cubicBezTo>
                      <a:pt x="59" y="17"/>
                      <a:pt x="59" y="17"/>
                      <a:pt x="59" y="17"/>
                    </a:cubicBezTo>
                    <a:cubicBezTo>
                      <a:pt x="66" y="10"/>
                      <a:pt x="66" y="10"/>
                      <a:pt x="66" y="10"/>
                    </a:cubicBezTo>
                    <a:cubicBezTo>
                      <a:pt x="70" y="14"/>
                      <a:pt x="70" y="14"/>
                      <a:pt x="70" y="14"/>
                    </a:cubicBezTo>
                    <a:cubicBezTo>
                      <a:pt x="70" y="14"/>
                      <a:pt x="70" y="14"/>
                      <a:pt x="70" y="14"/>
                    </a:cubicBezTo>
                    <a:cubicBezTo>
                      <a:pt x="71" y="15"/>
                      <a:pt x="72" y="15"/>
                      <a:pt x="73" y="15"/>
                    </a:cubicBezTo>
                    <a:cubicBezTo>
                      <a:pt x="73" y="15"/>
                      <a:pt x="73" y="15"/>
                      <a:pt x="73" y="15"/>
                    </a:cubicBezTo>
                    <a:cubicBezTo>
                      <a:pt x="74" y="14"/>
                      <a:pt x="74" y="14"/>
                      <a:pt x="75" y="14"/>
                    </a:cubicBezTo>
                    <a:cubicBezTo>
                      <a:pt x="75" y="14"/>
                      <a:pt x="75" y="14"/>
                      <a:pt x="76" y="14"/>
                    </a:cubicBezTo>
                    <a:cubicBezTo>
                      <a:pt x="77" y="13"/>
                      <a:pt x="78" y="12"/>
                      <a:pt x="78" y="11"/>
                    </a:cubicBezTo>
                    <a:cubicBezTo>
                      <a:pt x="78" y="5"/>
                      <a:pt x="78" y="5"/>
                      <a:pt x="78" y="5"/>
                    </a:cubicBezTo>
                    <a:cubicBezTo>
                      <a:pt x="88" y="5"/>
                      <a:pt x="88" y="5"/>
                      <a:pt x="88" y="5"/>
                    </a:cubicBezTo>
                    <a:cubicBezTo>
                      <a:pt x="88" y="11"/>
                      <a:pt x="88" y="11"/>
                      <a:pt x="88" y="11"/>
                    </a:cubicBezTo>
                    <a:cubicBezTo>
                      <a:pt x="88" y="12"/>
                      <a:pt x="88" y="13"/>
                      <a:pt x="89" y="13"/>
                    </a:cubicBezTo>
                    <a:cubicBezTo>
                      <a:pt x="90" y="11"/>
                      <a:pt x="90" y="11"/>
                      <a:pt x="90" y="11"/>
                    </a:cubicBezTo>
                    <a:cubicBezTo>
                      <a:pt x="89" y="13"/>
                      <a:pt x="89" y="13"/>
                      <a:pt x="89" y="13"/>
                    </a:cubicBezTo>
                    <a:cubicBezTo>
                      <a:pt x="90" y="14"/>
                      <a:pt x="90" y="14"/>
                      <a:pt x="91" y="14"/>
                    </a:cubicBezTo>
                    <a:cubicBezTo>
                      <a:pt x="91" y="14"/>
                      <a:pt x="92" y="14"/>
                      <a:pt x="92" y="15"/>
                    </a:cubicBezTo>
                    <a:cubicBezTo>
                      <a:pt x="93" y="15"/>
                      <a:pt x="94" y="15"/>
                      <a:pt x="95" y="14"/>
                    </a:cubicBezTo>
                    <a:cubicBezTo>
                      <a:pt x="100" y="10"/>
                      <a:pt x="100" y="10"/>
                      <a:pt x="100" y="10"/>
                    </a:cubicBezTo>
                    <a:cubicBezTo>
                      <a:pt x="107" y="17"/>
                      <a:pt x="107" y="17"/>
                      <a:pt x="107" y="17"/>
                    </a:cubicBezTo>
                    <a:cubicBezTo>
                      <a:pt x="102" y="21"/>
                      <a:pt x="102" y="21"/>
                      <a:pt x="102" y="21"/>
                    </a:cubicBezTo>
                    <a:cubicBezTo>
                      <a:pt x="101" y="22"/>
                      <a:pt x="101" y="23"/>
                      <a:pt x="102" y="24"/>
                    </a:cubicBezTo>
                    <a:cubicBezTo>
                      <a:pt x="102" y="24"/>
                      <a:pt x="102" y="24"/>
                      <a:pt x="102" y="24"/>
                    </a:cubicBezTo>
                    <a:cubicBezTo>
                      <a:pt x="102" y="25"/>
                      <a:pt x="102" y="25"/>
                      <a:pt x="102" y="25"/>
                    </a:cubicBezTo>
                    <a:cubicBezTo>
                      <a:pt x="102" y="26"/>
                      <a:pt x="102" y="26"/>
                      <a:pt x="102" y="26"/>
                    </a:cubicBezTo>
                    <a:cubicBezTo>
                      <a:pt x="102" y="26"/>
                      <a:pt x="102" y="26"/>
                      <a:pt x="102" y="26"/>
                    </a:cubicBezTo>
                    <a:cubicBezTo>
                      <a:pt x="102" y="26"/>
                      <a:pt x="102" y="26"/>
                      <a:pt x="102" y="26"/>
                    </a:cubicBezTo>
                    <a:cubicBezTo>
                      <a:pt x="103" y="26"/>
                      <a:pt x="103" y="26"/>
                      <a:pt x="103" y="27"/>
                    </a:cubicBezTo>
                    <a:cubicBezTo>
                      <a:pt x="103" y="28"/>
                      <a:pt x="104" y="29"/>
                      <a:pt x="105" y="29"/>
                    </a:cubicBezTo>
                    <a:cubicBezTo>
                      <a:pt x="112" y="29"/>
                      <a:pt x="112" y="29"/>
                      <a:pt x="112" y="29"/>
                    </a:cubicBezTo>
                    <a:lnTo>
                      <a:pt x="112" y="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73"/>
              <p:cNvSpPr>
                <a:spLocks noEditPoints="1"/>
              </p:cNvSpPr>
              <p:nvPr/>
            </p:nvSpPr>
            <p:spPr bwMode="auto">
              <a:xfrm>
                <a:off x="4186238" y="1776413"/>
                <a:ext cx="90488" cy="85725"/>
              </a:xfrm>
              <a:custGeom>
                <a:avLst/>
                <a:gdLst/>
                <a:ahLst/>
                <a:cxnLst>
                  <a:cxn ang="0">
                    <a:pos x="12" y="0"/>
                  </a:cxn>
                  <a:cxn ang="0">
                    <a:pos x="3" y="3"/>
                  </a:cxn>
                  <a:cxn ang="0">
                    <a:pos x="0" y="12"/>
                  </a:cxn>
                  <a:cxn ang="0">
                    <a:pos x="3" y="20"/>
                  </a:cxn>
                  <a:cxn ang="0">
                    <a:pos x="12" y="23"/>
                  </a:cxn>
                  <a:cxn ang="0">
                    <a:pos x="20" y="20"/>
                  </a:cxn>
                  <a:cxn ang="0">
                    <a:pos x="24" y="12"/>
                  </a:cxn>
                  <a:cxn ang="0">
                    <a:pos x="20" y="3"/>
                  </a:cxn>
                  <a:cxn ang="0">
                    <a:pos x="12" y="0"/>
                  </a:cxn>
                  <a:cxn ang="0">
                    <a:pos x="17" y="17"/>
                  </a:cxn>
                  <a:cxn ang="0">
                    <a:pos x="12" y="19"/>
                  </a:cxn>
                  <a:cxn ang="0">
                    <a:pos x="7" y="17"/>
                  </a:cxn>
                  <a:cxn ang="0">
                    <a:pos x="5" y="12"/>
                  </a:cxn>
                  <a:cxn ang="0">
                    <a:pos x="7" y="7"/>
                  </a:cxn>
                  <a:cxn ang="0">
                    <a:pos x="12" y="5"/>
                  </a:cxn>
                  <a:cxn ang="0">
                    <a:pos x="17" y="7"/>
                  </a:cxn>
                  <a:cxn ang="0">
                    <a:pos x="19" y="12"/>
                  </a:cxn>
                  <a:cxn ang="0">
                    <a:pos x="17" y="17"/>
                  </a:cxn>
                </a:cxnLst>
                <a:rect l="0" t="0" r="r" b="b"/>
                <a:pathLst>
                  <a:path w="24" h="23">
                    <a:moveTo>
                      <a:pt x="12" y="0"/>
                    </a:moveTo>
                    <a:cubicBezTo>
                      <a:pt x="8" y="0"/>
                      <a:pt x="6" y="1"/>
                      <a:pt x="3" y="3"/>
                    </a:cubicBezTo>
                    <a:cubicBezTo>
                      <a:pt x="1" y="5"/>
                      <a:pt x="0" y="8"/>
                      <a:pt x="0" y="12"/>
                    </a:cubicBezTo>
                    <a:cubicBezTo>
                      <a:pt x="0" y="15"/>
                      <a:pt x="1" y="18"/>
                      <a:pt x="3" y="20"/>
                    </a:cubicBezTo>
                    <a:cubicBezTo>
                      <a:pt x="6" y="22"/>
                      <a:pt x="8" y="23"/>
                      <a:pt x="12" y="23"/>
                    </a:cubicBezTo>
                    <a:cubicBezTo>
                      <a:pt x="15" y="23"/>
                      <a:pt x="18" y="22"/>
                      <a:pt x="20" y="20"/>
                    </a:cubicBezTo>
                    <a:cubicBezTo>
                      <a:pt x="22" y="18"/>
                      <a:pt x="24" y="15"/>
                      <a:pt x="24" y="12"/>
                    </a:cubicBezTo>
                    <a:cubicBezTo>
                      <a:pt x="24" y="8"/>
                      <a:pt x="22" y="5"/>
                      <a:pt x="20" y="3"/>
                    </a:cubicBezTo>
                    <a:cubicBezTo>
                      <a:pt x="18" y="1"/>
                      <a:pt x="15" y="0"/>
                      <a:pt x="12" y="0"/>
                    </a:cubicBezTo>
                    <a:close/>
                    <a:moveTo>
                      <a:pt x="17" y="17"/>
                    </a:moveTo>
                    <a:cubicBezTo>
                      <a:pt x="15" y="18"/>
                      <a:pt x="14" y="19"/>
                      <a:pt x="12" y="19"/>
                    </a:cubicBezTo>
                    <a:cubicBezTo>
                      <a:pt x="10" y="19"/>
                      <a:pt x="8" y="18"/>
                      <a:pt x="7" y="17"/>
                    </a:cubicBezTo>
                    <a:cubicBezTo>
                      <a:pt x="6" y="15"/>
                      <a:pt x="5" y="14"/>
                      <a:pt x="5" y="12"/>
                    </a:cubicBezTo>
                    <a:cubicBezTo>
                      <a:pt x="5" y="10"/>
                      <a:pt x="6" y="8"/>
                      <a:pt x="7" y="7"/>
                    </a:cubicBezTo>
                    <a:cubicBezTo>
                      <a:pt x="8" y="5"/>
                      <a:pt x="10" y="5"/>
                      <a:pt x="12" y="5"/>
                    </a:cubicBezTo>
                    <a:cubicBezTo>
                      <a:pt x="14" y="5"/>
                      <a:pt x="15" y="5"/>
                      <a:pt x="17" y="7"/>
                    </a:cubicBezTo>
                    <a:cubicBezTo>
                      <a:pt x="18" y="8"/>
                      <a:pt x="19" y="10"/>
                      <a:pt x="19" y="12"/>
                    </a:cubicBezTo>
                    <a:cubicBezTo>
                      <a:pt x="19" y="14"/>
                      <a:pt x="18" y="15"/>
                      <a:pt x="17"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274"/>
              <p:cNvSpPr>
                <a:spLocks/>
              </p:cNvSpPr>
              <p:nvPr/>
            </p:nvSpPr>
            <p:spPr bwMode="auto">
              <a:xfrm>
                <a:off x="4152901" y="1795463"/>
                <a:ext cx="3175" cy="1588"/>
              </a:xfrm>
              <a:custGeom>
                <a:avLst/>
                <a:gdLst/>
                <a:ahLst/>
                <a:cxnLst>
                  <a:cxn ang="0">
                    <a:pos x="1" y="0"/>
                  </a:cxn>
                  <a:cxn ang="0">
                    <a:pos x="1" y="0"/>
                  </a:cxn>
                  <a:cxn ang="0">
                    <a:pos x="0" y="0"/>
                  </a:cxn>
                  <a:cxn ang="0">
                    <a:pos x="1" y="0"/>
                  </a:cxn>
                </a:cxnLst>
                <a:rect l="0" t="0" r="r" b="b"/>
                <a:pathLst>
                  <a:path w="1">
                    <a:moveTo>
                      <a:pt x="1" y="0"/>
                    </a:moveTo>
                    <a:cubicBezTo>
                      <a:pt x="1" y="0"/>
                      <a:pt x="1" y="0"/>
                      <a:pt x="1" y="0"/>
                    </a:cubicBezTo>
                    <a:cubicBezTo>
                      <a:pt x="0" y="0"/>
                      <a:pt x="0" y="0"/>
                      <a:pt x="0" y="0"/>
                    </a:cubicBezTo>
                    <a:lnTo>
                      <a:pt x="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16" name="Freeform 167"/>
          <p:cNvSpPr>
            <a:spLocks noEditPoints="1"/>
          </p:cNvSpPr>
          <p:nvPr/>
        </p:nvSpPr>
        <p:spPr bwMode="auto">
          <a:xfrm>
            <a:off x="6296629" y="395606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17" name="Group 116"/>
          <p:cNvGrpSpPr/>
          <p:nvPr/>
        </p:nvGrpSpPr>
        <p:grpSpPr>
          <a:xfrm>
            <a:off x="6647685" y="3732208"/>
            <a:ext cx="2073989" cy="2539006"/>
            <a:chOff x="914400" y="1623310"/>
            <a:chExt cx="2850697" cy="704483"/>
          </a:xfrm>
        </p:grpSpPr>
        <p:sp>
          <p:nvSpPr>
            <p:cNvPr id="118" name="TextBox 117"/>
            <p:cNvSpPr txBox="1"/>
            <p:nvPr/>
          </p:nvSpPr>
          <p:spPr>
            <a:xfrm flipH="1">
              <a:off x="945697" y="1704395"/>
              <a:ext cx="2819400" cy="623398"/>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19" name="Rectangle 118"/>
            <p:cNvSpPr/>
            <p:nvPr/>
          </p:nvSpPr>
          <p:spPr>
            <a:xfrm>
              <a:off x="914400" y="1623310"/>
              <a:ext cx="2261936" cy="102476"/>
            </a:xfrm>
            <a:prstGeom prst="rect">
              <a:avLst/>
            </a:prstGeom>
          </p:spPr>
          <p:txBody>
            <a:bodyPr wrap="none">
              <a:spAutoFit/>
            </a:bodyPr>
            <a:lstStyle/>
            <a:p>
              <a:r>
                <a:rPr lang="en-US" b="1" dirty="0">
                  <a:solidFill>
                    <a:srgbClr val="ED7D31"/>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tretch>
            <a:fillRect/>
          </a:stretch>
        </p:blipFill>
        <p:spPr>
          <a:xfrm flipH="1">
            <a:off x="41275" y="1244600"/>
            <a:ext cx="3270249" cy="4360333"/>
          </a:xfrm>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tretch>
            <a:fillRect/>
          </a:stretch>
        </p:blipFill>
        <p:spPr>
          <a:xfrm>
            <a:off x="8880475" y="1244600"/>
            <a:ext cx="3270249" cy="4360333"/>
          </a:xfrm>
        </p:spPr>
      </p:pic>
    </p:spTree>
    <p:extLst>
      <p:ext uri="{BB962C8B-B14F-4D97-AF65-F5344CB8AC3E}">
        <p14:creationId xmlns:p14="http://schemas.microsoft.com/office/powerpoint/2010/main" val="1088795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outVertical)">
                                      <p:cBhvr>
                                        <p:cTn id="7" dur="1000"/>
                                        <p:tgtEl>
                                          <p:spTgt spid="18"/>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89"/>
                                        </p:tgtEl>
                                        <p:attrNameLst>
                                          <p:attrName>style.visibility</p:attrName>
                                        </p:attrNameLst>
                                      </p:cBhvr>
                                      <p:to>
                                        <p:strVal val="visible"/>
                                      </p:to>
                                    </p:set>
                                    <p:animEffect transition="in" filter="wipe(down)">
                                      <p:cBhvr>
                                        <p:cTn id="11" dur="500"/>
                                        <p:tgtEl>
                                          <p:spTgt spid="89"/>
                                        </p:tgtEl>
                                      </p:cBhvr>
                                    </p:animEffect>
                                  </p:childTnLst>
                                </p:cTn>
                              </p:par>
                            </p:childTnLst>
                          </p:cTn>
                        </p:par>
                        <p:par>
                          <p:cTn id="12" fill="hold">
                            <p:stCondLst>
                              <p:cond delay="1500"/>
                            </p:stCondLst>
                            <p:childTnLst>
                              <p:par>
                                <p:cTn id="13" presetID="22" presetClass="entr" presetSubtype="1" fill="hold" nodeType="afterEffect">
                                  <p:stCondLst>
                                    <p:cond delay="0"/>
                                  </p:stCondLst>
                                  <p:childTnLst>
                                    <p:set>
                                      <p:cBhvr>
                                        <p:cTn id="14" dur="1" fill="hold">
                                          <p:stCondLst>
                                            <p:cond delay="0"/>
                                          </p:stCondLst>
                                        </p:cTn>
                                        <p:tgtEl>
                                          <p:spTgt spid="90"/>
                                        </p:tgtEl>
                                        <p:attrNameLst>
                                          <p:attrName>style.visibility</p:attrName>
                                        </p:attrNameLst>
                                      </p:cBhvr>
                                      <p:to>
                                        <p:strVal val="visible"/>
                                      </p:to>
                                    </p:set>
                                    <p:animEffect transition="in" filter="wipe(up)">
                                      <p:cBhvr>
                                        <p:cTn id="15" dur="500"/>
                                        <p:tgtEl>
                                          <p:spTgt spid="90"/>
                                        </p:tgtEl>
                                      </p:cBhvr>
                                    </p:animEffect>
                                  </p:childTnLst>
                                </p:cTn>
                              </p:par>
                            </p:childTnLst>
                          </p:cTn>
                        </p:par>
                        <p:par>
                          <p:cTn id="16" fill="hold">
                            <p:stCondLst>
                              <p:cond delay="2000"/>
                            </p:stCondLst>
                            <p:childTnLst>
                              <p:par>
                                <p:cTn id="17" presetID="23" presetClass="entr" presetSubtype="16" fill="hold" grpId="0" nodeType="after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p:cTn id="19" dur="500" fill="hold"/>
                                        <p:tgtEl>
                                          <p:spTgt spid="26"/>
                                        </p:tgtEl>
                                        <p:attrNameLst>
                                          <p:attrName>ppt_w</p:attrName>
                                        </p:attrNameLst>
                                      </p:cBhvr>
                                      <p:tavLst>
                                        <p:tav tm="0">
                                          <p:val>
                                            <p:fltVal val="0"/>
                                          </p:val>
                                        </p:tav>
                                        <p:tav tm="100000">
                                          <p:val>
                                            <p:strVal val="#ppt_w"/>
                                          </p:val>
                                        </p:tav>
                                      </p:tavLst>
                                    </p:anim>
                                    <p:anim calcmode="lin" valueType="num">
                                      <p:cBhvr>
                                        <p:cTn id="20" dur="500" fill="hold"/>
                                        <p:tgtEl>
                                          <p:spTgt spid="26"/>
                                        </p:tgtEl>
                                        <p:attrNameLst>
                                          <p:attrName>ppt_h</p:attrName>
                                        </p:attrNameLst>
                                      </p:cBhvr>
                                      <p:tavLst>
                                        <p:tav tm="0">
                                          <p:val>
                                            <p:fltVal val="0"/>
                                          </p:val>
                                        </p:tav>
                                        <p:tav tm="100000">
                                          <p:val>
                                            <p:strVal val="#ppt_h"/>
                                          </p:val>
                                        </p:tav>
                                      </p:tavLst>
                                    </p:anim>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wipe(left)">
                                      <p:cBhvr>
                                        <p:cTn id="24" dur="500"/>
                                        <p:tgtEl>
                                          <p:spTgt spid="30"/>
                                        </p:tgtEl>
                                      </p:cBhvr>
                                    </p:animEffect>
                                  </p:childTnLst>
                                </p:cTn>
                              </p:par>
                            </p:childTnLst>
                          </p:cTn>
                        </p:par>
                        <p:par>
                          <p:cTn id="25" fill="hold">
                            <p:stCondLst>
                              <p:cond delay="3000"/>
                            </p:stCondLst>
                            <p:childTnLst>
                              <p:par>
                                <p:cTn id="26" presetID="22" presetClass="entr" presetSubtype="4"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Effect transition="in" filter="wipe(down)">
                                      <p:cBhvr>
                                        <p:cTn id="28" dur="500"/>
                                        <p:tgtEl>
                                          <p:spTgt spid="62"/>
                                        </p:tgtEl>
                                      </p:cBhvr>
                                    </p:animEffect>
                                  </p:childTnLst>
                                </p:cTn>
                              </p:par>
                            </p:childTnLst>
                          </p:cTn>
                        </p:par>
                        <p:par>
                          <p:cTn id="29" fill="hold">
                            <p:stCondLst>
                              <p:cond delay="3500"/>
                            </p:stCondLst>
                            <p:childTnLst>
                              <p:par>
                                <p:cTn id="30" presetID="22" presetClass="entr" presetSubtype="1" fill="hold" nodeType="afterEffect">
                                  <p:stCondLst>
                                    <p:cond delay="0"/>
                                  </p:stCondLst>
                                  <p:childTnLst>
                                    <p:set>
                                      <p:cBhvr>
                                        <p:cTn id="31" dur="1" fill="hold">
                                          <p:stCondLst>
                                            <p:cond delay="0"/>
                                          </p:stCondLst>
                                        </p:cTn>
                                        <p:tgtEl>
                                          <p:spTgt spid="63"/>
                                        </p:tgtEl>
                                        <p:attrNameLst>
                                          <p:attrName>style.visibility</p:attrName>
                                        </p:attrNameLst>
                                      </p:cBhvr>
                                      <p:to>
                                        <p:strVal val="visible"/>
                                      </p:to>
                                    </p:set>
                                    <p:animEffect transition="in" filter="wipe(up)">
                                      <p:cBhvr>
                                        <p:cTn id="32" dur="500"/>
                                        <p:tgtEl>
                                          <p:spTgt spid="63"/>
                                        </p:tgtEl>
                                      </p:cBhvr>
                                    </p:animEffect>
                                  </p:childTnLst>
                                </p:cTn>
                              </p:par>
                            </p:childTnLst>
                          </p:cTn>
                        </p:par>
                        <p:par>
                          <p:cTn id="33" fill="hold">
                            <p:stCondLst>
                              <p:cond delay="4000"/>
                            </p:stCondLst>
                            <p:childTnLst>
                              <p:par>
                                <p:cTn id="34" presetID="23" presetClass="entr" presetSubtype="16" fill="hold" grpId="0" nodeType="afterEffect">
                                  <p:stCondLst>
                                    <p:cond delay="0"/>
                                  </p:stCondLst>
                                  <p:childTnLst>
                                    <p:set>
                                      <p:cBhvr>
                                        <p:cTn id="35" dur="1" fill="hold">
                                          <p:stCondLst>
                                            <p:cond delay="0"/>
                                          </p:stCondLst>
                                        </p:cTn>
                                        <p:tgtEl>
                                          <p:spTgt spid="116"/>
                                        </p:tgtEl>
                                        <p:attrNameLst>
                                          <p:attrName>style.visibility</p:attrName>
                                        </p:attrNameLst>
                                      </p:cBhvr>
                                      <p:to>
                                        <p:strVal val="visible"/>
                                      </p:to>
                                    </p:set>
                                    <p:anim calcmode="lin" valueType="num">
                                      <p:cBhvr>
                                        <p:cTn id="36" dur="500" fill="hold"/>
                                        <p:tgtEl>
                                          <p:spTgt spid="116"/>
                                        </p:tgtEl>
                                        <p:attrNameLst>
                                          <p:attrName>ppt_w</p:attrName>
                                        </p:attrNameLst>
                                      </p:cBhvr>
                                      <p:tavLst>
                                        <p:tav tm="0">
                                          <p:val>
                                            <p:fltVal val="0"/>
                                          </p:val>
                                        </p:tav>
                                        <p:tav tm="100000">
                                          <p:val>
                                            <p:strVal val="#ppt_w"/>
                                          </p:val>
                                        </p:tav>
                                      </p:tavLst>
                                    </p:anim>
                                    <p:anim calcmode="lin" valueType="num">
                                      <p:cBhvr>
                                        <p:cTn id="37" dur="500" fill="hold"/>
                                        <p:tgtEl>
                                          <p:spTgt spid="116"/>
                                        </p:tgtEl>
                                        <p:attrNameLst>
                                          <p:attrName>ppt_h</p:attrName>
                                        </p:attrNameLst>
                                      </p:cBhvr>
                                      <p:tavLst>
                                        <p:tav tm="0">
                                          <p:val>
                                            <p:fltVal val="0"/>
                                          </p:val>
                                        </p:tav>
                                        <p:tav tm="100000">
                                          <p:val>
                                            <p:strVal val="#ppt_h"/>
                                          </p:val>
                                        </p:tav>
                                      </p:tavLst>
                                    </p:anim>
                                  </p:childTnLst>
                                </p:cTn>
                              </p:par>
                            </p:childTnLst>
                          </p:cTn>
                        </p:par>
                        <p:par>
                          <p:cTn id="38" fill="hold">
                            <p:stCondLst>
                              <p:cond delay="4500"/>
                            </p:stCondLst>
                            <p:childTnLst>
                              <p:par>
                                <p:cTn id="39" presetID="22" presetClass="entr" presetSubtype="8" fill="hold" nodeType="afterEffect">
                                  <p:stCondLst>
                                    <p:cond delay="0"/>
                                  </p:stCondLst>
                                  <p:childTnLst>
                                    <p:set>
                                      <p:cBhvr>
                                        <p:cTn id="40" dur="1" fill="hold">
                                          <p:stCondLst>
                                            <p:cond delay="0"/>
                                          </p:stCondLst>
                                        </p:cTn>
                                        <p:tgtEl>
                                          <p:spTgt spid="117"/>
                                        </p:tgtEl>
                                        <p:attrNameLst>
                                          <p:attrName>style.visibility</p:attrName>
                                        </p:attrNameLst>
                                      </p:cBhvr>
                                      <p:to>
                                        <p:strVal val="visible"/>
                                      </p:to>
                                    </p:set>
                                    <p:animEffect transition="in" filter="wipe(left)">
                                      <p:cBhvr>
                                        <p:cTn id="41"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89" grpId="0" animBg="1"/>
      <p:bldP spid="26" grpId="0" animBg="1"/>
      <p:bldP spid="11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Sev01"/>
          <p:cNvSpPr/>
          <p:nvPr/>
        </p:nvSpPr>
        <p:spPr>
          <a:xfrm>
            <a:off x="1494026" y="2361357"/>
            <a:ext cx="1612996" cy="16129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 name="Sev02"/>
          <p:cNvSpPr/>
          <p:nvPr/>
        </p:nvSpPr>
        <p:spPr>
          <a:xfrm>
            <a:off x="4020697" y="2361357"/>
            <a:ext cx="1612996" cy="161299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6" name="Sev03"/>
          <p:cNvSpPr/>
          <p:nvPr/>
        </p:nvSpPr>
        <p:spPr>
          <a:xfrm>
            <a:off x="6547367" y="2361357"/>
            <a:ext cx="1612996" cy="161299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7" name="Sev04"/>
          <p:cNvSpPr/>
          <p:nvPr/>
        </p:nvSpPr>
        <p:spPr>
          <a:xfrm>
            <a:off x="9074039" y="2361357"/>
            <a:ext cx="1612996" cy="1612996"/>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8" name="TextBox 2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38" name="Group 37"/>
          <p:cNvGrpSpPr/>
          <p:nvPr/>
        </p:nvGrpSpPr>
        <p:grpSpPr>
          <a:xfrm>
            <a:off x="1159066" y="4195633"/>
            <a:ext cx="2282912" cy="1339384"/>
            <a:chOff x="1295283" y="1158243"/>
            <a:chExt cx="1712184" cy="1004537"/>
          </a:xfrm>
        </p:grpSpPr>
        <p:sp>
          <p:nvSpPr>
            <p:cNvPr id="39" name="TextBox 38"/>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0" name="Rectangle 39"/>
            <p:cNvSpPr/>
            <p:nvPr/>
          </p:nvSpPr>
          <p:spPr>
            <a:xfrm>
              <a:off x="1516516" y="1158243"/>
              <a:ext cx="1360229" cy="300082"/>
            </a:xfrm>
            <a:prstGeom prst="rect">
              <a:avLst/>
            </a:prstGeom>
          </p:spPr>
          <p:txBody>
            <a:bodyPr wrap="none">
              <a:spAutoFit/>
            </a:bodyPr>
            <a:lstStyle/>
            <a:p>
              <a:pPr algn="r"/>
              <a:r>
                <a:rPr lang="en-US" sz="2000" b="1" dirty="0">
                  <a:solidFill>
                    <a:srgbClr val="00B0F0"/>
                  </a:solidFill>
                </a:rPr>
                <a:t>Title Goes Here</a:t>
              </a:r>
            </a:p>
          </p:txBody>
        </p:sp>
      </p:grpSp>
      <p:grpSp>
        <p:nvGrpSpPr>
          <p:cNvPr id="41" name="Group 40"/>
          <p:cNvGrpSpPr/>
          <p:nvPr/>
        </p:nvGrpSpPr>
        <p:grpSpPr>
          <a:xfrm>
            <a:off x="3685737" y="4195633"/>
            <a:ext cx="2282912" cy="1339384"/>
            <a:chOff x="1295283" y="1158243"/>
            <a:chExt cx="1712184" cy="1004537"/>
          </a:xfrm>
        </p:grpSpPr>
        <p:sp>
          <p:nvSpPr>
            <p:cNvPr id="42" name="TextBox 41"/>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3" name="Rectangle 42"/>
            <p:cNvSpPr/>
            <p:nvPr/>
          </p:nvSpPr>
          <p:spPr>
            <a:xfrm>
              <a:off x="1516516" y="1158243"/>
              <a:ext cx="1360229" cy="300082"/>
            </a:xfrm>
            <a:prstGeom prst="rect">
              <a:avLst/>
            </a:prstGeom>
          </p:spPr>
          <p:txBody>
            <a:bodyPr wrap="none">
              <a:spAutoFit/>
            </a:bodyPr>
            <a:lstStyle/>
            <a:p>
              <a:pPr algn="r"/>
              <a:r>
                <a:rPr lang="en-US" sz="2000" b="1" dirty="0">
                  <a:solidFill>
                    <a:srgbClr val="ED7D31"/>
                  </a:solidFill>
                </a:rPr>
                <a:t>Title Goes Here</a:t>
              </a:r>
            </a:p>
          </p:txBody>
        </p:sp>
      </p:grpSp>
      <p:grpSp>
        <p:nvGrpSpPr>
          <p:cNvPr id="44" name="Group 43"/>
          <p:cNvGrpSpPr/>
          <p:nvPr/>
        </p:nvGrpSpPr>
        <p:grpSpPr>
          <a:xfrm>
            <a:off x="6263626" y="4194057"/>
            <a:ext cx="2282912" cy="1339384"/>
            <a:chOff x="1295283" y="1158243"/>
            <a:chExt cx="1712184" cy="1004537"/>
          </a:xfrm>
        </p:grpSpPr>
        <p:sp>
          <p:nvSpPr>
            <p:cNvPr id="45" name="TextBox 4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6" name="Rectangle 45"/>
            <p:cNvSpPr/>
            <p:nvPr/>
          </p:nvSpPr>
          <p:spPr>
            <a:xfrm>
              <a:off x="1516516" y="1158243"/>
              <a:ext cx="1360229" cy="300082"/>
            </a:xfrm>
            <a:prstGeom prst="rect">
              <a:avLst/>
            </a:prstGeom>
          </p:spPr>
          <p:txBody>
            <a:bodyPr wrap="none">
              <a:spAutoFit/>
            </a:bodyPr>
            <a:lstStyle/>
            <a:p>
              <a:pPr algn="r"/>
              <a:r>
                <a:rPr lang="en-US" sz="2000" b="1" dirty="0">
                  <a:solidFill>
                    <a:srgbClr val="A5A5A5"/>
                  </a:solidFill>
                </a:rPr>
                <a:t>Title Goes Here</a:t>
              </a:r>
            </a:p>
          </p:txBody>
        </p:sp>
      </p:grpSp>
      <p:grpSp>
        <p:nvGrpSpPr>
          <p:cNvPr id="47" name="Group 46"/>
          <p:cNvGrpSpPr/>
          <p:nvPr/>
        </p:nvGrpSpPr>
        <p:grpSpPr>
          <a:xfrm>
            <a:off x="8739081" y="4183278"/>
            <a:ext cx="2282912" cy="1339384"/>
            <a:chOff x="1295283" y="1158243"/>
            <a:chExt cx="1712184" cy="1004537"/>
          </a:xfrm>
        </p:grpSpPr>
        <p:sp>
          <p:nvSpPr>
            <p:cNvPr id="48" name="TextBox 4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1516516" y="1158243"/>
              <a:ext cx="1360229" cy="300082"/>
            </a:xfrm>
            <a:prstGeom prst="rect">
              <a:avLst/>
            </a:prstGeom>
          </p:spPr>
          <p:txBody>
            <a:bodyPr wrap="none">
              <a:spAutoFit/>
            </a:bodyPr>
            <a:lstStyle/>
            <a:p>
              <a:pPr algn="r"/>
              <a:r>
                <a:rPr lang="en-US" sz="2000" b="1" dirty="0">
                  <a:solidFill>
                    <a:srgbClr val="FFC000"/>
                  </a:solidFill>
                </a:rPr>
                <a:t>Title Goes Here</a:t>
              </a:r>
            </a:p>
          </p:txBody>
        </p:sp>
      </p:grpSp>
      <p:sp>
        <p:nvSpPr>
          <p:cNvPr id="78" name="Freeform 77"/>
          <p:cNvSpPr>
            <a:spLocks noChangeAspect="1" noEditPoints="1"/>
          </p:cNvSpPr>
          <p:nvPr/>
        </p:nvSpPr>
        <p:spPr bwMode="auto">
          <a:xfrm>
            <a:off x="1981826" y="2925222"/>
            <a:ext cx="637391" cy="54864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86"/>
          <p:cNvSpPr>
            <a:spLocks noChangeAspect="1" noEditPoints="1"/>
          </p:cNvSpPr>
          <p:nvPr/>
        </p:nvSpPr>
        <p:spPr bwMode="auto">
          <a:xfrm>
            <a:off x="7121510" y="2783229"/>
            <a:ext cx="457200" cy="769251"/>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78"/>
          <p:cNvSpPr>
            <a:spLocks noChangeAspect="1" noEditPoints="1"/>
          </p:cNvSpPr>
          <p:nvPr/>
        </p:nvSpPr>
        <p:spPr bwMode="auto">
          <a:xfrm>
            <a:off x="4462970" y="2893535"/>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2"/>
          <p:cNvSpPr>
            <a:spLocks noChangeAspect="1" noEditPoints="1"/>
          </p:cNvSpPr>
          <p:nvPr/>
        </p:nvSpPr>
        <p:spPr bwMode="auto">
          <a:xfrm>
            <a:off x="9606217" y="2872724"/>
            <a:ext cx="548640" cy="590260"/>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3396214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500"/>
                            </p:stCondLst>
                            <p:childTnLst>
                              <p:par>
                                <p:cTn id="15" presetID="16" presetClass="entr" presetSubtype="37" fill="hold" grpId="0" nodeType="afterEffect">
                                  <p:stCondLst>
                                    <p:cond delay="0"/>
                                  </p:stCondLst>
                                  <p:childTnLst>
                                    <p:set>
                                      <p:cBhvr>
                                        <p:cTn id="16" dur="1" fill="hold">
                                          <p:stCondLst>
                                            <p:cond delay="0"/>
                                          </p:stCondLst>
                                        </p:cTn>
                                        <p:tgtEl>
                                          <p:spTgt spid="78"/>
                                        </p:tgtEl>
                                        <p:attrNameLst>
                                          <p:attrName>style.visibility</p:attrName>
                                        </p:attrNameLst>
                                      </p:cBhvr>
                                      <p:to>
                                        <p:strVal val="visible"/>
                                      </p:to>
                                    </p:set>
                                    <p:animEffect transition="in" filter="barn(outVertical)">
                                      <p:cBhvr>
                                        <p:cTn id="17" dur="500"/>
                                        <p:tgtEl>
                                          <p:spTgt spid="78"/>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wipe(up)">
                                      <p:cBhvr>
                                        <p:cTn id="21" dur="500"/>
                                        <p:tgtEl>
                                          <p:spTgt spid="38"/>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childTnLst>
                          </p:cTn>
                        </p:par>
                        <p:par>
                          <p:cTn id="28" fill="hold">
                            <p:stCondLst>
                              <p:cond delay="3000"/>
                            </p:stCondLst>
                            <p:childTnLst>
                              <p:par>
                                <p:cTn id="29" presetID="16" presetClass="entr" presetSubtype="37"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Effect transition="in" filter="barn(outVertical)">
                                      <p:cBhvr>
                                        <p:cTn id="31" dur="500"/>
                                        <p:tgtEl>
                                          <p:spTgt spid="80"/>
                                        </p:tgtEl>
                                      </p:cBhvr>
                                    </p:animEffect>
                                  </p:childTnLst>
                                </p:cTn>
                              </p:par>
                            </p:childTnLst>
                          </p:cTn>
                        </p:par>
                        <p:par>
                          <p:cTn id="32" fill="hold">
                            <p:stCondLst>
                              <p:cond delay="3500"/>
                            </p:stCondLst>
                            <p:childTnLst>
                              <p:par>
                                <p:cTn id="33" presetID="22" presetClass="entr" presetSubtype="1" fill="hold" nodeType="afterEffect">
                                  <p:stCondLst>
                                    <p:cond delay="0"/>
                                  </p:stCondLst>
                                  <p:childTnLst>
                                    <p:set>
                                      <p:cBhvr>
                                        <p:cTn id="34" dur="1" fill="hold">
                                          <p:stCondLst>
                                            <p:cond delay="0"/>
                                          </p:stCondLst>
                                        </p:cTn>
                                        <p:tgtEl>
                                          <p:spTgt spid="41"/>
                                        </p:tgtEl>
                                        <p:attrNameLst>
                                          <p:attrName>style.visibility</p:attrName>
                                        </p:attrNameLst>
                                      </p:cBhvr>
                                      <p:to>
                                        <p:strVal val="visible"/>
                                      </p:to>
                                    </p:set>
                                    <p:animEffect transition="in" filter="wipe(up)">
                                      <p:cBhvr>
                                        <p:cTn id="35" dur="500"/>
                                        <p:tgtEl>
                                          <p:spTgt spid="41"/>
                                        </p:tgtEl>
                                      </p:cBhvr>
                                    </p:animEffect>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6"/>
                                        </p:tgtEl>
                                        <p:attrNameLst>
                                          <p:attrName>style.visibility</p:attrName>
                                        </p:attrNameLst>
                                      </p:cBhvr>
                                      <p:to>
                                        <p:strVal val="visible"/>
                                      </p:to>
                                    </p:set>
                                    <p:anim calcmode="lin" valueType="num">
                                      <p:cBhvr>
                                        <p:cTn id="39" dur="500" fill="hold"/>
                                        <p:tgtEl>
                                          <p:spTgt spid="6"/>
                                        </p:tgtEl>
                                        <p:attrNameLst>
                                          <p:attrName>ppt_w</p:attrName>
                                        </p:attrNameLst>
                                      </p:cBhvr>
                                      <p:tavLst>
                                        <p:tav tm="0">
                                          <p:val>
                                            <p:fltVal val="0"/>
                                          </p:val>
                                        </p:tav>
                                        <p:tav tm="100000">
                                          <p:val>
                                            <p:strVal val="#ppt_w"/>
                                          </p:val>
                                        </p:tav>
                                      </p:tavLst>
                                    </p:anim>
                                    <p:anim calcmode="lin" valueType="num">
                                      <p:cBhvr>
                                        <p:cTn id="40" dur="500" fill="hold"/>
                                        <p:tgtEl>
                                          <p:spTgt spid="6"/>
                                        </p:tgtEl>
                                        <p:attrNameLst>
                                          <p:attrName>ppt_h</p:attrName>
                                        </p:attrNameLst>
                                      </p:cBhvr>
                                      <p:tavLst>
                                        <p:tav tm="0">
                                          <p:val>
                                            <p:fltVal val="0"/>
                                          </p:val>
                                        </p:tav>
                                        <p:tav tm="100000">
                                          <p:val>
                                            <p:strVal val="#ppt_h"/>
                                          </p:val>
                                        </p:tav>
                                      </p:tavLst>
                                    </p:anim>
                                    <p:animEffect transition="in" filter="fade">
                                      <p:cBhvr>
                                        <p:cTn id="41" dur="500"/>
                                        <p:tgtEl>
                                          <p:spTgt spid="6"/>
                                        </p:tgtEl>
                                      </p:cBhvr>
                                    </p:animEffect>
                                  </p:childTnLst>
                                </p:cTn>
                              </p:par>
                            </p:childTnLst>
                          </p:cTn>
                        </p:par>
                        <p:par>
                          <p:cTn id="42" fill="hold">
                            <p:stCondLst>
                              <p:cond delay="4500"/>
                            </p:stCondLst>
                            <p:childTnLst>
                              <p:par>
                                <p:cTn id="43" presetID="16" presetClass="entr" presetSubtype="37"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barn(outVertical)">
                                      <p:cBhvr>
                                        <p:cTn id="45" dur="500"/>
                                        <p:tgtEl>
                                          <p:spTgt spid="79"/>
                                        </p:tgtEl>
                                      </p:cBhvr>
                                    </p:animEffect>
                                  </p:childTnLst>
                                </p:cTn>
                              </p:par>
                            </p:childTnLst>
                          </p:cTn>
                        </p:par>
                        <p:par>
                          <p:cTn id="46" fill="hold">
                            <p:stCondLst>
                              <p:cond delay="5000"/>
                            </p:stCondLst>
                            <p:childTnLst>
                              <p:par>
                                <p:cTn id="47" presetID="22" presetClass="entr" presetSubtype="1" fill="hold" nodeType="afterEffect">
                                  <p:stCondLst>
                                    <p:cond delay="0"/>
                                  </p:stCondLst>
                                  <p:childTnLst>
                                    <p:set>
                                      <p:cBhvr>
                                        <p:cTn id="48" dur="1" fill="hold">
                                          <p:stCondLst>
                                            <p:cond delay="0"/>
                                          </p:stCondLst>
                                        </p:cTn>
                                        <p:tgtEl>
                                          <p:spTgt spid="44"/>
                                        </p:tgtEl>
                                        <p:attrNameLst>
                                          <p:attrName>style.visibility</p:attrName>
                                        </p:attrNameLst>
                                      </p:cBhvr>
                                      <p:to>
                                        <p:strVal val="visible"/>
                                      </p:to>
                                    </p:set>
                                    <p:animEffect transition="in" filter="wipe(up)">
                                      <p:cBhvr>
                                        <p:cTn id="49" dur="500"/>
                                        <p:tgtEl>
                                          <p:spTgt spid="44"/>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7"/>
                                        </p:tgtEl>
                                        <p:attrNameLst>
                                          <p:attrName>style.visibility</p:attrName>
                                        </p:attrNameLst>
                                      </p:cBhvr>
                                      <p:to>
                                        <p:strVal val="visible"/>
                                      </p:to>
                                    </p:set>
                                    <p:anim calcmode="lin" valueType="num">
                                      <p:cBhvr>
                                        <p:cTn id="53" dur="500" fill="hold"/>
                                        <p:tgtEl>
                                          <p:spTgt spid="7"/>
                                        </p:tgtEl>
                                        <p:attrNameLst>
                                          <p:attrName>ppt_w</p:attrName>
                                        </p:attrNameLst>
                                      </p:cBhvr>
                                      <p:tavLst>
                                        <p:tav tm="0">
                                          <p:val>
                                            <p:fltVal val="0"/>
                                          </p:val>
                                        </p:tav>
                                        <p:tav tm="100000">
                                          <p:val>
                                            <p:strVal val="#ppt_w"/>
                                          </p:val>
                                        </p:tav>
                                      </p:tavLst>
                                    </p:anim>
                                    <p:anim calcmode="lin" valueType="num">
                                      <p:cBhvr>
                                        <p:cTn id="54" dur="500" fill="hold"/>
                                        <p:tgtEl>
                                          <p:spTgt spid="7"/>
                                        </p:tgtEl>
                                        <p:attrNameLst>
                                          <p:attrName>ppt_h</p:attrName>
                                        </p:attrNameLst>
                                      </p:cBhvr>
                                      <p:tavLst>
                                        <p:tav tm="0">
                                          <p:val>
                                            <p:fltVal val="0"/>
                                          </p:val>
                                        </p:tav>
                                        <p:tav tm="100000">
                                          <p:val>
                                            <p:strVal val="#ppt_h"/>
                                          </p:val>
                                        </p:tav>
                                      </p:tavLst>
                                    </p:anim>
                                    <p:animEffect transition="in" filter="fade">
                                      <p:cBhvr>
                                        <p:cTn id="55" dur="500"/>
                                        <p:tgtEl>
                                          <p:spTgt spid="7"/>
                                        </p:tgtEl>
                                      </p:cBhvr>
                                    </p:animEffect>
                                  </p:childTnLst>
                                </p:cTn>
                              </p:par>
                            </p:childTnLst>
                          </p:cTn>
                        </p:par>
                        <p:par>
                          <p:cTn id="56" fill="hold">
                            <p:stCondLst>
                              <p:cond delay="6000"/>
                            </p:stCondLst>
                            <p:childTnLst>
                              <p:par>
                                <p:cTn id="57" presetID="16" presetClass="entr" presetSubtype="37" fill="hold" grpId="0" nodeType="afterEffect">
                                  <p:stCondLst>
                                    <p:cond delay="0"/>
                                  </p:stCondLst>
                                  <p:childTnLst>
                                    <p:set>
                                      <p:cBhvr>
                                        <p:cTn id="58" dur="1" fill="hold">
                                          <p:stCondLst>
                                            <p:cond delay="0"/>
                                          </p:stCondLst>
                                        </p:cTn>
                                        <p:tgtEl>
                                          <p:spTgt spid="81"/>
                                        </p:tgtEl>
                                        <p:attrNameLst>
                                          <p:attrName>style.visibility</p:attrName>
                                        </p:attrNameLst>
                                      </p:cBhvr>
                                      <p:to>
                                        <p:strVal val="visible"/>
                                      </p:to>
                                    </p:set>
                                    <p:animEffect transition="in" filter="barn(outVertical)">
                                      <p:cBhvr>
                                        <p:cTn id="59" dur="500"/>
                                        <p:tgtEl>
                                          <p:spTgt spid="81"/>
                                        </p:tgtEl>
                                      </p:cBhvr>
                                    </p:animEffect>
                                  </p:childTnLst>
                                </p:cTn>
                              </p:par>
                            </p:childTnLst>
                          </p:cTn>
                        </p:par>
                        <p:par>
                          <p:cTn id="60" fill="hold">
                            <p:stCondLst>
                              <p:cond delay="6500"/>
                            </p:stCondLst>
                            <p:childTnLst>
                              <p:par>
                                <p:cTn id="61" presetID="22" presetClass="entr" presetSubtype="1" fill="hold"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up)">
                                      <p:cBhvr>
                                        <p:cTn id="63"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4" grpId="0" animBg="1"/>
      <p:bldP spid="5" grpId="0" animBg="1"/>
      <p:bldP spid="6" grpId="0" animBg="1"/>
      <p:bldP spid="7" grpId="0" animBg="1"/>
      <p:bldP spid="78" grpId="0" animBg="1"/>
      <p:bldP spid="79" grpId="0" animBg="1"/>
      <p:bldP spid="80" grpId="0" animBg="1"/>
      <p:bldP spid="8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5" name="Rectangle 24"/>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4" name="Group 13"/>
          <p:cNvGrpSpPr/>
          <p:nvPr/>
        </p:nvGrpSpPr>
        <p:grpSpPr>
          <a:xfrm>
            <a:off x="1064385" y="1434789"/>
            <a:ext cx="2140643" cy="2140969"/>
            <a:chOff x="1064385" y="1434789"/>
            <a:chExt cx="2140643" cy="2140969"/>
          </a:xfrm>
        </p:grpSpPr>
        <p:sp>
          <p:nvSpPr>
            <p:cNvPr id="6" name="Circular Arrow 5"/>
            <p:cNvSpPr/>
            <p:nvPr/>
          </p:nvSpPr>
          <p:spPr>
            <a:xfrm>
              <a:off x="1064385" y="1434789"/>
              <a:ext cx="2140643" cy="2140969"/>
            </a:xfrm>
            <a:prstGeom prst="circularArrow">
              <a:avLst>
                <a:gd name="adj1" fmla="val 10980"/>
                <a:gd name="adj2" fmla="val 1142322"/>
                <a:gd name="adj3" fmla="val 4500000"/>
                <a:gd name="adj4" fmla="val 10800000"/>
                <a:gd name="adj5" fmla="val 12500"/>
              </a:avLst>
            </a:prstGeom>
            <a:solidFill>
              <a:schemeClr val="accent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7" name="Freeform 6"/>
            <p:cNvSpPr/>
            <p:nvPr/>
          </p:nvSpPr>
          <p:spPr>
            <a:xfrm>
              <a:off x="1537537" y="2207744"/>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solidFill>
                    <a:schemeClr val="bg1">
                      <a:lumMod val="75000"/>
                    </a:schemeClr>
                  </a:solidFill>
                  <a:latin typeface="+mj-lt"/>
                  <a:ea typeface="Roboto Light" panose="02000000000000000000" pitchFamily="2" charset="0"/>
                </a:rPr>
                <a:t>Step #1</a:t>
              </a:r>
              <a:endParaRPr lang="ru-RU" sz="1600" kern="1200" dirty="0">
                <a:solidFill>
                  <a:schemeClr val="bg1">
                    <a:lumMod val="75000"/>
                  </a:schemeClr>
                </a:solidFill>
                <a:latin typeface="+mj-lt"/>
                <a:ea typeface="Roboto Light" panose="02000000000000000000" pitchFamily="2" charset="0"/>
              </a:endParaRPr>
            </a:p>
          </p:txBody>
        </p:sp>
      </p:grpSp>
      <p:grpSp>
        <p:nvGrpSpPr>
          <p:cNvPr id="15" name="Group 14"/>
          <p:cNvGrpSpPr/>
          <p:nvPr/>
        </p:nvGrpSpPr>
        <p:grpSpPr>
          <a:xfrm>
            <a:off x="469829" y="2664935"/>
            <a:ext cx="2140643" cy="2140969"/>
            <a:chOff x="469829" y="2664935"/>
            <a:chExt cx="2140643" cy="2140969"/>
          </a:xfrm>
        </p:grpSpPr>
        <p:sp>
          <p:nvSpPr>
            <p:cNvPr id="8" name="Shape 7"/>
            <p:cNvSpPr/>
            <p:nvPr/>
          </p:nvSpPr>
          <p:spPr>
            <a:xfrm>
              <a:off x="469829" y="2664935"/>
              <a:ext cx="2140643" cy="2140969"/>
            </a:xfrm>
            <a:prstGeom prst="leftCircularArrow">
              <a:avLst>
                <a:gd name="adj1" fmla="val 10980"/>
                <a:gd name="adj2" fmla="val 1142322"/>
                <a:gd name="adj3" fmla="val 6300000"/>
                <a:gd name="adj4" fmla="val 18900000"/>
                <a:gd name="adj5" fmla="val 12500"/>
              </a:avLst>
            </a:prstGeom>
            <a:solidFill>
              <a:schemeClr val="accent2"/>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1" name="Freeform 10"/>
            <p:cNvSpPr/>
            <p:nvPr/>
          </p:nvSpPr>
          <p:spPr>
            <a:xfrm>
              <a:off x="945393" y="3445005"/>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solidFill>
                    <a:schemeClr val="bg1">
                      <a:lumMod val="75000"/>
                    </a:schemeClr>
                  </a:solidFill>
                  <a:latin typeface="+mj-lt"/>
                  <a:ea typeface="Roboto Light" panose="02000000000000000000" pitchFamily="2" charset="0"/>
                </a:rPr>
                <a:t>Step #2</a:t>
              </a:r>
              <a:endParaRPr lang="ru-RU" sz="1600" kern="1200" dirty="0">
                <a:solidFill>
                  <a:schemeClr val="bg1">
                    <a:lumMod val="75000"/>
                  </a:schemeClr>
                </a:solidFill>
                <a:latin typeface="+mj-lt"/>
                <a:ea typeface="Roboto Light" panose="02000000000000000000" pitchFamily="2" charset="0"/>
              </a:endParaRPr>
            </a:p>
          </p:txBody>
        </p:sp>
      </p:grpSp>
      <p:grpSp>
        <p:nvGrpSpPr>
          <p:cNvPr id="34" name="Group 33"/>
          <p:cNvGrpSpPr/>
          <p:nvPr/>
        </p:nvGrpSpPr>
        <p:grpSpPr>
          <a:xfrm>
            <a:off x="1216742" y="4042289"/>
            <a:ext cx="1839144" cy="1839881"/>
            <a:chOff x="1216742" y="4042289"/>
            <a:chExt cx="1839144" cy="1839881"/>
          </a:xfrm>
        </p:grpSpPr>
        <p:sp>
          <p:nvSpPr>
            <p:cNvPr id="12" name="Block Arc 11"/>
            <p:cNvSpPr/>
            <p:nvPr/>
          </p:nvSpPr>
          <p:spPr>
            <a:xfrm>
              <a:off x="1216742" y="4042289"/>
              <a:ext cx="1839144" cy="1839881"/>
            </a:xfrm>
            <a:prstGeom prst="blockArc">
              <a:avLst>
                <a:gd name="adj1" fmla="val 13500000"/>
                <a:gd name="adj2" fmla="val 10800000"/>
                <a:gd name="adj3" fmla="val 12740"/>
              </a:avLst>
            </a:prstGeom>
            <a:solidFill>
              <a:schemeClr val="accent3"/>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3" name="Freeform 12"/>
            <p:cNvSpPr/>
            <p:nvPr/>
          </p:nvSpPr>
          <p:spPr>
            <a:xfrm>
              <a:off x="1540351" y="4684046"/>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solidFill>
                    <a:schemeClr val="bg1">
                      <a:lumMod val="75000"/>
                    </a:schemeClr>
                  </a:solidFill>
                  <a:latin typeface="+mj-lt"/>
                  <a:ea typeface="Roboto Light" panose="02000000000000000000" pitchFamily="2" charset="0"/>
                </a:rPr>
                <a:t>Step #3</a:t>
              </a:r>
              <a:endParaRPr lang="ru-RU" sz="1600" kern="1200" dirty="0">
                <a:solidFill>
                  <a:schemeClr val="bg1">
                    <a:lumMod val="75000"/>
                  </a:schemeClr>
                </a:solidFill>
                <a:latin typeface="+mj-lt"/>
                <a:ea typeface="Roboto Light" panose="02000000000000000000" pitchFamily="2" charset="0"/>
              </a:endParaRPr>
            </a:p>
          </p:txBody>
        </p:sp>
      </p:grpSp>
      <p:grpSp>
        <p:nvGrpSpPr>
          <p:cNvPr id="35" name="Group 34"/>
          <p:cNvGrpSpPr/>
          <p:nvPr/>
        </p:nvGrpSpPr>
        <p:grpSpPr>
          <a:xfrm>
            <a:off x="4075856" y="2031305"/>
            <a:ext cx="7275828" cy="830997"/>
            <a:chOff x="4075856" y="2031305"/>
            <a:chExt cx="7275828" cy="830997"/>
          </a:xfrm>
        </p:grpSpPr>
        <p:sp>
          <p:nvSpPr>
            <p:cNvPr id="43" name="TextBox 42"/>
            <p:cNvSpPr txBox="1"/>
            <p:nvPr/>
          </p:nvSpPr>
          <p:spPr>
            <a:xfrm>
              <a:off x="5407511" y="2031305"/>
              <a:ext cx="5944173" cy="830997"/>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6" name="Скругленный прямоугольник 45"/>
            <p:cNvSpPr/>
            <p:nvPr/>
          </p:nvSpPr>
          <p:spPr>
            <a:xfrm>
              <a:off x="4075856" y="2141001"/>
              <a:ext cx="1203709" cy="415593"/>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47" name="TextBox 46"/>
            <p:cNvSpPr txBox="1"/>
            <p:nvPr/>
          </p:nvSpPr>
          <p:spPr>
            <a:xfrm>
              <a:off x="4203801" y="2165876"/>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#1</a:t>
              </a:r>
              <a:endParaRPr lang="ru-RU" sz="1600" dirty="0">
                <a:solidFill>
                  <a:schemeClr val="bg1"/>
                </a:solidFill>
                <a:latin typeface="+mj-lt"/>
                <a:ea typeface="Roboto Light" panose="02000000000000000000" pitchFamily="2" charset="0"/>
              </a:endParaRPr>
            </a:p>
          </p:txBody>
        </p:sp>
      </p:grpSp>
      <p:grpSp>
        <p:nvGrpSpPr>
          <p:cNvPr id="36" name="Group 35"/>
          <p:cNvGrpSpPr/>
          <p:nvPr/>
        </p:nvGrpSpPr>
        <p:grpSpPr>
          <a:xfrm>
            <a:off x="4075856" y="3362103"/>
            <a:ext cx="7275828" cy="830997"/>
            <a:chOff x="4075856" y="3362103"/>
            <a:chExt cx="7275828" cy="830997"/>
          </a:xfrm>
        </p:grpSpPr>
        <p:sp>
          <p:nvSpPr>
            <p:cNvPr id="17" name="TextBox 16"/>
            <p:cNvSpPr txBox="1"/>
            <p:nvPr/>
          </p:nvSpPr>
          <p:spPr>
            <a:xfrm>
              <a:off x="5407511" y="3362103"/>
              <a:ext cx="5944173" cy="830997"/>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8" name="Скругленный прямоугольник 17"/>
            <p:cNvSpPr/>
            <p:nvPr/>
          </p:nvSpPr>
          <p:spPr>
            <a:xfrm>
              <a:off x="4075856" y="3471799"/>
              <a:ext cx="1203709" cy="415593"/>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19" name="TextBox 18"/>
            <p:cNvSpPr txBox="1"/>
            <p:nvPr/>
          </p:nvSpPr>
          <p:spPr>
            <a:xfrm>
              <a:off x="4203801" y="3496674"/>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a:t>
              </a:r>
              <a:r>
                <a:rPr lang="ru-RU" sz="1600" dirty="0">
                  <a:solidFill>
                    <a:schemeClr val="bg1"/>
                  </a:solidFill>
                  <a:latin typeface="+mj-lt"/>
                  <a:ea typeface="Roboto Light" panose="02000000000000000000" pitchFamily="2" charset="0"/>
                </a:rPr>
                <a:t>2</a:t>
              </a:r>
            </a:p>
          </p:txBody>
        </p:sp>
      </p:grpSp>
      <p:grpSp>
        <p:nvGrpSpPr>
          <p:cNvPr id="37" name="Group 36"/>
          <p:cNvGrpSpPr/>
          <p:nvPr/>
        </p:nvGrpSpPr>
        <p:grpSpPr>
          <a:xfrm>
            <a:off x="4075856" y="4692898"/>
            <a:ext cx="7275828" cy="830997"/>
            <a:chOff x="4075856" y="4692898"/>
            <a:chExt cx="7275828" cy="830997"/>
          </a:xfrm>
        </p:grpSpPr>
        <p:sp>
          <p:nvSpPr>
            <p:cNvPr id="21" name="TextBox 20"/>
            <p:cNvSpPr txBox="1"/>
            <p:nvPr/>
          </p:nvSpPr>
          <p:spPr>
            <a:xfrm>
              <a:off x="5407511" y="4692898"/>
              <a:ext cx="5944173" cy="830997"/>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22" name="Скругленный прямоугольник 21"/>
            <p:cNvSpPr/>
            <p:nvPr/>
          </p:nvSpPr>
          <p:spPr>
            <a:xfrm>
              <a:off x="4075856" y="4802594"/>
              <a:ext cx="1203709" cy="415593"/>
            </a:xfrm>
            <a:prstGeom prst="roundRect">
              <a:avLst>
                <a:gd name="adj"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23" name="TextBox 22"/>
            <p:cNvSpPr txBox="1"/>
            <p:nvPr/>
          </p:nvSpPr>
          <p:spPr>
            <a:xfrm>
              <a:off x="4203801" y="4827469"/>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a:t>
              </a:r>
              <a:r>
                <a:rPr lang="ru-RU" sz="1600" dirty="0">
                  <a:solidFill>
                    <a:schemeClr val="bg1"/>
                  </a:solidFill>
                  <a:latin typeface="+mj-lt"/>
                  <a:ea typeface="Roboto Light" panose="02000000000000000000" pitchFamily="2" charset="0"/>
                </a:rPr>
                <a:t>3</a:t>
              </a:r>
            </a:p>
          </p:txBody>
        </p:sp>
      </p:grpSp>
      <p:sp>
        <p:nvSpPr>
          <p:cNvPr id="24" name="TextBox 23"/>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1705714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1000" fill="hold"/>
                                        <p:tgtEl>
                                          <p:spTgt spid="14"/>
                                        </p:tgtEl>
                                        <p:attrNameLst>
                                          <p:attrName>ppt_w</p:attrName>
                                        </p:attrNameLst>
                                      </p:cBhvr>
                                      <p:tavLst>
                                        <p:tav tm="0">
                                          <p:val>
                                            <p:fltVal val="0"/>
                                          </p:val>
                                        </p:tav>
                                        <p:tav tm="100000">
                                          <p:val>
                                            <p:strVal val="#ppt_w"/>
                                          </p:val>
                                        </p:tav>
                                      </p:tavLst>
                                    </p:anim>
                                    <p:anim calcmode="lin" valueType="num">
                                      <p:cBhvr>
                                        <p:cTn id="12" dur="1000" fill="hold"/>
                                        <p:tgtEl>
                                          <p:spTgt spid="14"/>
                                        </p:tgtEl>
                                        <p:attrNameLst>
                                          <p:attrName>ppt_h</p:attrName>
                                        </p:attrNameLst>
                                      </p:cBhvr>
                                      <p:tavLst>
                                        <p:tav tm="0">
                                          <p:val>
                                            <p:fltVal val="0"/>
                                          </p:val>
                                        </p:tav>
                                        <p:tav tm="100000">
                                          <p:val>
                                            <p:strVal val="#ppt_h"/>
                                          </p:val>
                                        </p:tav>
                                      </p:tavLst>
                                    </p:anim>
                                    <p:anim calcmode="lin" valueType="num">
                                      <p:cBhvr>
                                        <p:cTn id="13" dur="1000" fill="hold"/>
                                        <p:tgtEl>
                                          <p:spTgt spid="14"/>
                                        </p:tgtEl>
                                        <p:attrNameLst>
                                          <p:attrName>style.rotation</p:attrName>
                                        </p:attrNameLst>
                                      </p:cBhvr>
                                      <p:tavLst>
                                        <p:tav tm="0">
                                          <p:val>
                                            <p:fltVal val="90"/>
                                          </p:val>
                                        </p:tav>
                                        <p:tav tm="100000">
                                          <p:val>
                                            <p:fltVal val="0"/>
                                          </p:val>
                                        </p:tav>
                                      </p:tavLst>
                                    </p:anim>
                                    <p:animEffect transition="in" filter="fade">
                                      <p:cBhvr>
                                        <p:cTn id="14" dur="1000"/>
                                        <p:tgtEl>
                                          <p:spTgt spid="14"/>
                                        </p:tgtEl>
                                      </p:cBhvr>
                                    </p:animEffect>
                                  </p:childTnLst>
                                </p:cTn>
                              </p:par>
                            </p:childTnLst>
                          </p:cTn>
                        </p:par>
                        <p:par>
                          <p:cTn id="15" fill="hold">
                            <p:stCondLst>
                              <p:cond delay="2000"/>
                            </p:stCondLst>
                            <p:childTnLst>
                              <p:par>
                                <p:cTn id="16" presetID="22" presetClass="entr" presetSubtype="8" fill="hold" nodeType="afterEffect">
                                  <p:stCondLst>
                                    <p:cond delay="0"/>
                                  </p:stCondLst>
                                  <p:childTnLst>
                                    <p:set>
                                      <p:cBhvr>
                                        <p:cTn id="17" dur="1" fill="hold">
                                          <p:stCondLst>
                                            <p:cond delay="0"/>
                                          </p:stCondLst>
                                        </p:cTn>
                                        <p:tgtEl>
                                          <p:spTgt spid="35"/>
                                        </p:tgtEl>
                                        <p:attrNameLst>
                                          <p:attrName>style.visibility</p:attrName>
                                        </p:attrNameLst>
                                      </p:cBhvr>
                                      <p:to>
                                        <p:strVal val="visible"/>
                                      </p:to>
                                    </p:set>
                                    <p:animEffect transition="in" filter="wipe(left)">
                                      <p:cBhvr>
                                        <p:cTn id="18" dur="750"/>
                                        <p:tgtEl>
                                          <p:spTgt spid="35"/>
                                        </p:tgtEl>
                                      </p:cBhvr>
                                    </p:animEffect>
                                  </p:childTnLst>
                                </p:cTn>
                              </p:par>
                            </p:childTnLst>
                          </p:cTn>
                        </p:par>
                        <p:par>
                          <p:cTn id="19" fill="hold">
                            <p:stCondLst>
                              <p:cond delay="2750"/>
                            </p:stCondLst>
                            <p:childTnLst>
                              <p:par>
                                <p:cTn id="20" presetID="31" presetClass="entr" presetSubtype="0" fill="hold"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1000" fill="hold"/>
                                        <p:tgtEl>
                                          <p:spTgt spid="15"/>
                                        </p:tgtEl>
                                        <p:attrNameLst>
                                          <p:attrName>ppt_w</p:attrName>
                                        </p:attrNameLst>
                                      </p:cBhvr>
                                      <p:tavLst>
                                        <p:tav tm="0">
                                          <p:val>
                                            <p:fltVal val="0"/>
                                          </p:val>
                                        </p:tav>
                                        <p:tav tm="100000">
                                          <p:val>
                                            <p:strVal val="#ppt_w"/>
                                          </p:val>
                                        </p:tav>
                                      </p:tavLst>
                                    </p:anim>
                                    <p:anim calcmode="lin" valueType="num">
                                      <p:cBhvr>
                                        <p:cTn id="23" dur="1000" fill="hold"/>
                                        <p:tgtEl>
                                          <p:spTgt spid="15"/>
                                        </p:tgtEl>
                                        <p:attrNameLst>
                                          <p:attrName>ppt_h</p:attrName>
                                        </p:attrNameLst>
                                      </p:cBhvr>
                                      <p:tavLst>
                                        <p:tav tm="0">
                                          <p:val>
                                            <p:fltVal val="0"/>
                                          </p:val>
                                        </p:tav>
                                        <p:tav tm="100000">
                                          <p:val>
                                            <p:strVal val="#ppt_h"/>
                                          </p:val>
                                        </p:tav>
                                      </p:tavLst>
                                    </p:anim>
                                    <p:anim calcmode="lin" valueType="num">
                                      <p:cBhvr>
                                        <p:cTn id="24" dur="1000" fill="hold"/>
                                        <p:tgtEl>
                                          <p:spTgt spid="15"/>
                                        </p:tgtEl>
                                        <p:attrNameLst>
                                          <p:attrName>style.rotation</p:attrName>
                                        </p:attrNameLst>
                                      </p:cBhvr>
                                      <p:tavLst>
                                        <p:tav tm="0">
                                          <p:val>
                                            <p:fltVal val="90"/>
                                          </p:val>
                                        </p:tav>
                                        <p:tav tm="100000">
                                          <p:val>
                                            <p:fltVal val="0"/>
                                          </p:val>
                                        </p:tav>
                                      </p:tavLst>
                                    </p:anim>
                                    <p:animEffect transition="in" filter="fade">
                                      <p:cBhvr>
                                        <p:cTn id="25" dur="1000"/>
                                        <p:tgtEl>
                                          <p:spTgt spid="15"/>
                                        </p:tgtEl>
                                      </p:cBhvr>
                                    </p:animEffect>
                                  </p:childTnLst>
                                </p:cTn>
                              </p:par>
                            </p:childTnLst>
                          </p:cTn>
                        </p:par>
                        <p:par>
                          <p:cTn id="26" fill="hold">
                            <p:stCondLst>
                              <p:cond delay="3750"/>
                            </p:stCondLst>
                            <p:childTnLst>
                              <p:par>
                                <p:cTn id="27" presetID="22" presetClass="entr" presetSubtype="8" fill="hold"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750"/>
                                        <p:tgtEl>
                                          <p:spTgt spid="36"/>
                                        </p:tgtEl>
                                      </p:cBhvr>
                                    </p:animEffect>
                                  </p:childTnLst>
                                </p:cTn>
                              </p:par>
                            </p:childTnLst>
                          </p:cTn>
                        </p:par>
                        <p:par>
                          <p:cTn id="30" fill="hold">
                            <p:stCondLst>
                              <p:cond delay="4500"/>
                            </p:stCondLst>
                            <p:childTnLst>
                              <p:par>
                                <p:cTn id="31" presetID="31" presetClass="entr" presetSubtype="0"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1000" fill="hold"/>
                                        <p:tgtEl>
                                          <p:spTgt spid="34"/>
                                        </p:tgtEl>
                                        <p:attrNameLst>
                                          <p:attrName>ppt_w</p:attrName>
                                        </p:attrNameLst>
                                      </p:cBhvr>
                                      <p:tavLst>
                                        <p:tav tm="0">
                                          <p:val>
                                            <p:fltVal val="0"/>
                                          </p:val>
                                        </p:tav>
                                        <p:tav tm="100000">
                                          <p:val>
                                            <p:strVal val="#ppt_w"/>
                                          </p:val>
                                        </p:tav>
                                      </p:tavLst>
                                    </p:anim>
                                    <p:anim calcmode="lin" valueType="num">
                                      <p:cBhvr>
                                        <p:cTn id="34" dur="1000" fill="hold"/>
                                        <p:tgtEl>
                                          <p:spTgt spid="34"/>
                                        </p:tgtEl>
                                        <p:attrNameLst>
                                          <p:attrName>ppt_h</p:attrName>
                                        </p:attrNameLst>
                                      </p:cBhvr>
                                      <p:tavLst>
                                        <p:tav tm="0">
                                          <p:val>
                                            <p:fltVal val="0"/>
                                          </p:val>
                                        </p:tav>
                                        <p:tav tm="100000">
                                          <p:val>
                                            <p:strVal val="#ppt_h"/>
                                          </p:val>
                                        </p:tav>
                                      </p:tavLst>
                                    </p:anim>
                                    <p:anim calcmode="lin" valueType="num">
                                      <p:cBhvr>
                                        <p:cTn id="35" dur="1000" fill="hold"/>
                                        <p:tgtEl>
                                          <p:spTgt spid="34"/>
                                        </p:tgtEl>
                                        <p:attrNameLst>
                                          <p:attrName>style.rotation</p:attrName>
                                        </p:attrNameLst>
                                      </p:cBhvr>
                                      <p:tavLst>
                                        <p:tav tm="0">
                                          <p:val>
                                            <p:fltVal val="90"/>
                                          </p:val>
                                        </p:tav>
                                        <p:tav tm="100000">
                                          <p:val>
                                            <p:fltVal val="0"/>
                                          </p:val>
                                        </p:tav>
                                      </p:tavLst>
                                    </p:anim>
                                    <p:animEffect transition="in" filter="fade">
                                      <p:cBhvr>
                                        <p:cTn id="36" dur="1000"/>
                                        <p:tgtEl>
                                          <p:spTgt spid="34"/>
                                        </p:tgtEl>
                                      </p:cBhvr>
                                    </p:animEffect>
                                  </p:childTnLst>
                                </p:cTn>
                              </p:par>
                            </p:childTnLst>
                          </p:cTn>
                        </p:par>
                        <p:par>
                          <p:cTn id="37" fill="hold">
                            <p:stCondLst>
                              <p:cond delay="5500"/>
                            </p:stCondLst>
                            <p:childTnLst>
                              <p:par>
                                <p:cTn id="38" presetID="22" presetClass="entr" presetSubtype="8" fill="hold"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wipe(left)">
                                      <p:cBhvr>
                                        <p:cTn id="40"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17"/>
          <p:cNvGrpSpPr/>
          <p:nvPr/>
        </p:nvGrpSpPr>
        <p:grpSpPr>
          <a:xfrm>
            <a:off x="7198390" y="1880299"/>
            <a:ext cx="980016" cy="980016"/>
            <a:chOff x="7198390" y="1880299"/>
            <a:chExt cx="980016" cy="980016"/>
          </a:xfrm>
        </p:grpSpPr>
        <p:sp>
          <p:nvSpPr>
            <p:cNvPr id="16" name="Oval 15"/>
            <p:cNvSpPr/>
            <p:nvPr/>
          </p:nvSpPr>
          <p:spPr>
            <a:xfrm>
              <a:off x="7198390" y="1880299"/>
              <a:ext cx="980016" cy="980016"/>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68" name="Rectangle 67"/>
            <p:cNvSpPr/>
            <p:nvPr/>
          </p:nvSpPr>
          <p:spPr>
            <a:xfrm>
              <a:off x="7214794" y="2032924"/>
              <a:ext cx="914401" cy="589072"/>
            </a:xfrm>
            <a:prstGeom prst="rect">
              <a:avLst/>
            </a:prstGeom>
          </p:spPr>
          <p:txBody>
            <a:bodyPr wrap="square">
              <a:spAutoFit/>
            </a:bodyPr>
            <a:lstStyle/>
            <a:p>
              <a:pPr algn="ctr">
                <a:lnSpc>
                  <a:spcPct val="150000"/>
                </a:lnSpc>
              </a:pPr>
              <a:r>
                <a:rPr lang="en-US" sz="2400" b="1" dirty="0">
                  <a:solidFill>
                    <a:schemeClr val="bg1"/>
                  </a:solidFill>
                  <a:latin typeface="Lato" panose="020F0502020204030203" pitchFamily="34" charset="0"/>
                  <a:ea typeface="Open Sans" pitchFamily="34" charset="0"/>
                  <a:cs typeface="Open Sans" pitchFamily="34" charset="0"/>
                </a:rPr>
                <a:t>55%</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17" name="Group 16"/>
          <p:cNvGrpSpPr/>
          <p:nvPr/>
        </p:nvGrpSpPr>
        <p:grpSpPr>
          <a:xfrm>
            <a:off x="1041007" y="2030581"/>
            <a:ext cx="5873749" cy="679451"/>
            <a:chOff x="1041007" y="2030581"/>
            <a:chExt cx="5873749" cy="679451"/>
          </a:xfrm>
        </p:grpSpPr>
        <p:sp>
          <p:nvSpPr>
            <p:cNvPr id="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 name="Group 18"/>
          <p:cNvGrpSpPr/>
          <p:nvPr/>
        </p:nvGrpSpPr>
        <p:grpSpPr>
          <a:xfrm>
            <a:off x="7198390" y="3123480"/>
            <a:ext cx="980016" cy="980016"/>
            <a:chOff x="7198390" y="3123480"/>
            <a:chExt cx="980016" cy="980016"/>
          </a:xfrm>
        </p:grpSpPr>
        <p:sp>
          <p:nvSpPr>
            <p:cNvPr id="94" name="Oval 93"/>
            <p:cNvSpPr/>
            <p:nvPr/>
          </p:nvSpPr>
          <p:spPr>
            <a:xfrm>
              <a:off x="7198390" y="3123480"/>
              <a:ext cx="980016" cy="980016"/>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96" name="Rectangle 95"/>
            <p:cNvSpPr/>
            <p:nvPr/>
          </p:nvSpPr>
          <p:spPr>
            <a:xfrm>
              <a:off x="7214794" y="3276105"/>
              <a:ext cx="914401" cy="589072"/>
            </a:xfrm>
            <a:prstGeom prst="rect">
              <a:avLst/>
            </a:prstGeom>
          </p:spPr>
          <p:txBody>
            <a:bodyPr wrap="square">
              <a:spAutoFit/>
            </a:bodyPr>
            <a:lstStyle/>
            <a:p>
              <a:pPr algn="ctr">
                <a:lnSpc>
                  <a:spcPct val="150000"/>
                </a:lnSpc>
              </a:pPr>
              <a:r>
                <a:rPr lang="en-US" sz="2400" b="1" dirty="0">
                  <a:solidFill>
                    <a:schemeClr val="bg1"/>
                  </a:solidFill>
                  <a:latin typeface="Lato" panose="020F0502020204030203" pitchFamily="34" charset="0"/>
                  <a:ea typeface="Open Sans" pitchFamily="34" charset="0"/>
                  <a:cs typeface="Open Sans" pitchFamily="34" charset="0"/>
                </a:rPr>
                <a:t>90%</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24" name="Group 23"/>
          <p:cNvGrpSpPr/>
          <p:nvPr/>
        </p:nvGrpSpPr>
        <p:grpSpPr>
          <a:xfrm>
            <a:off x="1041007" y="3273763"/>
            <a:ext cx="5873749" cy="679451"/>
            <a:chOff x="1041007" y="3273763"/>
            <a:chExt cx="5873749" cy="679451"/>
          </a:xfrm>
        </p:grpSpPr>
        <p:sp>
          <p:nvSpPr>
            <p:cNvPr id="80" name="Freeform 5"/>
            <p:cNvSpPr>
              <a:spLocks noEditPoints="1"/>
            </p:cNvSpPr>
            <p:nvPr/>
          </p:nvSpPr>
          <p:spPr bwMode="auto">
            <a:xfrm>
              <a:off x="1041007"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Freeform 6"/>
            <p:cNvSpPr>
              <a:spLocks noEditPoints="1"/>
            </p:cNvSpPr>
            <p:nvPr/>
          </p:nvSpPr>
          <p:spPr bwMode="auto">
            <a:xfrm>
              <a:off x="3972590" y="3273763"/>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Freeform 7"/>
            <p:cNvSpPr>
              <a:spLocks noEditPoints="1"/>
            </p:cNvSpPr>
            <p:nvPr/>
          </p:nvSpPr>
          <p:spPr bwMode="auto">
            <a:xfrm>
              <a:off x="2211523" y="3273763"/>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9"/>
            <p:cNvSpPr>
              <a:spLocks noEditPoints="1"/>
            </p:cNvSpPr>
            <p:nvPr/>
          </p:nvSpPr>
          <p:spPr bwMode="auto">
            <a:xfrm>
              <a:off x="1629440" y="3273763"/>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10"/>
            <p:cNvSpPr>
              <a:spLocks noEditPoints="1"/>
            </p:cNvSpPr>
            <p:nvPr/>
          </p:nvSpPr>
          <p:spPr bwMode="auto">
            <a:xfrm>
              <a:off x="4558907" y="3273763"/>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Freeform 11"/>
            <p:cNvSpPr>
              <a:spLocks noEditPoints="1"/>
            </p:cNvSpPr>
            <p:nvPr/>
          </p:nvSpPr>
          <p:spPr bwMode="auto">
            <a:xfrm>
              <a:off x="2797840" y="3273763"/>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13"/>
            <p:cNvSpPr>
              <a:spLocks noEditPoints="1"/>
            </p:cNvSpPr>
            <p:nvPr/>
          </p:nvSpPr>
          <p:spPr bwMode="auto">
            <a:xfrm>
              <a:off x="3384156"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Freeform 15"/>
            <p:cNvSpPr>
              <a:spLocks noEditPoints="1"/>
            </p:cNvSpPr>
            <p:nvPr/>
          </p:nvSpPr>
          <p:spPr bwMode="auto">
            <a:xfrm>
              <a:off x="1337340"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Freeform 16"/>
            <p:cNvSpPr>
              <a:spLocks noEditPoints="1"/>
            </p:cNvSpPr>
            <p:nvPr/>
          </p:nvSpPr>
          <p:spPr bwMode="auto">
            <a:xfrm>
              <a:off x="4268923"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Freeform 17"/>
            <p:cNvSpPr>
              <a:spLocks noEditPoints="1"/>
            </p:cNvSpPr>
            <p:nvPr/>
          </p:nvSpPr>
          <p:spPr bwMode="auto">
            <a:xfrm>
              <a:off x="2509974" y="3273763"/>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19"/>
            <p:cNvSpPr>
              <a:spLocks noEditPoints="1"/>
            </p:cNvSpPr>
            <p:nvPr/>
          </p:nvSpPr>
          <p:spPr bwMode="auto">
            <a:xfrm>
              <a:off x="1925774"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20"/>
            <p:cNvSpPr>
              <a:spLocks noEditPoints="1"/>
            </p:cNvSpPr>
            <p:nvPr/>
          </p:nvSpPr>
          <p:spPr bwMode="auto">
            <a:xfrm>
              <a:off x="4855240"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Freeform 21"/>
            <p:cNvSpPr>
              <a:spLocks noEditPoints="1"/>
            </p:cNvSpPr>
            <p:nvPr/>
          </p:nvSpPr>
          <p:spPr bwMode="auto">
            <a:xfrm>
              <a:off x="3096290"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Freeform 23"/>
            <p:cNvSpPr>
              <a:spLocks noEditPoints="1"/>
            </p:cNvSpPr>
            <p:nvPr/>
          </p:nvSpPr>
          <p:spPr bwMode="auto">
            <a:xfrm>
              <a:off x="3682607" y="3273763"/>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5"/>
            <p:cNvSpPr>
              <a:spLocks noEditPoints="1"/>
            </p:cNvSpPr>
            <p:nvPr/>
          </p:nvSpPr>
          <p:spPr bwMode="auto">
            <a:xfrm>
              <a:off x="5170623"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7"/>
            <p:cNvSpPr>
              <a:spLocks noEditPoints="1"/>
            </p:cNvSpPr>
            <p:nvPr/>
          </p:nvSpPr>
          <p:spPr bwMode="auto">
            <a:xfrm>
              <a:off x="6341139" y="3273763"/>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Freeform 9"/>
            <p:cNvSpPr>
              <a:spLocks noEditPoints="1"/>
            </p:cNvSpPr>
            <p:nvPr/>
          </p:nvSpPr>
          <p:spPr bwMode="auto">
            <a:xfrm>
              <a:off x="5759056" y="3273763"/>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Freeform 15"/>
            <p:cNvSpPr>
              <a:spLocks noEditPoints="1"/>
            </p:cNvSpPr>
            <p:nvPr/>
          </p:nvSpPr>
          <p:spPr bwMode="auto">
            <a:xfrm>
              <a:off x="5466956"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Freeform 17"/>
            <p:cNvSpPr>
              <a:spLocks noEditPoints="1"/>
            </p:cNvSpPr>
            <p:nvPr/>
          </p:nvSpPr>
          <p:spPr bwMode="auto">
            <a:xfrm>
              <a:off x="6639589" y="3273763"/>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19"/>
            <p:cNvSpPr>
              <a:spLocks noEditPoints="1"/>
            </p:cNvSpPr>
            <p:nvPr/>
          </p:nvSpPr>
          <p:spPr bwMode="auto">
            <a:xfrm>
              <a:off x="6055389"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7198390" y="4367673"/>
            <a:ext cx="980016" cy="980016"/>
            <a:chOff x="7198390" y="4367673"/>
            <a:chExt cx="980016" cy="980016"/>
          </a:xfrm>
        </p:grpSpPr>
        <p:sp>
          <p:nvSpPr>
            <p:cNvPr id="120" name="Oval 119"/>
            <p:cNvSpPr/>
            <p:nvPr/>
          </p:nvSpPr>
          <p:spPr>
            <a:xfrm>
              <a:off x="7198390" y="4367673"/>
              <a:ext cx="980016" cy="980016"/>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122" name="Rectangle 121"/>
            <p:cNvSpPr/>
            <p:nvPr/>
          </p:nvSpPr>
          <p:spPr>
            <a:xfrm>
              <a:off x="7214794" y="4520298"/>
              <a:ext cx="914401" cy="589072"/>
            </a:xfrm>
            <a:prstGeom prst="rect">
              <a:avLst/>
            </a:prstGeom>
          </p:spPr>
          <p:txBody>
            <a:bodyPr wrap="square">
              <a:spAutoFit/>
            </a:bodyPr>
            <a:lstStyle/>
            <a:p>
              <a:pPr algn="ctr">
                <a:lnSpc>
                  <a:spcPct val="150000"/>
                </a:lnSpc>
              </a:pPr>
              <a:r>
                <a:rPr lang="en-US" sz="2400" b="1" dirty="0">
                  <a:solidFill>
                    <a:schemeClr val="bg1"/>
                  </a:solidFill>
                  <a:latin typeface="Lato" panose="020F0502020204030203" pitchFamily="34" charset="0"/>
                  <a:ea typeface="Open Sans" pitchFamily="34" charset="0"/>
                  <a:cs typeface="Open Sans" pitchFamily="34" charset="0"/>
                </a:rPr>
                <a:t>70%</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25" name="Group 24"/>
          <p:cNvGrpSpPr/>
          <p:nvPr/>
        </p:nvGrpSpPr>
        <p:grpSpPr>
          <a:xfrm>
            <a:off x="1041007" y="4517956"/>
            <a:ext cx="5873749" cy="679451"/>
            <a:chOff x="1041007" y="4517956"/>
            <a:chExt cx="5873749" cy="679451"/>
          </a:xfrm>
        </p:grpSpPr>
        <p:sp>
          <p:nvSpPr>
            <p:cNvPr id="106" name="Freeform 5"/>
            <p:cNvSpPr>
              <a:spLocks noEditPoints="1"/>
            </p:cNvSpPr>
            <p:nvPr/>
          </p:nvSpPr>
          <p:spPr bwMode="auto">
            <a:xfrm>
              <a:off x="1041007"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6"/>
            <p:cNvSpPr>
              <a:spLocks noEditPoints="1"/>
            </p:cNvSpPr>
            <p:nvPr/>
          </p:nvSpPr>
          <p:spPr bwMode="auto">
            <a:xfrm>
              <a:off x="3972590" y="4517956"/>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Freeform 7"/>
            <p:cNvSpPr>
              <a:spLocks noEditPoints="1"/>
            </p:cNvSpPr>
            <p:nvPr/>
          </p:nvSpPr>
          <p:spPr bwMode="auto">
            <a:xfrm>
              <a:off x="2211523" y="4517956"/>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Freeform 9"/>
            <p:cNvSpPr>
              <a:spLocks noEditPoints="1"/>
            </p:cNvSpPr>
            <p:nvPr/>
          </p:nvSpPr>
          <p:spPr bwMode="auto">
            <a:xfrm>
              <a:off x="1629440" y="4517956"/>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10"/>
            <p:cNvSpPr>
              <a:spLocks noEditPoints="1"/>
            </p:cNvSpPr>
            <p:nvPr/>
          </p:nvSpPr>
          <p:spPr bwMode="auto">
            <a:xfrm>
              <a:off x="4558907" y="4517956"/>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Freeform 11"/>
            <p:cNvSpPr>
              <a:spLocks noEditPoints="1"/>
            </p:cNvSpPr>
            <p:nvPr/>
          </p:nvSpPr>
          <p:spPr bwMode="auto">
            <a:xfrm>
              <a:off x="2797840" y="4517956"/>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Freeform 13"/>
            <p:cNvSpPr>
              <a:spLocks noEditPoints="1"/>
            </p:cNvSpPr>
            <p:nvPr/>
          </p:nvSpPr>
          <p:spPr bwMode="auto">
            <a:xfrm>
              <a:off x="3384156"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15"/>
            <p:cNvSpPr>
              <a:spLocks noEditPoints="1"/>
            </p:cNvSpPr>
            <p:nvPr/>
          </p:nvSpPr>
          <p:spPr bwMode="auto">
            <a:xfrm>
              <a:off x="1337340"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Freeform 16"/>
            <p:cNvSpPr>
              <a:spLocks noEditPoints="1"/>
            </p:cNvSpPr>
            <p:nvPr/>
          </p:nvSpPr>
          <p:spPr bwMode="auto">
            <a:xfrm>
              <a:off x="4268923"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Freeform 17"/>
            <p:cNvSpPr>
              <a:spLocks noEditPoints="1"/>
            </p:cNvSpPr>
            <p:nvPr/>
          </p:nvSpPr>
          <p:spPr bwMode="auto">
            <a:xfrm>
              <a:off x="2509974" y="4517956"/>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19"/>
            <p:cNvSpPr>
              <a:spLocks noEditPoints="1"/>
            </p:cNvSpPr>
            <p:nvPr/>
          </p:nvSpPr>
          <p:spPr bwMode="auto">
            <a:xfrm>
              <a:off x="1925774"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Freeform 20"/>
            <p:cNvSpPr>
              <a:spLocks noEditPoints="1"/>
            </p:cNvSpPr>
            <p:nvPr/>
          </p:nvSpPr>
          <p:spPr bwMode="auto">
            <a:xfrm>
              <a:off x="4855240"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Freeform 21"/>
            <p:cNvSpPr>
              <a:spLocks noEditPoints="1"/>
            </p:cNvSpPr>
            <p:nvPr/>
          </p:nvSpPr>
          <p:spPr bwMode="auto">
            <a:xfrm>
              <a:off x="3096290"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23"/>
            <p:cNvSpPr>
              <a:spLocks noEditPoints="1"/>
            </p:cNvSpPr>
            <p:nvPr/>
          </p:nvSpPr>
          <p:spPr bwMode="auto">
            <a:xfrm>
              <a:off x="3682607" y="4517956"/>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Freeform 5"/>
            <p:cNvSpPr>
              <a:spLocks noEditPoints="1"/>
            </p:cNvSpPr>
            <p:nvPr/>
          </p:nvSpPr>
          <p:spPr bwMode="auto">
            <a:xfrm>
              <a:off x="5170623"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4" name="Freeform 7"/>
            <p:cNvSpPr>
              <a:spLocks noEditPoints="1"/>
            </p:cNvSpPr>
            <p:nvPr/>
          </p:nvSpPr>
          <p:spPr bwMode="auto">
            <a:xfrm>
              <a:off x="6341139" y="4517956"/>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9"/>
            <p:cNvSpPr>
              <a:spLocks noEditPoints="1"/>
            </p:cNvSpPr>
            <p:nvPr/>
          </p:nvSpPr>
          <p:spPr bwMode="auto">
            <a:xfrm>
              <a:off x="5759056" y="4517956"/>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15"/>
            <p:cNvSpPr>
              <a:spLocks noEditPoints="1"/>
            </p:cNvSpPr>
            <p:nvPr/>
          </p:nvSpPr>
          <p:spPr bwMode="auto">
            <a:xfrm>
              <a:off x="5466956"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9" name="Freeform 17"/>
            <p:cNvSpPr>
              <a:spLocks noEditPoints="1"/>
            </p:cNvSpPr>
            <p:nvPr/>
          </p:nvSpPr>
          <p:spPr bwMode="auto">
            <a:xfrm>
              <a:off x="6639589" y="4517956"/>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19"/>
            <p:cNvSpPr>
              <a:spLocks noEditPoints="1"/>
            </p:cNvSpPr>
            <p:nvPr/>
          </p:nvSpPr>
          <p:spPr bwMode="auto">
            <a:xfrm>
              <a:off x="6055389"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 name="Group 20"/>
          <p:cNvGrpSpPr/>
          <p:nvPr/>
        </p:nvGrpSpPr>
        <p:grpSpPr>
          <a:xfrm>
            <a:off x="8365743" y="1903486"/>
            <a:ext cx="3380970" cy="1049162"/>
            <a:chOff x="8365743" y="1903486"/>
            <a:chExt cx="3380970" cy="1049162"/>
          </a:xfrm>
        </p:grpSpPr>
        <p:sp>
          <p:nvSpPr>
            <p:cNvPr id="147" name="Rectangle 146"/>
            <p:cNvSpPr/>
            <p:nvPr/>
          </p:nvSpPr>
          <p:spPr>
            <a:xfrm>
              <a:off x="8430290" y="1903486"/>
              <a:ext cx="1426481" cy="369332"/>
            </a:xfrm>
            <a:prstGeom prst="rect">
              <a:avLst/>
            </a:prstGeom>
            <a:solidFill>
              <a:srgbClr val="F49D15"/>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148" name="Text Box 10"/>
            <p:cNvSpPr txBox="1">
              <a:spLocks noChangeArrowheads="1"/>
            </p:cNvSpPr>
            <p:nvPr/>
          </p:nvSpPr>
          <p:spPr bwMode="auto">
            <a:xfrm>
              <a:off x="8365743" y="2244762"/>
              <a:ext cx="3380970"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22" name="Group 21"/>
          <p:cNvGrpSpPr/>
          <p:nvPr/>
        </p:nvGrpSpPr>
        <p:grpSpPr>
          <a:xfrm>
            <a:off x="8373139" y="3154522"/>
            <a:ext cx="3373574" cy="1049162"/>
            <a:chOff x="8373139" y="3154522"/>
            <a:chExt cx="3373574" cy="1049162"/>
          </a:xfrm>
        </p:grpSpPr>
        <p:sp>
          <p:nvSpPr>
            <p:cNvPr id="149" name="Rectangle 148"/>
            <p:cNvSpPr/>
            <p:nvPr/>
          </p:nvSpPr>
          <p:spPr>
            <a:xfrm>
              <a:off x="8437686" y="3154522"/>
              <a:ext cx="1426481" cy="369332"/>
            </a:xfrm>
            <a:prstGeom prst="rect">
              <a:avLst/>
            </a:prstGeom>
            <a:solidFill>
              <a:srgbClr val="96B357"/>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150" name="Text Box 10"/>
            <p:cNvSpPr txBox="1">
              <a:spLocks noChangeArrowheads="1"/>
            </p:cNvSpPr>
            <p:nvPr/>
          </p:nvSpPr>
          <p:spPr bwMode="auto">
            <a:xfrm>
              <a:off x="8373139" y="3495798"/>
              <a:ext cx="3373574"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23" name="Group 22"/>
          <p:cNvGrpSpPr/>
          <p:nvPr/>
        </p:nvGrpSpPr>
        <p:grpSpPr>
          <a:xfrm>
            <a:off x="8373139" y="4390020"/>
            <a:ext cx="3373574" cy="1049162"/>
            <a:chOff x="8373139" y="4390020"/>
            <a:chExt cx="3373574" cy="1049162"/>
          </a:xfrm>
        </p:grpSpPr>
        <p:sp>
          <p:nvSpPr>
            <p:cNvPr id="151" name="Rectangle 150"/>
            <p:cNvSpPr/>
            <p:nvPr/>
          </p:nvSpPr>
          <p:spPr>
            <a:xfrm>
              <a:off x="8437686" y="4390020"/>
              <a:ext cx="1426481" cy="369332"/>
            </a:xfrm>
            <a:prstGeom prst="rect">
              <a:avLst/>
            </a:prstGeom>
            <a:solidFill>
              <a:srgbClr val="2B81BB"/>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152" name="Text Box 10"/>
            <p:cNvSpPr txBox="1">
              <a:spLocks noChangeArrowheads="1"/>
            </p:cNvSpPr>
            <p:nvPr/>
          </p:nvSpPr>
          <p:spPr bwMode="auto">
            <a:xfrm>
              <a:off x="8373139" y="4731296"/>
              <a:ext cx="3373574"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sp>
        <p:nvSpPr>
          <p:cNvPr id="100" name="TextBox 9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2828172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1500"/>
                                        <p:tgtEl>
                                          <p:spTgt spid="17"/>
                                        </p:tgtEl>
                                      </p:cBhvr>
                                    </p:animEffect>
                                  </p:childTnLst>
                                </p:cTn>
                              </p:par>
                            </p:childTnLst>
                          </p:cTn>
                        </p:par>
                        <p:par>
                          <p:cTn id="12" fill="hold">
                            <p:stCondLst>
                              <p:cond delay="2500"/>
                            </p:stCondLst>
                            <p:childTnLst>
                              <p:par>
                                <p:cTn id="13" presetID="53" presetClass="entr" presetSubtype="16"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ppt_w</p:attrName>
                                        </p:attrNameLst>
                                      </p:cBhvr>
                                      <p:tavLst>
                                        <p:tav tm="0">
                                          <p:val>
                                            <p:fltVal val="0"/>
                                          </p:val>
                                        </p:tav>
                                        <p:tav tm="100000">
                                          <p:val>
                                            <p:strVal val="#ppt_w"/>
                                          </p:val>
                                        </p:tav>
                                      </p:tavLst>
                                    </p:anim>
                                    <p:anim calcmode="lin" valueType="num">
                                      <p:cBhvr>
                                        <p:cTn id="16" dur="500" fill="hold"/>
                                        <p:tgtEl>
                                          <p:spTgt spid="18"/>
                                        </p:tgtEl>
                                        <p:attrNameLst>
                                          <p:attrName>ppt_h</p:attrName>
                                        </p:attrNameLst>
                                      </p:cBhvr>
                                      <p:tavLst>
                                        <p:tav tm="0">
                                          <p:val>
                                            <p:fltVal val="0"/>
                                          </p:val>
                                        </p:tav>
                                        <p:tav tm="100000">
                                          <p:val>
                                            <p:strVal val="#ppt_h"/>
                                          </p:val>
                                        </p:tav>
                                      </p:tavLst>
                                    </p:anim>
                                    <p:animEffect transition="in" filter="fade">
                                      <p:cBhvr>
                                        <p:cTn id="17" dur="500"/>
                                        <p:tgtEl>
                                          <p:spTgt spid="18"/>
                                        </p:tgtEl>
                                      </p:cBhvr>
                                    </p:animEffect>
                                  </p:childTnLst>
                                </p:cTn>
                              </p:par>
                            </p:childTnLst>
                          </p:cTn>
                        </p:par>
                        <p:par>
                          <p:cTn id="18" fill="hold">
                            <p:stCondLst>
                              <p:cond delay="3000"/>
                            </p:stCondLst>
                            <p:childTnLst>
                              <p:par>
                                <p:cTn id="19" presetID="22" presetClass="entr" presetSubtype="8" fill="hold"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left)">
                                      <p:cBhvr>
                                        <p:cTn id="21" dur="500"/>
                                        <p:tgtEl>
                                          <p:spTgt spid="2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wipe(left)">
                                      <p:cBhvr>
                                        <p:cTn id="25" dur="1500"/>
                                        <p:tgtEl>
                                          <p:spTgt spid="24"/>
                                        </p:tgtEl>
                                      </p:cBhvr>
                                    </p:animEffect>
                                  </p:childTnLst>
                                </p:cTn>
                              </p:par>
                            </p:childTnLst>
                          </p:cTn>
                        </p:par>
                        <p:par>
                          <p:cTn id="26" fill="hold">
                            <p:stCondLst>
                              <p:cond delay="5000"/>
                            </p:stCondLst>
                            <p:childTnLst>
                              <p:par>
                                <p:cTn id="27" presetID="53" presetClass="entr" presetSubtype="16"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 calcmode="lin" valueType="num">
                                      <p:cBhvr>
                                        <p:cTn id="29" dur="500" fill="hold"/>
                                        <p:tgtEl>
                                          <p:spTgt spid="19"/>
                                        </p:tgtEl>
                                        <p:attrNameLst>
                                          <p:attrName>ppt_w</p:attrName>
                                        </p:attrNameLst>
                                      </p:cBhvr>
                                      <p:tavLst>
                                        <p:tav tm="0">
                                          <p:val>
                                            <p:fltVal val="0"/>
                                          </p:val>
                                        </p:tav>
                                        <p:tav tm="100000">
                                          <p:val>
                                            <p:strVal val="#ppt_w"/>
                                          </p:val>
                                        </p:tav>
                                      </p:tavLst>
                                    </p:anim>
                                    <p:anim calcmode="lin" valueType="num">
                                      <p:cBhvr>
                                        <p:cTn id="30" dur="500" fill="hold"/>
                                        <p:tgtEl>
                                          <p:spTgt spid="19"/>
                                        </p:tgtEl>
                                        <p:attrNameLst>
                                          <p:attrName>ppt_h</p:attrName>
                                        </p:attrNameLst>
                                      </p:cBhvr>
                                      <p:tavLst>
                                        <p:tav tm="0">
                                          <p:val>
                                            <p:fltVal val="0"/>
                                          </p:val>
                                        </p:tav>
                                        <p:tav tm="100000">
                                          <p:val>
                                            <p:strVal val="#ppt_h"/>
                                          </p:val>
                                        </p:tav>
                                      </p:tavLst>
                                    </p:anim>
                                    <p:animEffect transition="in" filter="fade">
                                      <p:cBhvr>
                                        <p:cTn id="31" dur="500"/>
                                        <p:tgtEl>
                                          <p:spTgt spid="19"/>
                                        </p:tgtEl>
                                      </p:cBhvr>
                                    </p:animEffect>
                                  </p:childTnLst>
                                </p:cTn>
                              </p:par>
                            </p:childTnLst>
                          </p:cTn>
                        </p:par>
                        <p:par>
                          <p:cTn id="32" fill="hold">
                            <p:stCondLst>
                              <p:cond delay="5500"/>
                            </p:stCondLst>
                            <p:childTnLst>
                              <p:par>
                                <p:cTn id="33" presetID="22" presetClass="entr" presetSubtype="8"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left)">
                                      <p:cBhvr>
                                        <p:cTn id="35" dur="500"/>
                                        <p:tgtEl>
                                          <p:spTgt spid="22"/>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wipe(left)">
                                      <p:cBhvr>
                                        <p:cTn id="39" dur="1500"/>
                                        <p:tgtEl>
                                          <p:spTgt spid="25"/>
                                        </p:tgtEl>
                                      </p:cBhvr>
                                    </p:animEffect>
                                  </p:childTnLst>
                                </p:cTn>
                              </p:par>
                            </p:childTnLst>
                          </p:cTn>
                        </p:par>
                        <p:par>
                          <p:cTn id="40" fill="hold">
                            <p:stCondLst>
                              <p:cond delay="7500"/>
                            </p:stCondLst>
                            <p:childTnLst>
                              <p:par>
                                <p:cTn id="41" presetID="53" presetClass="entr" presetSubtype="16" fill="hold"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childTnLst>
                                </p:cTn>
                              </p:par>
                            </p:childTnLst>
                          </p:cTn>
                        </p:par>
                        <p:par>
                          <p:cTn id="46" fill="hold">
                            <p:stCondLst>
                              <p:cond delay="8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9" name="Rectangle 78"/>
          <p:cNvSpPr/>
          <p:nvPr/>
        </p:nvSpPr>
        <p:spPr bwMode="auto">
          <a:xfrm>
            <a:off x="0" y="1154243"/>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p:nvPr/>
        </p:nvSpPr>
        <p:spPr>
          <a:xfrm>
            <a:off x="1109135" y="1576572"/>
            <a:ext cx="6815666" cy="4858094"/>
          </a:xfrm>
          <a:prstGeom prst="rect">
            <a:avLst/>
          </a:pr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1" name="Oval 40"/>
          <p:cNvSpPr/>
          <p:nvPr/>
        </p:nvSpPr>
        <p:spPr>
          <a:xfrm>
            <a:off x="7437093" y="1731640"/>
            <a:ext cx="937712" cy="943598"/>
          </a:xfrm>
          <a:prstGeom prst="ellipse">
            <a:avLst/>
          </a:prstGeom>
          <a:solidFill>
            <a:srgbClr val="00B0F0">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4" name="Oval 43"/>
          <p:cNvSpPr/>
          <p:nvPr/>
        </p:nvSpPr>
        <p:spPr>
          <a:xfrm>
            <a:off x="7437093" y="2922812"/>
            <a:ext cx="937712" cy="943598"/>
          </a:xfrm>
          <a:prstGeom prst="ellipse">
            <a:avLst/>
          </a:prstGeom>
          <a:solidFill>
            <a:srgbClr val="ED7D31">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7" name="Oval 46"/>
          <p:cNvSpPr/>
          <p:nvPr/>
        </p:nvSpPr>
        <p:spPr>
          <a:xfrm>
            <a:off x="7437093" y="4117000"/>
            <a:ext cx="937712" cy="943598"/>
          </a:xfrm>
          <a:prstGeom prst="ellipse">
            <a:avLst/>
          </a:prstGeom>
          <a:solidFill>
            <a:srgbClr val="A5A5A5">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0" name="Oval 49"/>
          <p:cNvSpPr/>
          <p:nvPr/>
        </p:nvSpPr>
        <p:spPr>
          <a:xfrm>
            <a:off x="7437093" y="5295165"/>
            <a:ext cx="937712" cy="943598"/>
          </a:xfrm>
          <a:prstGeom prst="ellipse">
            <a:avLst/>
          </a:prstGeom>
          <a:solidFill>
            <a:srgbClr val="FFC000">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3" name="Freeform 9"/>
          <p:cNvSpPr>
            <a:spLocks noEditPoints="1"/>
          </p:cNvSpPr>
          <p:nvPr/>
        </p:nvSpPr>
        <p:spPr bwMode="auto">
          <a:xfrm>
            <a:off x="7637730" y="4401192"/>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129"/>
          <p:cNvSpPr>
            <a:spLocks noEditPoints="1"/>
          </p:cNvSpPr>
          <p:nvPr/>
        </p:nvSpPr>
        <p:spPr bwMode="auto">
          <a:xfrm>
            <a:off x="7672907" y="1970397"/>
            <a:ext cx="466085" cy="466085"/>
          </a:xfrm>
          <a:custGeom>
            <a:avLst/>
            <a:gdLst>
              <a:gd name="T0" fmla="*/ 92 w 125"/>
              <a:gd name="T1" fmla="*/ 68 h 125"/>
              <a:gd name="T2" fmla="*/ 105 w 125"/>
              <a:gd name="T3" fmla="*/ 109 h 125"/>
              <a:gd name="T4" fmla="*/ 125 w 125"/>
              <a:gd name="T5" fmla="*/ 68 h 125"/>
              <a:gd name="T6" fmla="*/ 92 w 125"/>
              <a:gd name="T7" fmla="*/ 68 h 125"/>
              <a:gd name="T8" fmla="*/ 68 w 125"/>
              <a:gd name="T9" fmla="*/ 125 h 125"/>
              <a:gd name="T10" fmla="*/ 97 w 125"/>
              <a:gd name="T11" fmla="*/ 115 h 125"/>
              <a:gd name="T12" fmla="*/ 82 w 125"/>
              <a:gd name="T13" fmla="*/ 68 h 125"/>
              <a:gd name="T14" fmla="*/ 68 w 125"/>
              <a:gd name="T15" fmla="*/ 68 h 125"/>
              <a:gd name="T16" fmla="*/ 68 w 125"/>
              <a:gd name="T17" fmla="*/ 125 h 125"/>
              <a:gd name="T18" fmla="*/ 20 w 125"/>
              <a:gd name="T19" fmla="*/ 16 h 125"/>
              <a:gd name="T20" fmla="*/ 0 w 125"/>
              <a:gd name="T21" fmla="*/ 57 h 125"/>
              <a:gd name="T22" fmla="*/ 32 w 125"/>
              <a:gd name="T23" fmla="*/ 57 h 125"/>
              <a:gd name="T24" fmla="*/ 20 w 125"/>
              <a:gd name="T25" fmla="*/ 16 h 125"/>
              <a:gd name="T26" fmla="*/ 20 w 125"/>
              <a:gd name="T27" fmla="*/ 108 h 125"/>
              <a:gd name="T28" fmla="*/ 32 w 125"/>
              <a:gd name="T29" fmla="*/ 68 h 125"/>
              <a:gd name="T30" fmla="*/ 0 w 125"/>
              <a:gd name="T31" fmla="*/ 68 h 125"/>
              <a:gd name="T32" fmla="*/ 20 w 125"/>
              <a:gd name="T33" fmla="*/ 108 h 125"/>
              <a:gd name="T34" fmla="*/ 42 w 125"/>
              <a:gd name="T35" fmla="*/ 57 h 125"/>
              <a:gd name="T36" fmla="*/ 57 w 125"/>
              <a:gd name="T37" fmla="*/ 57 h 125"/>
              <a:gd name="T38" fmla="*/ 57 w 125"/>
              <a:gd name="T39" fmla="*/ 0 h 125"/>
              <a:gd name="T40" fmla="*/ 28 w 125"/>
              <a:gd name="T41" fmla="*/ 10 h 125"/>
              <a:gd name="T42" fmla="*/ 42 w 125"/>
              <a:gd name="T43" fmla="*/ 57 h 125"/>
              <a:gd name="T44" fmla="*/ 57 w 125"/>
              <a:gd name="T45" fmla="*/ 125 h 125"/>
              <a:gd name="T46" fmla="*/ 57 w 125"/>
              <a:gd name="T47" fmla="*/ 68 h 125"/>
              <a:gd name="T48" fmla="*/ 42 w 125"/>
              <a:gd name="T49" fmla="*/ 68 h 125"/>
              <a:gd name="T50" fmla="*/ 28 w 125"/>
              <a:gd name="T51" fmla="*/ 115 h 125"/>
              <a:gd name="T52" fmla="*/ 57 w 125"/>
              <a:gd name="T53" fmla="*/ 125 h 125"/>
              <a:gd name="T54" fmla="*/ 68 w 125"/>
              <a:gd name="T55" fmla="*/ 0 h 125"/>
              <a:gd name="T56" fmla="*/ 68 w 125"/>
              <a:gd name="T57" fmla="*/ 57 h 125"/>
              <a:gd name="T58" fmla="*/ 82 w 125"/>
              <a:gd name="T59" fmla="*/ 57 h 125"/>
              <a:gd name="T60" fmla="*/ 97 w 125"/>
              <a:gd name="T61" fmla="*/ 10 h 125"/>
              <a:gd name="T62" fmla="*/ 68 w 125"/>
              <a:gd name="T63" fmla="*/ 0 h 125"/>
              <a:gd name="T64" fmla="*/ 105 w 125"/>
              <a:gd name="T65" fmla="*/ 16 h 125"/>
              <a:gd name="T66" fmla="*/ 92 w 125"/>
              <a:gd name="T67" fmla="*/ 57 h 125"/>
              <a:gd name="T68" fmla="*/ 125 w 125"/>
              <a:gd name="T69" fmla="*/ 57 h 125"/>
              <a:gd name="T70" fmla="*/ 105 w 125"/>
              <a:gd name="T71" fmla="*/ 1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5" h="125">
                <a:moveTo>
                  <a:pt x="92" y="68"/>
                </a:moveTo>
                <a:cubicBezTo>
                  <a:pt x="93" y="84"/>
                  <a:pt x="98" y="98"/>
                  <a:pt x="105" y="109"/>
                </a:cubicBezTo>
                <a:cubicBezTo>
                  <a:pt x="116" y="98"/>
                  <a:pt x="124" y="84"/>
                  <a:pt x="125" y="68"/>
                </a:cubicBezTo>
                <a:cubicBezTo>
                  <a:pt x="92" y="68"/>
                  <a:pt x="92" y="68"/>
                  <a:pt x="92" y="68"/>
                </a:cubicBezTo>
                <a:close/>
                <a:moveTo>
                  <a:pt x="68" y="125"/>
                </a:moveTo>
                <a:cubicBezTo>
                  <a:pt x="78" y="124"/>
                  <a:pt x="88" y="121"/>
                  <a:pt x="97" y="115"/>
                </a:cubicBezTo>
                <a:cubicBezTo>
                  <a:pt x="89" y="103"/>
                  <a:pt x="83" y="87"/>
                  <a:pt x="82" y="68"/>
                </a:cubicBezTo>
                <a:cubicBezTo>
                  <a:pt x="68" y="68"/>
                  <a:pt x="68" y="68"/>
                  <a:pt x="68" y="68"/>
                </a:cubicBezTo>
                <a:cubicBezTo>
                  <a:pt x="68" y="125"/>
                  <a:pt x="68" y="125"/>
                  <a:pt x="68" y="125"/>
                </a:cubicBezTo>
                <a:close/>
                <a:moveTo>
                  <a:pt x="20" y="16"/>
                </a:moveTo>
                <a:cubicBezTo>
                  <a:pt x="8" y="27"/>
                  <a:pt x="1" y="41"/>
                  <a:pt x="0" y="57"/>
                </a:cubicBezTo>
                <a:cubicBezTo>
                  <a:pt x="32" y="57"/>
                  <a:pt x="32" y="57"/>
                  <a:pt x="32" y="57"/>
                </a:cubicBezTo>
                <a:cubicBezTo>
                  <a:pt x="31" y="41"/>
                  <a:pt x="26" y="27"/>
                  <a:pt x="20" y="16"/>
                </a:cubicBezTo>
                <a:close/>
                <a:moveTo>
                  <a:pt x="20" y="108"/>
                </a:moveTo>
                <a:cubicBezTo>
                  <a:pt x="26" y="98"/>
                  <a:pt x="31" y="84"/>
                  <a:pt x="32" y="68"/>
                </a:cubicBezTo>
                <a:cubicBezTo>
                  <a:pt x="0" y="68"/>
                  <a:pt x="0" y="68"/>
                  <a:pt x="0" y="68"/>
                </a:cubicBezTo>
                <a:cubicBezTo>
                  <a:pt x="1" y="84"/>
                  <a:pt x="8" y="98"/>
                  <a:pt x="20" y="108"/>
                </a:cubicBezTo>
                <a:close/>
                <a:moveTo>
                  <a:pt x="42" y="57"/>
                </a:moveTo>
                <a:cubicBezTo>
                  <a:pt x="57" y="57"/>
                  <a:pt x="57" y="57"/>
                  <a:pt x="57" y="57"/>
                </a:cubicBezTo>
                <a:cubicBezTo>
                  <a:pt x="57" y="0"/>
                  <a:pt x="57" y="0"/>
                  <a:pt x="57" y="0"/>
                </a:cubicBezTo>
                <a:cubicBezTo>
                  <a:pt x="46" y="1"/>
                  <a:pt x="36" y="4"/>
                  <a:pt x="28" y="10"/>
                </a:cubicBezTo>
                <a:cubicBezTo>
                  <a:pt x="36" y="22"/>
                  <a:pt x="41" y="38"/>
                  <a:pt x="42" y="57"/>
                </a:cubicBezTo>
                <a:close/>
                <a:moveTo>
                  <a:pt x="57" y="125"/>
                </a:moveTo>
                <a:cubicBezTo>
                  <a:pt x="57" y="68"/>
                  <a:pt x="57" y="68"/>
                  <a:pt x="57" y="68"/>
                </a:cubicBezTo>
                <a:cubicBezTo>
                  <a:pt x="42" y="68"/>
                  <a:pt x="42" y="68"/>
                  <a:pt x="42" y="68"/>
                </a:cubicBezTo>
                <a:cubicBezTo>
                  <a:pt x="41" y="87"/>
                  <a:pt x="36" y="103"/>
                  <a:pt x="28" y="115"/>
                </a:cubicBezTo>
                <a:cubicBezTo>
                  <a:pt x="36" y="121"/>
                  <a:pt x="46" y="124"/>
                  <a:pt x="57" y="125"/>
                </a:cubicBezTo>
                <a:close/>
                <a:moveTo>
                  <a:pt x="68" y="0"/>
                </a:moveTo>
                <a:cubicBezTo>
                  <a:pt x="68" y="57"/>
                  <a:pt x="68" y="57"/>
                  <a:pt x="68" y="57"/>
                </a:cubicBezTo>
                <a:cubicBezTo>
                  <a:pt x="82" y="57"/>
                  <a:pt x="82" y="57"/>
                  <a:pt x="82" y="57"/>
                </a:cubicBezTo>
                <a:cubicBezTo>
                  <a:pt x="83" y="38"/>
                  <a:pt x="89" y="21"/>
                  <a:pt x="97" y="10"/>
                </a:cubicBezTo>
                <a:cubicBezTo>
                  <a:pt x="88" y="4"/>
                  <a:pt x="78" y="1"/>
                  <a:pt x="68" y="0"/>
                </a:cubicBezTo>
                <a:close/>
                <a:moveTo>
                  <a:pt x="105" y="16"/>
                </a:moveTo>
                <a:cubicBezTo>
                  <a:pt x="98" y="26"/>
                  <a:pt x="93" y="41"/>
                  <a:pt x="92" y="57"/>
                </a:cubicBezTo>
                <a:cubicBezTo>
                  <a:pt x="125" y="57"/>
                  <a:pt x="125" y="57"/>
                  <a:pt x="125" y="57"/>
                </a:cubicBezTo>
                <a:cubicBezTo>
                  <a:pt x="124" y="41"/>
                  <a:pt x="116" y="26"/>
                  <a:pt x="105" y="16"/>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5" name="Freeform 131"/>
          <p:cNvSpPr>
            <a:spLocks noEditPoints="1"/>
          </p:cNvSpPr>
          <p:nvPr/>
        </p:nvSpPr>
        <p:spPr bwMode="auto">
          <a:xfrm>
            <a:off x="7665814" y="5540885"/>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182"/>
          <p:cNvSpPr>
            <a:spLocks noEditPoints="1"/>
          </p:cNvSpPr>
          <p:nvPr/>
        </p:nvSpPr>
        <p:spPr bwMode="auto">
          <a:xfrm>
            <a:off x="7702220" y="3201142"/>
            <a:ext cx="407458" cy="386939"/>
          </a:xfrm>
          <a:custGeom>
            <a:avLst/>
            <a:gdLst>
              <a:gd name="T0" fmla="*/ 26 w 109"/>
              <a:gd name="T1" fmla="*/ 93 h 104"/>
              <a:gd name="T2" fmla="*/ 14 w 109"/>
              <a:gd name="T3" fmla="*/ 82 h 104"/>
              <a:gd name="T4" fmla="*/ 26 w 109"/>
              <a:gd name="T5" fmla="*/ 71 h 104"/>
              <a:gd name="T6" fmla="*/ 37 w 109"/>
              <a:gd name="T7" fmla="*/ 82 h 104"/>
              <a:gd name="T8" fmla="*/ 26 w 109"/>
              <a:gd name="T9" fmla="*/ 93 h 104"/>
              <a:gd name="T10" fmla="*/ 85 w 109"/>
              <a:gd name="T11" fmla="*/ 33 h 104"/>
              <a:gd name="T12" fmla="*/ 74 w 109"/>
              <a:gd name="T13" fmla="*/ 22 h 104"/>
              <a:gd name="T14" fmla="*/ 85 w 109"/>
              <a:gd name="T15" fmla="*/ 11 h 104"/>
              <a:gd name="T16" fmla="*/ 97 w 109"/>
              <a:gd name="T17" fmla="*/ 22 h 104"/>
              <a:gd name="T18" fmla="*/ 85 w 109"/>
              <a:gd name="T19" fmla="*/ 33 h 104"/>
              <a:gd name="T20" fmla="*/ 86 w 109"/>
              <a:gd name="T21" fmla="*/ 93 h 104"/>
              <a:gd name="T22" fmla="*/ 75 w 109"/>
              <a:gd name="T23" fmla="*/ 82 h 104"/>
              <a:gd name="T24" fmla="*/ 86 w 109"/>
              <a:gd name="T25" fmla="*/ 71 h 104"/>
              <a:gd name="T26" fmla="*/ 97 w 109"/>
              <a:gd name="T27" fmla="*/ 82 h 104"/>
              <a:gd name="T28" fmla="*/ 86 w 109"/>
              <a:gd name="T29" fmla="*/ 93 h 104"/>
              <a:gd name="T30" fmla="*/ 25 w 109"/>
              <a:gd name="T31" fmla="*/ 64 h 104"/>
              <a:gd name="T32" fmla="*/ 14 w 109"/>
              <a:gd name="T33" fmla="*/ 52 h 104"/>
              <a:gd name="T34" fmla="*/ 25 w 109"/>
              <a:gd name="T35" fmla="*/ 41 h 104"/>
              <a:gd name="T36" fmla="*/ 37 w 109"/>
              <a:gd name="T37" fmla="*/ 52 h 104"/>
              <a:gd name="T38" fmla="*/ 25 w 109"/>
              <a:gd name="T39" fmla="*/ 64 h 104"/>
              <a:gd name="T40" fmla="*/ 85 w 109"/>
              <a:gd name="T41" fmla="*/ 64 h 104"/>
              <a:gd name="T42" fmla="*/ 74 w 109"/>
              <a:gd name="T43" fmla="*/ 52 h 104"/>
              <a:gd name="T44" fmla="*/ 85 w 109"/>
              <a:gd name="T45" fmla="*/ 41 h 104"/>
              <a:gd name="T46" fmla="*/ 96 w 109"/>
              <a:gd name="T47" fmla="*/ 52 h 104"/>
              <a:gd name="T48" fmla="*/ 85 w 109"/>
              <a:gd name="T49" fmla="*/ 64 h 104"/>
              <a:gd name="T50" fmla="*/ 25 w 109"/>
              <a:gd name="T51" fmla="*/ 33 h 104"/>
              <a:gd name="T52" fmla="*/ 14 w 109"/>
              <a:gd name="T53" fmla="*/ 22 h 104"/>
              <a:gd name="T54" fmla="*/ 25 w 109"/>
              <a:gd name="T55" fmla="*/ 11 h 104"/>
              <a:gd name="T56" fmla="*/ 37 w 109"/>
              <a:gd name="T57" fmla="*/ 22 h 104"/>
              <a:gd name="T58" fmla="*/ 25 w 109"/>
              <a:gd name="T59" fmla="*/ 33 h 104"/>
              <a:gd name="T60" fmla="*/ 101 w 109"/>
              <a:gd name="T61" fmla="*/ 0 h 104"/>
              <a:gd name="T62" fmla="*/ 9 w 109"/>
              <a:gd name="T63" fmla="*/ 0 h 104"/>
              <a:gd name="T64" fmla="*/ 0 w 109"/>
              <a:gd name="T65" fmla="*/ 9 h 104"/>
              <a:gd name="T66" fmla="*/ 0 w 109"/>
              <a:gd name="T67" fmla="*/ 96 h 104"/>
              <a:gd name="T68" fmla="*/ 9 w 109"/>
              <a:gd name="T69" fmla="*/ 104 h 104"/>
              <a:gd name="T70" fmla="*/ 101 w 109"/>
              <a:gd name="T71" fmla="*/ 104 h 104"/>
              <a:gd name="T72" fmla="*/ 109 w 109"/>
              <a:gd name="T73" fmla="*/ 96 h 104"/>
              <a:gd name="T74" fmla="*/ 109 w 109"/>
              <a:gd name="T75" fmla="*/ 9 h 104"/>
              <a:gd name="T76" fmla="*/ 101 w 109"/>
              <a:gd name="T7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9" h="104">
                <a:moveTo>
                  <a:pt x="26" y="93"/>
                </a:moveTo>
                <a:cubicBezTo>
                  <a:pt x="19" y="93"/>
                  <a:pt x="14" y="88"/>
                  <a:pt x="14" y="82"/>
                </a:cubicBezTo>
                <a:cubicBezTo>
                  <a:pt x="14" y="76"/>
                  <a:pt x="19" y="71"/>
                  <a:pt x="26" y="71"/>
                </a:cubicBezTo>
                <a:cubicBezTo>
                  <a:pt x="32" y="71"/>
                  <a:pt x="37" y="76"/>
                  <a:pt x="37" y="82"/>
                </a:cubicBezTo>
                <a:cubicBezTo>
                  <a:pt x="37" y="88"/>
                  <a:pt x="32" y="93"/>
                  <a:pt x="26" y="93"/>
                </a:cubicBezTo>
                <a:close/>
                <a:moveTo>
                  <a:pt x="85" y="33"/>
                </a:moveTo>
                <a:cubicBezTo>
                  <a:pt x="79" y="33"/>
                  <a:pt x="74" y="28"/>
                  <a:pt x="74" y="22"/>
                </a:cubicBezTo>
                <a:cubicBezTo>
                  <a:pt x="74" y="16"/>
                  <a:pt x="79" y="11"/>
                  <a:pt x="85" y="11"/>
                </a:cubicBezTo>
                <a:cubicBezTo>
                  <a:pt x="91" y="11"/>
                  <a:pt x="97" y="16"/>
                  <a:pt x="97" y="22"/>
                </a:cubicBezTo>
                <a:cubicBezTo>
                  <a:pt x="97" y="28"/>
                  <a:pt x="91" y="33"/>
                  <a:pt x="85" y="33"/>
                </a:cubicBezTo>
                <a:close/>
                <a:moveTo>
                  <a:pt x="86" y="93"/>
                </a:moveTo>
                <a:cubicBezTo>
                  <a:pt x="80" y="93"/>
                  <a:pt x="75" y="88"/>
                  <a:pt x="75" y="82"/>
                </a:cubicBezTo>
                <a:cubicBezTo>
                  <a:pt x="75" y="76"/>
                  <a:pt x="80" y="71"/>
                  <a:pt x="86" y="71"/>
                </a:cubicBezTo>
                <a:cubicBezTo>
                  <a:pt x="92" y="71"/>
                  <a:pt x="97" y="76"/>
                  <a:pt x="97" y="82"/>
                </a:cubicBezTo>
                <a:cubicBezTo>
                  <a:pt x="97" y="88"/>
                  <a:pt x="92" y="93"/>
                  <a:pt x="86" y="93"/>
                </a:cubicBezTo>
                <a:close/>
                <a:moveTo>
                  <a:pt x="25" y="64"/>
                </a:moveTo>
                <a:cubicBezTo>
                  <a:pt x="19" y="64"/>
                  <a:pt x="14" y="59"/>
                  <a:pt x="14" y="52"/>
                </a:cubicBezTo>
                <a:cubicBezTo>
                  <a:pt x="14" y="46"/>
                  <a:pt x="19" y="41"/>
                  <a:pt x="25" y="41"/>
                </a:cubicBezTo>
                <a:cubicBezTo>
                  <a:pt x="32" y="41"/>
                  <a:pt x="37" y="46"/>
                  <a:pt x="37" y="52"/>
                </a:cubicBezTo>
                <a:cubicBezTo>
                  <a:pt x="37" y="59"/>
                  <a:pt x="32" y="64"/>
                  <a:pt x="25" y="64"/>
                </a:cubicBezTo>
                <a:close/>
                <a:moveTo>
                  <a:pt x="85" y="64"/>
                </a:moveTo>
                <a:cubicBezTo>
                  <a:pt x="79" y="64"/>
                  <a:pt x="74" y="59"/>
                  <a:pt x="74" y="52"/>
                </a:cubicBezTo>
                <a:cubicBezTo>
                  <a:pt x="74" y="46"/>
                  <a:pt x="79" y="41"/>
                  <a:pt x="85" y="41"/>
                </a:cubicBezTo>
                <a:cubicBezTo>
                  <a:pt x="91" y="41"/>
                  <a:pt x="96" y="46"/>
                  <a:pt x="96" y="52"/>
                </a:cubicBezTo>
                <a:cubicBezTo>
                  <a:pt x="96" y="59"/>
                  <a:pt x="91" y="64"/>
                  <a:pt x="85" y="64"/>
                </a:cubicBezTo>
                <a:close/>
                <a:moveTo>
                  <a:pt x="25" y="33"/>
                </a:moveTo>
                <a:cubicBezTo>
                  <a:pt x="19" y="33"/>
                  <a:pt x="14" y="28"/>
                  <a:pt x="14" y="22"/>
                </a:cubicBezTo>
                <a:cubicBezTo>
                  <a:pt x="14" y="16"/>
                  <a:pt x="19" y="11"/>
                  <a:pt x="25" y="11"/>
                </a:cubicBezTo>
                <a:cubicBezTo>
                  <a:pt x="32" y="11"/>
                  <a:pt x="37" y="16"/>
                  <a:pt x="37" y="22"/>
                </a:cubicBezTo>
                <a:cubicBezTo>
                  <a:pt x="37" y="28"/>
                  <a:pt x="32" y="33"/>
                  <a:pt x="25" y="33"/>
                </a:cubicBezTo>
                <a:close/>
                <a:moveTo>
                  <a:pt x="101" y="0"/>
                </a:moveTo>
                <a:cubicBezTo>
                  <a:pt x="9" y="0"/>
                  <a:pt x="9" y="0"/>
                  <a:pt x="9" y="0"/>
                </a:cubicBezTo>
                <a:cubicBezTo>
                  <a:pt x="4" y="0"/>
                  <a:pt x="0" y="4"/>
                  <a:pt x="0" y="9"/>
                </a:cubicBezTo>
                <a:cubicBezTo>
                  <a:pt x="0" y="96"/>
                  <a:pt x="0" y="96"/>
                  <a:pt x="0" y="96"/>
                </a:cubicBezTo>
                <a:cubicBezTo>
                  <a:pt x="0" y="101"/>
                  <a:pt x="4" y="104"/>
                  <a:pt x="9" y="104"/>
                </a:cubicBezTo>
                <a:cubicBezTo>
                  <a:pt x="101" y="104"/>
                  <a:pt x="101" y="104"/>
                  <a:pt x="101" y="104"/>
                </a:cubicBezTo>
                <a:cubicBezTo>
                  <a:pt x="106" y="104"/>
                  <a:pt x="109" y="101"/>
                  <a:pt x="109" y="96"/>
                </a:cubicBezTo>
                <a:cubicBezTo>
                  <a:pt x="109" y="9"/>
                  <a:pt x="109" y="9"/>
                  <a:pt x="109" y="9"/>
                </a:cubicBezTo>
                <a:cubicBezTo>
                  <a:pt x="109" y="4"/>
                  <a:pt x="106" y="0"/>
                  <a:pt x="101" y="0"/>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8550630" y="1731640"/>
            <a:ext cx="3336570" cy="1032811"/>
            <a:chOff x="4792814" y="1956381"/>
            <a:chExt cx="2378927" cy="1098534"/>
          </a:xfrm>
        </p:grpSpPr>
        <p:sp>
          <p:nvSpPr>
            <p:cNvPr id="77" name="Rectangle 76"/>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78" name="TextBox 7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0" name="Group 79"/>
          <p:cNvGrpSpPr/>
          <p:nvPr/>
        </p:nvGrpSpPr>
        <p:grpSpPr>
          <a:xfrm>
            <a:off x="8550630" y="2925828"/>
            <a:ext cx="3336570" cy="1032811"/>
            <a:chOff x="4792814" y="1956381"/>
            <a:chExt cx="2378927" cy="1098534"/>
          </a:xfrm>
        </p:grpSpPr>
        <p:sp>
          <p:nvSpPr>
            <p:cNvPr id="81" name="Rectangle 80"/>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82" name="TextBox 81"/>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3" name="Group 82"/>
          <p:cNvGrpSpPr/>
          <p:nvPr/>
        </p:nvGrpSpPr>
        <p:grpSpPr>
          <a:xfrm>
            <a:off x="8550630" y="4117000"/>
            <a:ext cx="3336570" cy="1032811"/>
            <a:chOff x="4792814" y="1956381"/>
            <a:chExt cx="2378927" cy="1098534"/>
          </a:xfrm>
        </p:grpSpPr>
        <p:sp>
          <p:nvSpPr>
            <p:cNvPr id="84" name="Rectangle 83"/>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85" name="TextBox 84"/>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6" name="Group 85"/>
          <p:cNvGrpSpPr/>
          <p:nvPr/>
        </p:nvGrpSpPr>
        <p:grpSpPr>
          <a:xfrm>
            <a:off x="8550630" y="5295165"/>
            <a:ext cx="3336570" cy="1032811"/>
            <a:chOff x="4792814" y="1956381"/>
            <a:chExt cx="2378927" cy="1098534"/>
          </a:xfrm>
        </p:grpSpPr>
        <p:sp>
          <p:nvSpPr>
            <p:cNvPr id="87" name="Rectangle 86"/>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sp>
        <p:nvSpPr>
          <p:cNvPr id="25" name="TextBox 2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500306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barn(inVertical)">
                                      <p:cBhvr>
                                        <p:cTn id="7" dur="1000"/>
                                        <p:tgtEl>
                                          <p:spTgt spid="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additive="base">
                                        <p:cTn id="17" dur="800" fill="hold"/>
                                        <p:tgtEl>
                                          <p:spTgt spid="41"/>
                                        </p:tgtEl>
                                        <p:attrNameLst>
                                          <p:attrName>ppt_x</p:attrName>
                                        </p:attrNameLst>
                                      </p:cBhvr>
                                      <p:tavLst>
                                        <p:tav tm="0">
                                          <p:val>
                                            <p:strVal val="#ppt_x"/>
                                          </p:val>
                                        </p:tav>
                                        <p:tav tm="100000">
                                          <p:val>
                                            <p:strVal val="#ppt_x"/>
                                          </p:val>
                                        </p:tav>
                                      </p:tavLst>
                                    </p:anim>
                                    <p:anim calcmode="lin" valueType="num">
                                      <p:cBhvr additive="base">
                                        <p:cTn id="18" dur="800" fill="hold"/>
                                        <p:tgtEl>
                                          <p:spTgt spid="41"/>
                                        </p:tgtEl>
                                        <p:attrNameLst>
                                          <p:attrName>ppt_y</p:attrName>
                                        </p:attrNameLst>
                                      </p:cBhvr>
                                      <p:tavLst>
                                        <p:tav tm="0">
                                          <p:val>
                                            <p:strVal val="1+#ppt_h/2"/>
                                          </p:val>
                                        </p:tav>
                                        <p:tav tm="100000">
                                          <p:val>
                                            <p:strVal val="#ppt_y"/>
                                          </p:val>
                                        </p:tav>
                                      </p:tavLst>
                                    </p:anim>
                                  </p:childTnLst>
                                </p:cTn>
                              </p:par>
                            </p:childTnLst>
                          </p:cTn>
                        </p:par>
                        <p:par>
                          <p:cTn id="19" fill="hold">
                            <p:stCondLst>
                              <p:cond delay="2300"/>
                            </p:stCondLst>
                            <p:childTnLst>
                              <p:par>
                                <p:cTn id="20" presetID="2" presetClass="entr" presetSubtype="4"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800" fill="hold"/>
                                        <p:tgtEl>
                                          <p:spTgt spid="54"/>
                                        </p:tgtEl>
                                        <p:attrNameLst>
                                          <p:attrName>ppt_x</p:attrName>
                                        </p:attrNameLst>
                                      </p:cBhvr>
                                      <p:tavLst>
                                        <p:tav tm="0">
                                          <p:val>
                                            <p:strVal val="#ppt_x"/>
                                          </p:val>
                                        </p:tav>
                                        <p:tav tm="100000">
                                          <p:val>
                                            <p:strVal val="#ppt_x"/>
                                          </p:val>
                                        </p:tav>
                                      </p:tavLst>
                                    </p:anim>
                                    <p:anim calcmode="lin" valueType="num">
                                      <p:cBhvr additive="base">
                                        <p:cTn id="23" dur="8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3100"/>
                            </p:stCondLst>
                            <p:childTnLst>
                              <p:par>
                                <p:cTn id="25" presetID="22" presetClass="entr" presetSubtype="8" fill="hold" nodeType="afterEffect">
                                  <p:stCondLst>
                                    <p:cond delay="0"/>
                                  </p:stCondLst>
                                  <p:childTnLst>
                                    <p:set>
                                      <p:cBhvr>
                                        <p:cTn id="26" dur="1" fill="hold">
                                          <p:stCondLst>
                                            <p:cond delay="0"/>
                                          </p:stCondLst>
                                        </p:cTn>
                                        <p:tgtEl>
                                          <p:spTgt spid="76"/>
                                        </p:tgtEl>
                                        <p:attrNameLst>
                                          <p:attrName>style.visibility</p:attrName>
                                        </p:attrNameLst>
                                      </p:cBhvr>
                                      <p:to>
                                        <p:strVal val="visible"/>
                                      </p:to>
                                    </p:set>
                                    <p:animEffect transition="in" filter="wipe(left)">
                                      <p:cBhvr>
                                        <p:cTn id="27" dur="750"/>
                                        <p:tgtEl>
                                          <p:spTgt spid="76"/>
                                        </p:tgtEl>
                                      </p:cBhvr>
                                    </p:animEffect>
                                  </p:childTnLst>
                                </p:cTn>
                              </p:par>
                            </p:childTnLst>
                          </p:cTn>
                        </p:par>
                        <p:par>
                          <p:cTn id="28" fill="hold">
                            <p:stCondLst>
                              <p:cond delay="3850"/>
                            </p:stCondLst>
                            <p:childTnLst>
                              <p:par>
                                <p:cTn id="29" presetID="2" presetClass="entr" presetSubtype="4" fill="hold" grpId="0"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additive="base">
                                        <p:cTn id="31" dur="700" fill="hold"/>
                                        <p:tgtEl>
                                          <p:spTgt spid="44"/>
                                        </p:tgtEl>
                                        <p:attrNameLst>
                                          <p:attrName>ppt_x</p:attrName>
                                        </p:attrNameLst>
                                      </p:cBhvr>
                                      <p:tavLst>
                                        <p:tav tm="0">
                                          <p:val>
                                            <p:strVal val="#ppt_x"/>
                                          </p:val>
                                        </p:tav>
                                        <p:tav tm="100000">
                                          <p:val>
                                            <p:strVal val="#ppt_x"/>
                                          </p:val>
                                        </p:tav>
                                      </p:tavLst>
                                    </p:anim>
                                    <p:anim calcmode="lin" valueType="num">
                                      <p:cBhvr additive="base">
                                        <p:cTn id="32" dur="700" fill="hold"/>
                                        <p:tgtEl>
                                          <p:spTgt spid="44"/>
                                        </p:tgtEl>
                                        <p:attrNameLst>
                                          <p:attrName>ppt_y</p:attrName>
                                        </p:attrNameLst>
                                      </p:cBhvr>
                                      <p:tavLst>
                                        <p:tav tm="0">
                                          <p:val>
                                            <p:strVal val="1+#ppt_h/2"/>
                                          </p:val>
                                        </p:tav>
                                        <p:tav tm="100000">
                                          <p:val>
                                            <p:strVal val="#ppt_y"/>
                                          </p:val>
                                        </p:tav>
                                      </p:tavLst>
                                    </p:anim>
                                  </p:childTnLst>
                                </p:cTn>
                              </p:par>
                            </p:childTnLst>
                          </p:cTn>
                        </p:par>
                        <p:par>
                          <p:cTn id="33" fill="hold">
                            <p:stCondLst>
                              <p:cond delay="4550"/>
                            </p:stCondLst>
                            <p:childTnLst>
                              <p:par>
                                <p:cTn id="34" presetID="2" presetClass="entr" presetSubtype="4"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 calcmode="lin" valueType="num">
                                      <p:cBhvr additive="base">
                                        <p:cTn id="36" dur="700" fill="hold"/>
                                        <p:tgtEl>
                                          <p:spTgt spid="56"/>
                                        </p:tgtEl>
                                        <p:attrNameLst>
                                          <p:attrName>ppt_x</p:attrName>
                                        </p:attrNameLst>
                                      </p:cBhvr>
                                      <p:tavLst>
                                        <p:tav tm="0">
                                          <p:val>
                                            <p:strVal val="#ppt_x"/>
                                          </p:val>
                                        </p:tav>
                                        <p:tav tm="100000">
                                          <p:val>
                                            <p:strVal val="#ppt_x"/>
                                          </p:val>
                                        </p:tav>
                                      </p:tavLst>
                                    </p:anim>
                                    <p:anim calcmode="lin" valueType="num">
                                      <p:cBhvr additive="base">
                                        <p:cTn id="37" dur="700" fill="hold"/>
                                        <p:tgtEl>
                                          <p:spTgt spid="56"/>
                                        </p:tgtEl>
                                        <p:attrNameLst>
                                          <p:attrName>ppt_y</p:attrName>
                                        </p:attrNameLst>
                                      </p:cBhvr>
                                      <p:tavLst>
                                        <p:tav tm="0">
                                          <p:val>
                                            <p:strVal val="1+#ppt_h/2"/>
                                          </p:val>
                                        </p:tav>
                                        <p:tav tm="100000">
                                          <p:val>
                                            <p:strVal val="#ppt_y"/>
                                          </p:val>
                                        </p:tav>
                                      </p:tavLst>
                                    </p:anim>
                                  </p:childTnLst>
                                </p:cTn>
                              </p:par>
                            </p:childTnLst>
                          </p:cTn>
                        </p:par>
                        <p:par>
                          <p:cTn id="38" fill="hold">
                            <p:stCondLst>
                              <p:cond delay="5250"/>
                            </p:stCondLst>
                            <p:childTnLst>
                              <p:par>
                                <p:cTn id="39" presetID="22" presetClass="entr" presetSubtype="8" fill="hold" nodeType="afterEffect">
                                  <p:stCondLst>
                                    <p:cond delay="0"/>
                                  </p:stCondLst>
                                  <p:childTnLst>
                                    <p:set>
                                      <p:cBhvr>
                                        <p:cTn id="40" dur="1" fill="hold">
                                          <p:stCondLst>
                                            <p:cond delay="0"/>
                                          </p:stCondLst>
                                        </p:cTn>
                                        <p:tgtEl>
                                          <p:spTgt spid="80"/>
                                        </p:tgtEl>
                                        <p:attrNameLst>
                                          <p:attrName>style.visibility</p:attrName>
                                        </p:attrNameLst>
                                      </p:cBhvr>
                                      <p:to>
                                        <p:strVal val="visible"/>
                                      </p:to>
                                    </p:set>
                                    <p:animEffect transition="in" filter="wipe(left)">
                                      <p:cBhvr>
                                        <p:cTn id="41" dur="750"/>
                                        <p:tgtEl>
                                          <p:spTgt spid="80"/>
                                        </p:tgtEl>
                                      </p:cBhvr>
                                    </p:animEffect>
                                  </p:childTnLst>
                                </p:cTn>
                              </p:par>
                            </p:childTnLst>
                          </p:cTn>
                        </p:par>
                        <p:par>
                          <p:cTn id="42" fill="hold">
                            <p:stCondLst>
                              <p:cond delay="6000"/>
                            </p:stCondLst>
                            <p:childTnLst>
                              <p:par>
                                <p:cTn id="43" presetID="2" presetClass="entr" presetSubtype="4" fill="hold" grpId="0" nodeType="afterEffect">
                                  <p:stCondLst>
                                    <p:cond delay="0"/>
                                  </p:stCondLst>
                                  <p:childTnLst>
                                    <p:set>
                                      <p:cBhvr>
                                        <p:cTn id="44" dur="1" fill="hold">
                                          <p:stCondLst>
                                            <p:cond delay="0"/>
                                          </p:stCondLst>
                                        </p:cTn>
                                        <p:tgtEl>
                                          <p:spTgt spid="47"/>
                                        </p:tgtEl>
                                        <p:attrNameLst>
                                          <p:attrName>style.visibility</p:attrName>
                                        </p:attrNameLst>
                                      </p:cBhvr>
                                      <p:to>
                                        <p:strVal val="visible"/>
                                      </p:to>
                                    </p:set>
                                    <p:anim calcmode="lin" valueType="num">
                                      <p:cBhvr additive="base">
                                        <p:cTn id="45" dur="600" fill="hold"/>
                                        <p:tgtEl>
                                          <p:spTgt spid="47"/>
                                        </p:tgtEl>
                                        <p:attrNameLst>
                                          <p:attrName>ppt_x</p:attrName>
                                        </p:attrNameLst>
                                      </p:cBhvr>
                                      <p:tavLst>
                                        <p:tav tm="0">
                                          <p:val>
                                            <p:strVal val="#ppt_x"/>
                                          </p:val>
                                        </p:tav>
                                        <p:tav tm="100000">
                                          <p:val>
                                            <p:strVal val="#ppt_x"/>
                                          </p:val>
                                        </p:tav>
                                      </p:tavLst>
                                    </p:anim>
                                    <p:anim calcmode="lin" valueType="num">
                                      <p:cBhvr additive="base">
                                        <p:cTn id="46" dur="600" fill="hold"/>
                                        <p:tgtEl>
                                          <p:spTgt spid="47"/>
                                        </p:tgtEl>
                                        <p:attrNameLst>
                                          <p:attrName>ppt_y</p:attrName>
                                        </p:attrNameLst>
                                      </p:cBhvr>
                                      <p:tavLst>
                                        <p:tav tm="0">
                                          <p:val>
                                            <p:strVal val="1+#ppt_h/2"/>
                                          </p:val>
                                        </p:tav>
                                        <p:tav tm="100000">
                                          <p:val>
                                            <p:strVal val="#ppt_y"/>
                                          </p:val>
                                        </p:tav>
                                      </p:tavLst>
                                    </p:anim>
                                  </p:childTnLst>
                                </p:cTn>
                              </p:par>
                            </p:childTnLst>
                          </p:cTn>
                        </p:par>
                        <p:par>
                          <p:cTn id="47" fill="hold">
                            <p:stCondLst>
                              <p:cond delay="6600"/>
                            </p:stCondLst>
                            <p:childTnLst>
                              <p:par>
                                <p:cTn id="48" presetID="2" presetClass="entr" presetSubtype="4"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additive="base">
                                        <p:cTn id="50" dur="600" fill="hold"/>
                                        <p:tgtEl>
                                          <p:spTgt spid="53"/>
                                        </p:tgtEl>
                                        <p:attrNameLst>
                                          <p:attrName>ppt_x</p:attrName>
                                        </p:attrNameLst>
                                      </p:cBhvr>
                                      <p:tavLst>
                                        <p:tav tm="0">
                                          <p:val>
                                            <p:strVal val="#ppt_x"/>
                                          </p:val>
                                        </p:tav>
                                        <p:tav tm="100000">
                                          <p:val>
                                            <p:strVal val="#ppt_x"/>
                                          </p:val>
                                        </p:tav>
                                      </p:tavLst>
                                    </p:anim>
                                    <p:anim calcmode="lin" valueType="num">
                                      <p:cBhvr additive="base">
                                        <p:cTn id="51" dur="600" fill="hold"/>
                                        <p:tgtEl>
                                          <p:spTgt spid="53"/>
                                        </p:tgtEl>
                                        <p:attrNameLst>
                                          <p:attrName>ppt_y</p:attrName>
                                        </p:attrNameLst>
                                      </p:cBhvr>
                                      <p:tavLst>
                                        <p:tav tm="0">
                                          <p:val>
                                            <p:strVal val="1+#ppt_h/2"/>
                                          </p:val>
                                        </p:tav>
                                        <p:tav tm="100000">
                                          <p:val>
                                            <p:strVal val="#ppt_y"/>
                                          </p:val>
                                        </p:tav>
                                      </p:tavLst>
                                    </p:anim>
                                  </p:childTnLst>
                                </p:cTn>
                              </p:par>
                            </p:childTnLst>
                          </p:cTn>
                        </p:par>
                        <p:par>
                          <p:cTn id="52" fill="hold">
                            <p:stCondLst>
                              <p:cond delay="7200"/>
                            </p:stCondLst>
                            <p:childTnLst>
                              <p:par>
                                <p:cTn id="53" presetID="22" presetClass="entr" presetSubtype="8" fill="hold" nodeType="afterEffect">
                                  <p:stCondLst>
                                    <p:cond delay="0"/>
                                  </p:stCondLst>
                                  <p:childTnLst>
                                    <p:set>
                                      <p:cBhvr>
                                        <p:cTn id="54" dur="1" fill="hold">
                                          <p:stCondLst>
                                            <p:cond delay="0"/>
                                          </p:stCondLst>
                                        </p:cTn>
                                        <p:tgtEl>
                                          <p:spTgt spid="83"/>
                                        </p:tgtEl>
                                        <p:attrNameLst>
                                          <p:attrName>style.visibility</p:attrName>
                                        </p:attrNameLst>
                                      </p:cBhvr>
                                      <p:to>
                                        <p:strVal val="visible"/>
                                      </p:to>
                                    </p:set>
                                    <p:animEffect transition="in" filter="wipe(left)">
                                      <p:cBhvr>
                                        <p:cTn id="55" dur="750"/>
                                        <p:tgtEl>
                                          <p:spTgt spid="83"/>
                                        </p:tgtEl>
                                      </p:cBhvr>
                                    </p:animEffect>
                                  </p:childTnLst>
                                </p:cTn>
                              </p:par>
                            </p:childTnLst>
                          </p:cTn>
                        </p:par>
                        <p:par>
                          <p:cTn id="56" fill="hold">
                            <p:stCondLst>
                              <p:cond delay="7950"/>
                            </p:stCondLst>
                            <p:childTnLst>
                              <p:par>
                                <p:cTn id="57" presetID="2" presetClass="entr" presetSubtype="4"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 calcmode="lin" valueType="num">
                                      <p:cBhvr additive="base">
                                        <p:cTn id="59" dur="500" fill="hold"/>
                                        <p:tgtEl>
                                          <p:spTgt spid="50"/>
                                        </p:tgtEl>
                                        <p:attrNameLst>
                                          <p:attrName>ppt_x</p:attrName>
                                        </p:attrNameLst>
                                      </p:cBhvr>
                                      <p:tavLst>
                                        <p:tav tm="0">
                                          <p:val>
                                            <p:strVal val="#ppt_x"/>
                                          </p:val>
                                        </p:tav>
                                        <p:tav tm="100000">
                                          <p:val>
                                            <p:strVal val="#ppt_x"/>
                                          </p:val>
                                        </p:tav>
                                      </p:tavLst>
                                    </p:anim>
                                    <p:anim calcmode="lin" valueType="num">
                                      <p:cBhvr additive="base">
                                        <p:cTn id="60" dur="500" fill="hold"/>
                                        <p:tgtEl>
                                          <p:spTgt spid="50"/>
                                        </p:tgtEl>
                                        <p:attrNameLst>
                                          <p:attrName>ppt_y</p:attrName>
                                        </p:attrNameLst>
                                      </p:cBhvr>
                                      <p:tavLst>
                                        <p:tav tm="0">
                                          <p:val>
                                            <p:strVal val="1+#ppt_h/2"/>
                                          </p:val>
                                        </p:tav>
                                        <p:tav tm="100000">
                                          <p:val>
                                            <p:strVal val="#ppt_y"/>
                                          </p:val>
                                        </p:tav>
                                      </p:tavLst>
                                    </p:anim>
                                  </p:childTnLst>
                                </p:cTn>
                              </p:par>
                            </p:childTnLst>
                          </p:cTn>
                        </p:par>
                        <p:par>
                          <p:cTn id="61" fill="hold">
                            <p:stCondLst>
                              <p:cond delay="8450"/>
                            </p:stCondLst>
                            <p:childTnLst>
                              <p:par>
                                <p:cTn id="62" presetID="2" presetClass="entr" presetSubtype="4" fill="hold" grpId="0" nodeType="afterEffect">
                                  <p:stCondLst>
                                    <p:cond delay="0"/>
                                  </p:stCondLst>
                                  <p:childTnLst>
                                    <p:set>
                                      <p:cBhvr>
                                        <p:cTn id="63" dur="1" fill="hold">
                                          <p:stCondLst>
                                            <p:cond delay="0"/>
                                          </p:stCondLst>
                                        </p:cTn>
                                        <p:tgtEl>
                                          <p:spTgt spid="55"/>
                                        </p:tgtEl>
                                        <p:attrNameLst>
                                          <p:attrName>style.visibility</p:attrName>
                                        </p:attrNameLst>
                                      </p:cBhvr>
                                      <p:to>
                                        <p:strVal val="visible"/>
                                      </p:to>
                                    </p:set>
                                    <p:anim calcmode="lin" valueType="num">
                                      <p:cBhvr additive="base">
                                        <p:cTn id="64" dur="500" fill="hold"/>
                                        <p:tgtEl>
                                          <p:spTgt spid="55"/>
                                        </p:tgtEl>
                                        <p:attrNameLst>
                                          <p:attrName>ppt_x</p:attrName>
                                        </p:attrNameLst>
                                      </p:cBhvr>
                                      <p:tavLst>
                                        <p:tav tm="0">
                                          <p:val>
                                            <p:strVal val="#ppt_x"/>
                                          </p:val>
                                        </p:tav>
                                        <p:tav tm="100000">
                                          <p:val>
                                            <p:strVal val="#ppt_x"/>
                                          </p:val>
                                        </p:tav>
                                      </p:tavLst>
                                    </p:anim>
                                    <p:anim calcmode="lin" valueType="num">
                                      <p:cBhvr additive="base">
                                        <p:cTn id="65" dur="500" fill="hold"/>
                                        <p:tgtEl>
                                          <p:spTgt spid="55"/>
                                        </p:tgtEl>
                                        <p:attrNameLst>
                                          <p:attrName>ppt_y</p:attrName>
                                        </p:attrNameLst>
                                      </p:cBhvr>
                                      <p:tavLst>
                                        <p:tav tm="0">
                                          <p:val>
                                            <p:strVal val="1+#ppt_h/2"/>
                                          </p:val>
                                        </p:tav>
                                        <p:tav tm="100000">
                                          <p:val>
                                            <p:strVal val="#ppt_y"/>
                                          </p:val>
                                        </p:tav>
                                      </p:tavLst>
                                    </p:anim>
                                  </p:childTnLst>
                                </p:cTn>
                              </p:par>
                            </p:childTnLst>
                          </p:cTn>
                        </p:par>
                        <p:par>
                          <p:cTn id="66" fill="hold">
                            <p:stCondLst>
                              <p:cond delay="8950"/>
                            </p:stCondLst>
                            <p:childTnLst>
                              <p:par>
                                <p:cTn id="67" presetID="22" presetClass="entr" presetSubtype="8" fill="hold" nodeType="afterEffect">
                                  <p:stCondLst>
                                    <p:cond delay="0"/>
                                  </p:stCondLst>
                                  <p:childTnLst>
                                    <p:set>
                                      <p:cBhvr>
                                        <p:cTn id="68" dur="1" fill="hold">
                                          <p:stCondLst>
                                            <p:cond delay="0"/>
                                          </p:stCondLst>
                                        </p:cTn>
                                        <p:tgtEl>
                                          <p:spTgt spid="86"/>
                                        </p:tgtEl>
                                        <p:attrNameLst>
                                          <p:attrName>style.visibility</p:attrName>
                                        </p:attrNameLst>
                                      </p:cBhvr>
                                      <p:to>
                                        <p:strVal val="visible"/>
                                      </p:to>
                                    </p:set>
                                    <p:animEffect transition="in" filter="wipe(left)">
                                      <p:cBhvr>
                                        <p:cTn id="69" dur="75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6" grpId="0" animBg="1"/>
      <p:bldP spid="41" grpId="0" animBg="1"/>
      <p:bldP spid="44" grpId="0" animBg="1"/>
      <p:bldP spid="47" grpId="0" animBg="1"/>
      <p:bldP spid="50" grpId="0" animBg="1"/>
      <p:bldP spid="53" grpId="0" animBg="1"/>
      <p:bldP spid="54" grpId="0" animBg="1"/>
      <p:bldP spid="55" grpId="0" animBg="1"/>
      <p:bldP spid="5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80772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297180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513588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729996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a:off x="946404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2423160"/>
            <a:ext cx="12192000" cy="7772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 Placeholder 3"/>
          <p:cNvSpPr txBox="1">
            <a:spLocks/>
          </p:cNvSpPr>
          <p:nvPr/>
        </p:nvSpPr>
        <p:spPr>
          <a:xfrm>
            <a:off x="853439" y="3391843"/>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78" name="Text Placeholder 3"/>
          <p:cNvSpPr txBox="1">
            <a:spLocks/>
          </p:cNvSpPr>
          <p:nvPr/>
        </p:nvSpPr>
        <p:spPr>
          <a:xfrm>
            <a:off x="3017520" y="3391844"/>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79" name="Text Placeholder 3"/>
          <p:cNvSpPr txBox="1">
            <a:spLocks/>
          </p:cNvSpPr>
          <p:nvPr/>
        </p:nvSpPr>
        <p:spPr>
          <a:xfrm>
            <a:off x="5179994" y="3393658"/>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0" name="Text Placeholder 3"/>
          <p:cNvSpPr txBox="1">
            <a:spLocks/>
          </p:cNvSpPr>
          <p:nvPr/>
        </p:nvSpPr>
        <p:spPr>
          <a:xfrm>
            <a:off x="7345680" y="3393149"/>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1" name="Text Placeholder 3"/>
          <p:cNvSpPr txBox="1">
            <a:spLocks/>
          </p:cNvSpPr>
          <p:nvPr/>
        </p:nvSpPr>
        <p:spPr>
          <a:xfrm>
            <a:off x="9508573" y="3391844"/>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grpSp>
        <p:nvGrpSpPr>
          <p:cNvPr id="18" name="Group 17"/>
          <p:cNvGrpSpPr/>
          <p:nvPr/>
        </p:nvGrpSpPr>
        <p:grpSpPr>
          <a:xfrm>
            <a:off x="1447800" y="1926771"/>
            <a:ext cx="548640" cy="992778"/>
            <a:chOff x="1447800" y="1926771"/>
            <a:chExt cx="548640" cy="992778"/>
          </a:xfrm>
        </p:grpSpPr>
        <p:grpSp>
          <p:nvGrpSpPr>
            <p:cNvPr id="10" name="Group 9"/>
            <p:cNvGrpSpPr/>
            <p:nvPr/>
          </p:nvGrpSpPr>
          <p:grpSpPr>
            <a:xfrm>
              <a:off x="1447800" y="1926771"/>
              <a:ext cx="548640" cy="992778"/>
              <a:chOff x="1447800" y="1926771"/>
              <a:chExt cx="548640" cy="992778"/>
            </a:xfrm>
          </p:grpSpPr>
          <p:sp>
            <p:nvSpPr>
              <p:cNvPr id="48" name="Freeform 47"/>
              <p:cNvSpPr>
                <a:spLocks noChangeAspect="1"/>
              </p:cNvSpPr>
              <p:nvPr/>
            </p:nvSpPr>
            <p:spPr>
              <a:xfrm>
                <a:off x="1447800"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49" name="Freeform 48"/>
              <p:cNvSpPr>
                <a:spLocks noChangeAspect="1"/>
              </p:cNvSpPr>
              <p:nvPr/>
            </p:nvSpPr>
            <p:spPr>
              <a:xfrm rot="10800000">
                <a:off x="1447800"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grpSp>
        <p:sp>
          <p:nvSpPr>
            <p:cNvPr id="11" name="TextBox 10"/>
            <p:cNvSpPr txBox="1"/>
            <p:nvPr/>
          </p:nvSpPr>
          <p:spPr>
            <a:xfrm>
              <a:off x="1508726" y="1984827"/>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1</a:t>
              </a:r>
            </a:p>
          </p:txBody>
        </p:sp>
      </p:grpSp>
      <p:grpSp>
        <p:nvGrpSpPr>
          <p:cNvPr id="87" name="Group 86"/>
          <p:cNvGrpSpPr/>
          <p:nvPr/>
        </p:nvGrpSpPr>
        <p:grpSpPr>
          <a:xfrm>
            <a:off x="3595254" y="1926771"/>
            <a:ext cx="548640" cy="992778"/>
            <a:chOff x="3595254" y="1926771"/>
            <a:chExt cx="548640" cy="992778"/>
          </a:xfrm>
        </p:grpSpPr>
        <p:grpSp>
          <p:nvGrpSpPr>
            <p:cNvPr id="12" name="Group 11"/>
            <p:cNvGrpSpPr/>
            <p:nvPr/>
          </p:nvGrpSpPr>
          <p:grpSpPr>
            <a:xfrm>
              <a:off x="3595254" y="1926771"/>
              <a:ext cx="548640" cy="992778"/>
              <a:chOff x="3595254" y="1926771"/>
              <a:chExt cx="548640" cy="992778"/>
            </a:xfrm>
          </p:grpSpPr>
          <p:sp>
            <p:nvSpPr>
              <p:cNvPr id="58" name="Freeform 57"/>
              <p:cNvSpPr>
                <a:spLocks noChangeAspect="1"/>
              </p:cNvSpPr>
              <p:nvPr/>
            </p:nvSpPr>
            <p:spPr>
              <a:xfrm>
                <a:off x="3595254"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a:spLocks noChangeAspect="1"/>
              </p:cNvSpPr>
              <p:nvPr/>
            </p:nvSpPr>
            <p:spPr>
              <a:xfrm rot="10800000">
                <a:off x="3595254"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2" name="TextBox 81"/>
            <p:cNvSpPr txBox="1"/>
            <p:nvPr/>
          </p:nvSpPr>
          <p:spPr>
            <a:xfrm>
              <a:off x="3673314" y="199216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2</a:t>
              </a:r>
            </a:p>
          </p:txBody>
        </p:sp>
      </p:grpSp>
      <p:grpSp>
        <p:nvGrpSpPr>
          <p:cNvPr id="88" name="Group 87"/>
          <p:cNvGrpSpPr/>
          <p:nvPr/>
        </p:nvGrpSpPr>
        <p:grpSpPr>
          <a:xfrm>
            <a:off x="5774354" y="1926771"/>
            <a:ext cx="548640" cy="992778"/>
            <a:chOff x="5774354" y="1926771"/>
            <a:chExt cx="548640" cy="992778"/>
          </a:xfrm>
        </p:grpSpPr>
        <p:grpSp>
          <p:nvGrpSpPr>
            <p:cNvPr id="14" name="Group 13"/>
            <p:cNvGrpSpPr/>
            <p:nvPr/>
          </p:nvGrpSpPr>
          <p:grpSpPr>
            <a:xfrm>
              <a:off x="5774354" y="1926771"/>
              <a:ext cx="548640" cy="992778"/>
              <a:chOff x="5774354" y="1926771"/>
              <a:chExt cx="548640" cy="992778"/>
            </a:xfrm>
          </p:grpSpPr>
          <p:sp>
            <p:nvSpPr>
              <p:cNvPr id="60" name="Freeform 59"/>
              <p:cNvSpPr>
                <a:spLocks noChangeAspect="1"/>
              </p:cNvSpPr>
              <p:nvPr/>
            </p:nvSpPr>
            <p:spPr>
              <a:xfrm>
                <a:off x="5774354"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rot="10800000">
                <a:off x="5774354"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FFC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TextBox 82"/>
            <p:cNvSpPr txBox="1"/>
            <p:nvPr/>
          </p:nvSpPr>
          <p:spPr>
            <a:xfrm>
              <a:off x="5857903" y="200654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3</a:t>
              </a:r>
            </a:p>
          </p:txBody>
        </p:sp>
      </p:grpSp>
      <p:grpSp>
        <p:nvGrpSpPr>
          <p:cNvPr id="89" name="Group 88"/>
          <p:cNvGrpSpPr/>
          <p:nvPr/>
        </p:nvGrpSpPr>
        <p:grpSpPr>
          <a:xfrm>
            <a:off x="7929748" y="1926771"/>
            <a:ext cx="548640" cy="992778"/>
            <a:chOff x="7929748" y="1926771"/>
            <a:chExt cx="548640" cy="992778"/>
          </a:xfrm>
        </p:grpSpPr>
        <p:grpSp>
          <p:nvGrpSpPr>
            <p:cNvPr id="16" name="Group 15"/>
            <p:cNvGrpSpPr/>
            <p:nvPr/>
          </p:nvGrpSpPr>
          <p:grpSpPr>
            <a:xfrm>
              <a:off x="7929748" y="1926771"/>
              <a:ext cx="548640" cy="992778"/>
              <a:chOff x="7929748" y="1926771"/>
              <a:chExt cx="548640" cy="992778"/>
            </a:xfrm>
          </p:grpSpPr>
          <p:sp>
            <p:nvSpPr>
              <p:cNvPr id="62" name="Freeform 61"/>
              <p:cNvSpPr>
                <a:spLocks noChangeAspect="1"/>
              </p:cNvSpPr>
              <p:nvPr/>
            </p:nvSpPr>
            <p:spPr>
              <a:xfrm>
                <a:off x="7929748"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a:spLocks noChangeAspect="1"/>
              </p:cNvSpPr>
              <p:nvPr/>
            </p:nvSpPr>
            <p:spPr>
              <a:xfrm rot="10800000">
                <a:off x="7929748"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4" name="TextBox 83"/>
            <p:cNvSpPr txBox="1"/>
            <p:nvPr/>
          </p:nvSpPr>
          <p:spPr>
            <a:xfrm>
              <a:off x="7990675" y="200654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4</a:t>
              </a:r>
            </a:p>
          </p:txBody>
        </p:sp>
      </p:grpSp>
      <p:grpSp>
        <p:nvGrpSpPr>
          <p:cNvPr id="90" name="Group 89"/>
          <p:cNvGrpSpPr/>
          <p:nvPr/>
        </p:nvGrpSpPr>
        <p:grpSpPr>
          <a:xfrm>
            <a:off x="10102933" y="1926771"/>
            <a:ext cx="548640" cy="992778"/>
            <a:chOff x="10102933" y="1926771"/>
            <a:chExt cx="548640" cy="992778"/>
          </a:xfrm>
        </p:grpSpPr>
        <p:grpSp>
          <p:nvGrpSpPr>
            <p:cNvPr id="17" name="Group 16"/>
            <p:cNvGrpSpPr/>
            <p:nvPr/>
          </p:nvGrpSpPr>
          <p:grpSpPr>
            <a:xfrm>
              <a:off x="10102933" y="1926771"/>
              <a:ext cx="548640" cy="992778"/>
              <a:chOff x="10102933" y="1926771"/>
              <a:chExt cx="548640" cy="992778"/>
            </a:xfrm>
          </p:grpSpPr>
          <p:sp>
            <p:nvSpPr>
              <p:cNvPr id="64" name="Freeform 63"/>
              <p:cNvSpPr>
                <a:spLocks noChangeAspect="1"/>
              </p:cNvSpPr>
              <p:nvPr/>
            </p:nvSpPr>
            <p:spPr>
              <a:xfrm>
                <a:off x="10102933"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10102933"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p:cNvSpPr txBox="1"/>
            <p:nvPr/>
          </p:nvSpPr>
          <p:spPr>
            <a:xfrm>
              <a:off x="10178374" y="200654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5</a:t>
              </a:r>
            </a:p>
          </p:txBody>
        </p:sp>
      </p:grpSp>
      <p:sp>
        <p:nvSpPr>
          <p:cNvPr id="86" name="TextBox 8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4125950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1000" fill="hold"/>
                                        <p:tgtEl>
                                          <p:spTgt spid="4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nodeType="after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p:cTn id="23" dur="500" fill="hold"/>
                                        <p:tgtEl>
                                          <p:spTgt spid="18"/>
                                        </p:tgtEl>
                                        <p:attrNameLst>
                                          <p:attrName>ppt_w</p:attrName>
                                        </p:attrNameLst>
                                      </p:cBhvr>
                                      <p:tavLst>
                                        <p:tav tm="0">
                                          <p:val>
                                            <p:fltVal val="0"/>
                                          </p:val>
                                        </p:tav>
                                        <p:tav tm="100000">
                                          <p:val>
                                            <p:strVal val="#ppt_w"/>
                                          </p:val>
                                        </p:tav>
                                      </p:tavLst>
                                    </p:anim>
                                    <p:anim calcmode="lin" valueType="num">
                                      <p:cBhvr>
                                        <p:cTn id="24" dur="500" fill="hold"/>
                                        <p:tgtEl>
                                          <p:spTgt spid="18"/>
                                        </p:tgtEl>
                                        <p:attrNameLst>
                                          <p:attrName>ppt_h</p:attrName>
                                        </p:attrNameLst>
                                      </p:cBhvr>
                                      <p:tavLst>
                                        <p:tav tm="0">
                                          <p:val>
                                            <p:fltVal val="0"/>
                                          </p:val>
                                        </p:tav>
                                        <p:tav tm="100000">
                                          <p:val>
                                            <p:strVal val="#ppt_h"/>
                                          </p:val>
                                        </p:tav>
                                      </p:tavLst>
                                    </p:anim>
                                    <p:animEffect transition="in" filter="fade">
                                      <p:cBhvr>
                                        <p:cTn id="25" dur="500"/>
                                        <p:tgtEl>
                                          <p:spTgt spid="18"/>
                                        </p:tgtEl>
                                      </p:cBhvr>
                                    </p:animEffect>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69"/>
                                        </p:tgtEl>
                                        <p:attrNameLst>
                                          <p:attrName>style.visibility</p:attrName>
                                        </p:attrNameLst>
                                      </p:cBhvr>
                                      <p:to>
                                        <p:strVal val="visible"/>
                                      </p:to>
                                    </p:set>
                                    <p:animEffect transition="in" filter="wipe(up)">
                                      <p:cBhvr>
                                        <p:cTn id="29" dur="500"/>
                                        <p:tgtEl>
                                          <p:spTgt spid="69"/>
                                        </p:tgtEl>
                                      </p:cBhvr>
                                    </p:animEffect>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fade">
                                      <p:cBhvr>
                                        <p:cTn id="33" dur="1000"/>
                                        <p:tgtEl>
                                          <p:spTgt spid="44"/>
                                        </p:tgtEl>
                                      </p:cBhvr>
                                    </p:animEffect>
                                    <p:anim calcmode="lin" valueType="num">
                                      <p:cBhvr>
                                        <p:cTn id="34" dur="1000" fill="hold"/>
                                        <p:tgtEl>
                                          <p:spTgt spid="44"/>
                                        </p:tgtEl>
                                        <p:attrNameLst>
                                          <p:attrName>ppt_x</p:attrName>
                                        </p:attrNameLst>
                                      </p:cBhvr>
                                      <p:tavLst>
                                        <p:tav tm="0">
                                          <p:val>
                                            <p:strVal val="#ppt_x"/>
                                          </p:val>
                                        </p:tav>
                                        <p:tav tm="100000">
                                          <p:val>
                                            <p:strVal val="#ppt_x"/>
                                          </p:val>
                                        </p:tav>
                                      </p:tavLst>
                                    </p:anim>
                                    <p:anim calcmode="lin" valueType="num">
                                      <p:cBhvr>
                                        <p:cTn id="35" dur="1000" fill="hold"/>
                                        <p:tgtEl>
                                          <p:spTgt spid="44"/>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nodeType="afterEffect">
                                  <p:stCondLst>
                                    <p:cond delay="0"/>
                                  </p:stCondLst>
                                  <p:childTnLst>
                                    <p:set>
                                      <p:cBhvr>
                                        <p:cTn id="38" dur="1" fill="hold">
                                          <p:stCondLst>
                                            <p:cond delay="0"/>
                                          </p:stCondLst>
                                        </p:cTn>
                                        <p:tgtEl>
                                          <p:spTgt spid="87"/>
                                        </p:tgtEl>
                                        <p:attrNameLst>
                                          <p:attrName>style.visibility</p:attrName>
                                        </p:attrNameLst>
                                      </p:cBhvr>
                                      <p:to>
                                        <p:strVal val="visible"/>
                                      </p:to>
                                    </p:set>
                                    <p:anim calcmode="lin" valueType="num">
                                      <p:cBhvr>
                                        <p:cTn id="39" dur="500" fill="hold"/>
                                        <p:tgtEl>
                                          <p:spTgt spid="87"/>
                                        </p:tgtEl>
                                        <p:attrNameLst>
                                          <p:attrName>ppt_w</p:attrName>
                                        </p:attrNameLst>
                                      </p:cBhvr>
                                      <p:tavLst>
                                        <p:tav tm="0">
                                          <p:val>
                                            <p:fltVal val="0"/>
                                          </p:val>
                                        </p:tav>
                                        <p:tav tm="100000">
                                          <p:val>
                                            <p:strVal val="#ppt_w"/>
                                          </p:val>
                                        </p:tav>
                                      </p:tavLst>
                                    </p:anim>
                                    <p:anim calcmode="lin" valueType="num">
                                      <p:cBhvr>
                                        <p:cTn id="40" dur="500" fill="hold"/>
                                        <p:tgtEl>
                                          <p:spTgt spid="87"/>
                                        </p:tgtEl>
                                        <p:attrNameLst>
                                          <p:attrName>ppt_h</p:attrName>
                                        </p:attrNameLst>
                                      </p:cBhvr>
                                      <p:tavLst>
                                        <p:tav tm="0">
                                          <p:val>
                                            <p:fltVal val="0"/>
                                          </p:val>
                                        </p:tav>
                                        <p:tav tm="100000">
                                          <p:val>
                                            <p:strVal val="#ppt_h"/>
                                          </p:val>
                                        </p:tav>
                                      </p:tavLst>
                                    </p:anim>
                                    <p:animEffect transition="in" filter="fade">
                                      <p:cBhvr>
                                        <p:cTn id="41" dur="500"/>
                                        <p:tgtEl>
                                          <p:spTgt spid="87"/>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78"/>
                                        </p:tgtEl>
                                        <p:attrNameLst>
                                          <p:attrName>style.visibility</p:attrName>
                                        </p:attrNameLst>
                                      </p:cBhvr>
                                      <p:to>
                                        <p:strVal val="visible"/>
                                      </p:to>
                                    </p:set>
                                    <p:animEffect transition="in" filter="wipe(up)">
                                      <p:cBhvr>
                                        <p:cTn id="45" dur="500"/>
                                        <p:tgtEl>
                                          <p:spTgt spid="7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5"/>
                                        </p:tgtEl>
                                        <p:attrNameLst>
                                          <p:attrName>style.visibility</p:attrName>
                                        </p:attrNameLst>
                                      </p:cBhvr>
                                      <p:to>
                                        <p:strVal val="visible"/>
                                      </p:to>
                                    </p:set>
                                    <p:animEffect transition="in" filter="fade">
                                      <p:cBhvr>
                                        <p:cTn id="49" dur="1000"/>
                                        <p:tgtEl>
                                          <p:spTgt spid="45"/>
                                        </p:tgtEl>
                                      </p:cBhvr>
                                    </p:animEffect>
                                    <p:anim calcmode="lin" valueType="num">
                                      <p:cBhvr>
                                        <p:cTn id="50" dur="1000" fill="hold"/>
                                        <p:tgtEl>
                                          <p:spTgt spid="45"/>
                                        </p:tgtEl>
                                        <p:attrNameLst>
                                          <p:attrName>ppt_x</p:attrName>
                                        </p:attrNameLst>
                                      </p:cBhvr>
                                      <p:tavLst>
                                        <p:tav tm="0">
                                          <p:val>
                                            <p:strVal val="#ppt_x"/>
                                          </p:val>
                                        </p:tav>
                                        <p:tav tm="100000">
                                          <p:val>
                                            <p:strVal val="#ppt_x"/>
                                          </p:val>
                                        </p:tav>
                                      </p:tavLst>
                                    </p:anim>
                                    <p:anim calcmode="lin" valueType="num">
                                      <p:cBhvr>
                                        <p:cTn id="51" dur="1000" fill="hold"/>
                                        <p:tgtEl>
                                          <p:spTgt spid="45"/>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nodeType="afterEffect">
                                  <p:stCondLst>
                                    <p:cond delay="0"/>
                                  </p:stCondLst>
                                  <p:childTnLst>
                                    <p:set>
                                      <p:cBhvr>
                                        <p:cTn id="54" dur="1" fill="hold">
                                          <p:stCondLst>
                                            <p:cond delay="0"/>
                                          </p:stCondLst>
                                        </p:cTn>
                                        <p:tgtEl>
                                          <p:spTgt spid="88"/>
                                        </p:tgtEl>
                                        <p:attrNameLst>
                                          <p:attrName>style.visibility</p:attrName>
                                        </p:attrNameLst>
                                      </p:cBhvr>
                                      <p:to>
                                        <p:strVal val="visible"/>
                                      </p:to>
                                    </p:set>
                                    <p:anim calcmode="lin" valueType="num">
                                      <p:cBhvr>
                                        <p:cTn id="55" dur="500" fill="hold"/>
                                        <p:tgtEl>
                                          <p:spTgt spid="88"/>
                                        </p:tgtEl>
                                        <p:attrNameLst>
                                          <p:attrName>ppt_w</p:attrName>
                                        </p:attrNameLst>
                                      </p:cBhvr>
                                      <p:tavLst>
                                        <p:tav tm="0">
                                          <p:val>
                                            <p:fltVal val="0"/>
                                          </p:val>
                                        </p:tav>
                                        <p:tav tm="100000">
                                          <p:val>
                                            <p:strVal val="#ppt_w"/>
                                          </p:val>
                                        </p:tav>
                                      </p:tavLst>
                                    </p:anim>
                                    <p:anim calcmode="lin" valueType="num">
                                      <p:cBhvr>
                                        <p:cTn id="56" dur="500" fill="hold"/>
                                        <p:tgtEl>
                                          <p:spTgt spid="88"/>
                                        </p:tgtEl>
                                        <p:attrNameLst>
                                          <p:attrName>ppt_h</p:attrName>
                                        </p:attrNameLst>
                                      </p:cBhvr>
                                      <p:tavLst>
                                        <p:tav tm="0">
                                          <p:val>
                                            <p:fltVal val="0"/>
                                          </p:val>
                                        </p:tav>
                                        <p:tav tm="100000">
                                          <p:val>
                                            <p:strVal val="#ppt_h"/>
                                          </p:val>
                                        </p:tav>
                                      </p:tavLst>
                                    </p:anim>
                                    <p:animEffect transition="in" filter="fade">
                                      <p:cBhvr>
                                        <p:cTn id="57" dur="500"/>
                                        <p:tgtEl>
                                          <p:spTgt spid="88"/>
                                        </p:tgtEl>
                                      </p:cBhvr>
                                    </p:animEffect>
                                  </p:childTnLst>
                                </p:cTn>
                              </p:par>
                            </p:childTnLst>
                          </p:cTn>
                        </p:par>
                        <p:par>
                          <p:cTn id="58" fill="hold">
                            <p:stCondLst>
                              <p:cond delay="7000"/>
                            </p:stCondLst>
                            <p:childTnLst>
                              <p:par>
                                <p:cTn id="59" presetID="22" presetClass="entr" presetSubtype="1" fill="hold" grpId="0" nodeType="afterEffect">
                                  <p:stCondLst>
                                    <p:cond delay="0"/>
                                  </p:stCondLst>
                                  <p:childTnLst>
                                    <p:set>
                                      <p:cBhvr>
                                        <p:cTn id="60" dur="1" fill="hold">
                                          <p:stCondLst>
                                            <p:cond delay="0"/>
                                          </p:stCondLst>
                                        </p:cTn>
                                        <p:tgtEl>
                                          <p:spTgt spid="79"/>
                                        </p:tgtEl>
                                        <p:attrNameLst>
                                          <p:attrName>style.visibility</p:attrName>
                                        </p:attrNameLst>
                                      </p:cBhvr>
                                      <p:to>
                                        <p:strVal val="visible"/>
                                      </p:to>
                                    </p:set>
                                    <p:animEffect transition="in" filter="wipe(up)">
                                      <p:cBhvr>
                                        <p:cTn id="61" dur="500"/>
                                        <p:tgtEl>
                                          <p:spTgt spid="79"/>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nodeType="afterEffect">
                                  <p:stCondLst>
                                    <p:cond delay="0"/>
                                  </p:stCondLst>
                                  <p:childTnLst>
                                    <p:set>
                                      <p:cBhvr>
                                        <p:cTn id="70" dur="1" fill="hold">
                                          <p:stCondLst>
                                            <p:cond delay="0"/>
                                          </p:stCondLst>
                                        </p:cTn>
                                        <p:tgtEl>
                                          <p:spTgt spid="89"/>
                                        </p:tgtEl>
                                        <p:attrNameLst>
                                          <p:attrName>style.visibility</p:attrName>
                                        </p:attrNameLst>
                                      </p:cBhvr>
                                      <p:to>
                                        <p:strVal val="visible"/>
                                      </p:to>
                                    </p:set>
                                    <p:anim calcmode="lin" valueType="num">
                                      <p:cBhvr>
                                        <p:cTn id="71" dur="500" fill="hold"/>
                                        <p:tgtEl>
                                          <p:spTgt spid="89"/>
                                        </p:tgtEl>
                                        <p:attrNameLst>
                                          <p:attrName>ppt_w</p:attrName>
                                        </p:attrNameLst>
                                      </p:cBhvr>
                                      <p:tavLst>
                                        <p:tav tm="0">
                                          <p:val>
                                            <p:fltVal val="0"/>
                                          </p:val>
                                        </p:tav>
                                        <p:tav tm="100000">
                                          <p:val>
                                            <p:strVal val="#ppt_w"/>
                                          </p:val>
                                        </p:tav>
                                      </p:tavLst>
                                    </p:anim>
                                    <p:anim calcmode="lin" valueType="num">
                                      <p:cBhvr>
                                        <p:cTn id="72" dur="500" fill="hold"/>
                                        <p:tgtEl>
                                          <p:spTgt spid="89"/>
                                        </p:tgtEl>
                                        <p:attrNameLst>
                                          <p:attrName>ppt_h</p:attrName>
                                        </p:attrNameLst>
                                      </p:cBhvr>
                                      <p:tavLst>
                                        <p:tav tm="0">
                                          <p:val>
                                            <p:fltVal val="0"/>
                                          </p:val>
                                        </p:tav>
                                        <p:tav tm="100000">
                                          <p:val>
                                            <p:strVal val="#ppt_h"/>
                                          </p:val>
                                        </p:tav>
                                      </p:tavLst>
                                    </p:anim>
                                    <p:animEffect transition="in" filter="fade">
                                      <p:cBhvr>
                                        <p:cTn id="73" dur="500"/>
                                        <p:tgtEl>
                                          <p:spTgt spid="89"/>
                                        </p:tgtEl>
                                      </p:cBhvr>
                                    </p:animEffect>
                                  </p:childTnLst>
                                </p:cTn>
                              </p:par>
                            </p:childTnLst>
                          </p:cTn>
                        </p:par>
                        <p:par>
                          <p:cTn id="74" fill="hold">
                            <p:stCondLst>
                              <p:cond delay="9000"/>
                            </p:stCondLst>
                            <p:childTnLst>
                              <p:par>
                                <p:cTn id="75" presetID="22" presetClass="entr" presetSubtype="1" fill="hold" grpId="0" nodeType="afterEffect">
                                  <p:stCondLst>
                                    <p:cond delay="0"/>
                                  </p:stCondLst>
                                  <p:childTnLst>
                                    <p:set>
                                      <p:cBhvr>
                                        <p:cTn id="76" dur="1" fill="hold">
                                          <p:stCondLst>
                                            <p:cond delay="0"/>
                                          </p:stCondLst>
                                        </p:cTn>
                                        <p:tgtEl>
                                          <p:spTgt spid="80"/>
                                        </p:tgtEl>
                                        <p:attrNameLst>
                                          <p:attrName>style.visibility</p:attrName>
                                        </p:attrNameLst>
                                      </p:cBhvr>
                                      <p:to>
                                        <p:strVal val="visible"/>
                                      </p:to>
                                    </p:set>
                                    <p:animEffect transition="in" filter="wipe(up)">
                                      <p:cBhvr>
                                        <p:cTn id="77" dur="500"/>
                                        <p:tgtEl>
                                          <p:spTgt spid="80"/>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Effect transition="in" filter="fade">
                                      <p:cBhvr>
                                        <p:cTn id="81" dur="1000"/>
                                        <p:tgtEl>
                                          <p:spTgt spid="47"/>
                                        </p:tgtEl>
                                      </p:cBhvr>
                                    </p:animEffect>
                                    <p:anim calcmode="lin" valueType="num">
                                      <p:cBhvr>
                                        <p:cTn id="82" dur="1000" fill="hold"/>
                                        <p:tgtEl>
                                          <p:spTgt spid="47"/>
                                        </p:tgtEl>
                                        <p:attrNameLst>
                                          <p:attrName>ppt_x</p:attrName>
                                        </p:attrNameLst>
                                      </p:cBhvr>
                                      <p:tavLst>
                                        <p:tav tm="0">
                                          <p:val>
                                            <p:strVal val="#ppt_x"/>
                                          </p:val>
                                        </p:tav>
                                        <p:tav tm="100000">
                                          <p:val>
                                            <p:strVal val="#ppt_x"/>
                                          </p:val>
                                        </p:tav>
                                      </p:tavLst>
                                    </p:anim>
                                    <p:anim calcmode="lin" valueType="num">
                                      <p:cBhvr>
                                        <p:cTn id="83" dur="1000" fill="hold"/>
                                        <p:tgtEl>
                                          <p:spTgt spid="47"/>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90"/>
                                        </p:tgtEl>
                                        <p:attrNameLst>
                                          <p:attrName>style.visibility</p:attrName>
                                        </p:attrNameLst>
                                      </p:cBhvr>
                                      <p:to>
                                        <p:strVal val="visible"/>
                                      </p:to>
                                    </p:set>
                                    <p:anim calcmode="lin" valueType="num">
                                      <p:cBhvr>
                                        <p:cTn id="87" dur="500" fill="hold"/>
                                        <p:tgtEl>
                                          <p:spTgt spid="90"/>
                                        </p:tgtEl>
                                        <p:attrNameLst>
                                          <p:attrName>ppt_w</p:attrName>
                                        </p:attrNameLst>
                                      </p:cBhvr>
                                      <p:tavLst>
                                        <p:tav tm="0">
                                          <p:val>
                                            <p:fltVal val="0"/>
                                          </p:val>
                                        </p:tav>
                                        <p:tav tm="100000">
                                          <p:val>
                                            <p:strVal val="#ppt_w"/>
                                          </p:val>
                                        </p:tav>
                                      </p:tavLst>
                                    </p:anim>
                                    <p:anim calcmode="lin" valueType="num">
                                      <p:cBhvr>
                                        <p:cTn id="88" dur="500" fill="hold"/>
                                        <p:tgtEl>
                                          <p:spTgt spid="90"/>
                                        </p:tgtEl>
                                        <p:attrNameLst>
                                          <p:attrName>ppt_h</p:attrName>
                                        </p:attrNameLst>
                                      </p:cBhvr>
                                      <p:tavLst>
                                        <p:tav tm="0">
                                          <p:val>
                                            <p:fltVal val="0"/>
                                          </p:val>
                                        </p:tav>
                                        <p:tav tm="100000">
                                          <p:val>
                                            <p:strVal val="#ppt_h"/>
                                          </p:val>
                                        </p:tav>
                                      </p:tavLst>
                                    </p:anim>
                                    <p:animEffect transition="in" filter="fade">
                                      <p:cBhvr>
                                        <p:cTn id="89" dur="500"/>
                                        <p:tgtEl>
                                          <p:spTgt spid="90"/>
                                        </p:tgtEl>
                                      </p:cBhvr>
                                    </p:animEffect>
                                  </p:childTnLst>
                                </p:cTn>
                              </p:par>
                            </p:childTnLst>
                          </p:cTn>
                        </p:par>
                        <p:par>
                          <p:cTn id="90" fill="hold">
                            <p:stCondLst>
                              <p:cond delay="11000"/>
                            </p:stCondLst>
                            <p:childTnLst>
                              <p:par>
                                <p:cTn id="91" presetID="22" presetClass="entr" presetSubtype="1" fill="hold" grpId="0" nodeType="afterEffect">
                                  <p:stCondLst>
                                    <p:cond delay="0"/>
                                  </p:stCondLst>
                                  <p:childTnLst>
                                    <p:set>
                                      <p:cBhvr>
                                        <p:cTn id="92" dur="1" fill="hold">
                                          <p:stCondLst>
                                            <p:cond delay="0"/>
                                          </p:stCondLst>
                                        </p:cTn>
                                        <p:tgtEl>
                                          <p:spTgt spid="81"/>
                                        </p:tgtEl>
                                        <p:attrNameLst>
                                          <p:attrName>style.visibility</p:attrName>
                                        </p:attrNameLst>
                                      </p:cBhvr>
                                      <p:to>
                                        <p:strVal val="visible"/>
                                      </p:to>
                                    </p:set>
                                    <p:animEffect transition="in" filter="wipe(up)">
                                      <p:cBhvr>
                                        <p:cTn id="93"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43" grpId="0" animBg="1"/>
      <p:bldP spid="44" grpId="0" animBg="1"/>
      <p:bldP spid="45" grpId="0" animBg="1"/>
      <p:bldP spid="46" grpId="0" animBg="1"/>
      <p:bldP spid="47" grpId="0" animBg="1"/>
      <p:bldP spid="5" grpId="0" animBg="1"/>
      <p:bldP spid="69" grpId="0"/>
      <p:bldP spid="78" grpId="0"/>
      <p:bldP spid="79" grpId="0"/>
      <p:bldP spid="80" grpId="0"/>
      <p:bldP spid="8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 name="Group 1"/>
          <p:cNvGrpSpPr>
            <a:grpSpLocks noChangeAspect="1"/>
          </p:cNvGrpSpPr>
          <p:nvPr/>
        </p:nvGrpSpPr>
        <p:grpSpPr>
          <a:xfrm>
            <a:off x="2271325" y="1417170"/>
            <a:ext cx="1693028" cy="1999739"/>
            <a:chOff x="2025297" y="2220053"/>
            <a:chExt cx="1154287" cy="1363397"/>
          </a:xfrm>
        </p:grpSpPr>
        <p:sp>
          <p:nvSpPr>
            <p:cNvPr id="20" name="Freeform 12"/>
            <p:cNvSpPr>
              <a:spLocks/>
            </p:cNvSpPr>
            <p:nvPr/>
          </p:nvSpPr>
          <p:spPr bwMode="auto">
            <a:xfrm>
              <a:off x="2032689" y="2600633"/>
              <a:ext cx="762555" cy="982817"/>
            </a:xfrm>
            <a:custGeom>
              <a:avLst/>
              <a:gdLst>
                <a:gd name="T0" fmla="*/ 0 w 1096"/>
                <a:gd name="T1" fmla="*/ 0 h 1412"/>
                <a:gd name="T2" fmla="*/ 1096 w 1096"/>
                <a:gd name="T3" fmla="*/ 546 h 1412"/>
                <a:gd name="T4" fmla="*/ 1096 w 1096"/>
                <a:gd name="T5" fmla="*/ 1412 h 1412"/>
                <a:gd name="T6" fmla="*/ 0 w 1096"/>
                <a:gd name="T7" fmla="*/ 1020 h 1412"/>
                <a:gd name="T8" fmla="*/ 0 w 1096"/>
                <a:gd name="T9" fmla="*/ 0 h 1412"/>
              </a:gdLst>
              <a:ahLst/>
              <a:cxnLst>
                <a:cxn ang="0">
                  <a:pos x="T0" y="T1"/>
                </a:cxn>
                <a:cxn ang="0">
                  <a:pos x="T2" y="T3"/>
                </a:cxn>
                <a:cxn ang="0">
                  <a:pos x="T4" y="T5"/>
                </a:cxn>
                <a:cxn ang="0">
                  <a:pos x="T6" y="T7"/>
                </a:cxn>
                <a:cxn ang="0">
                  <a:pos x="T8" y="T9"/>
                </a:cxn>
              </a:cxnLst>
              <a:rect l="0" t="0" r="r" b="b"/>
              <a:pathLst>
                <a:path w="1096" h="1412">
                  <a:moveTo>
                    <a:pt x="0" y="0"/>
                  </a:moveTo>
                  <a:lnTo>
                    <a:pt x="1096" y="546"/>
                  </a:lnTo>
                  <a:lnTo>
                    <a:pt x="1096" y="1412"/>
                  </a:lnTo>
                  <a:lnTo>
                    <a:pt x="0" y="1020"/>
                  </a:lnTo>
                  <a:lnTo>
                    <a:pt x="0" y="0"/>
                  </a:lnTo>
                  <a:close/>
                </a:path>
              </a:pathLst>
            </a:custGeom>
            <a:solidFill>
              <a:schemeClr val="accent2">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13"/>
            <p:cNvSpPr>
              <a:spLocks/>
            </p:cNvSpPr>
            <p:nvPr/>
          </p:nvSpPr>
          <p:spPr bwMode="auto">
            <a:xfrm>
              <a:off x="2785349" y="2834413"/>
              <a:ext cx="393127" cy="737462"/>
            </a:xfrm>
            <a:custGeom>
              <a:avLst/>
              <a:gdLst>
                <a:gd name="T0" fmla="*/ 563 w 563"/>
                <a:gd name="T1" fmla="*/ 0 h 1060"/>
                <a:gd name="T2" fmla="*/ 563 w 563"/>
                <a:gd name="T3" fmla="*/ 22 h 1060"/>
                <a:gd name="T4" fmla="*/ 563 w 563"/>
                <a:gd name="T5" fmla="*/ 54 h 1060"/>
                <a:gd name="T6" fmla="*/ 562 w 563"/>
                <a:gd name="T7" fmla="*/ 94 h 1060"/>
                <a:gd name="T8" fmla="*/ 560 w 563"/>
                <a:gd name="T9" fmla="*/ 141 h 1060"/>
                <a:gd name="T10" fmla="*/ 556 w 563"/>
                <a:gd name="T11" fmla="*/ 194 h 1060"/>
                <a:gd name="T12" fmla="*/ 555 w 563"/>
                <a:gd name="T13" fmla="*/ 251 h 1060"/>
                <a:gd name="T14" fmla="*/ 551 w 563"/>
                <a:gd name="T15" fmla="*/ 311 h 1060"/>
                <a:gd name="T16" fmla="*/ 550 w 563"/>
                <a:gd name="T17" fmla="*/ 374 h 1060"/>
                <a:gd name="T18" fmla="*/ 546 w 563"/>
                <a:gd name="T19" fmla="*/ 437 h 1060"/>
                <a:gd name="T20" fmla="*/ 543 w 563"/>
                <a:gd name="T21" fmla="*/ 501 h 1060"/>
                <a:gd name="T22" fmla="*/ 540 w 563"/>
                <a:gd name="T23" fmla="*/ 563 h 1060"/>
                <a:gd name="T24" fmla="*/ 538 w 563"/>
                <a:gd name="T25" fmla="*/ 621 h 1060"/>
                <a:gd name="T26" fmla="*/ 535 w 563"/>
                <a:gd name="T27" fmla="*/ 676 h 1060"/>
                <a:gd name="T28" fmla="*/ 533 w 563"/>
                <a:gd name="T29" fmla="*/ 726 h 1060"/>
                <a:gd name="T30" fmla="*/ 530 w 563"/>
                <a:gd name="T31" fmla="*/ 771 h 1060"/>
                <a:gd name="T32" fmla="*/ 528 w 563"/>
                <a:gd name="T33" fmla="*/ 806 h 1060"/>
                <a:gd name="T34" fmla="*/ 526 w 563"/>
                <a:gd name="T35" fmla="*/ 833 h 1060"/>
                <a:gd name="T36" fmla="*/ 526 w 563"/>
                <a:gd name="T37" fmla="*/ 851 h 1060"/>
                <a:gd name="T38" fmla="*/ 526 w 563"/>
                <a:gd name="T39" fmla="*/ 856 h 1060"/>
                <a:gd name="T40" fmla="*/ 521 w 563"/>
                <a:gd name="T41" fmla="*/ 858 h 1060"/>
                <a:gd name="T42" fmla="*/ 505 w 563"/>
                <a:gd name="T43" fmla="*/ 859 h 1060"/>
                <a:gd name="T44" fmla="*/ 481 w 563"/>
                <a:gd name="T45" fmla="*/ 864 h 1060"/>
                <a:gd name="T46" fmla="*/ 450 w 563"/>
                <a:gd name="T47" fmla="*/ 869 h 1060"/>
                <a:gd name="T48" fmla="*/ 411 w 563"/>
                <a:gd name="T49" fmla="*/ 878 h 1060"/>
                <a:gd name="T50" fmla="*/ 368 w 563"/>
                <a:gd name="T51" fmla="*/ 889 h 1060"/>
                <a:gd name="T52" fmla="*/ 320 w 563"/>
                <a:gd name="T53" fmla="*/ 903 h 1060"/>
                <a:gd name="T54" fmla="*/ 268 w 563"/>
                <a:gd name="T55" fmla="*/ 919 h 1060"/>
                <a:gd name="T56" fmla="*/ 215 w 563"/>
                <a:gd name="T57" fmla="*/ 939 h 1060"/>
                <a:gd name="T58" fmla="*/ 160 w 563"/>
                <a:gd name="T59" fmla="*/ 965 h 1060"/>
                <a:gd name="T60" fmla="*/ 105 w 563"/>
                <a:gd name="T61" fmla="*/ 991 h 1060"/>
                <a:gd name="T62" fmla="*/ 51 w 563"/>
                <a:gd name="T63" fmla="*/ 1023 h 1060"/>
                <a:gd name="T64" fmla="*/ 0 w 563"/>
                <a:gd name="T65" fmla="*/ 1060 h 1060"/>
                <a:gd name="T66" fmla="*/ 0 w 563"/>
                <a:gd name="T67" fmla="*/ 1033 h 1060"/>
                <a:gd name="T68" fmla="*/ 0 w 563"/>
                <a:gd name="T69" fmla="*/ 998 h 1060"/>
                <a:gd name="T70" fmla="*/ 0 w 563"/>
                <a:gd name="T71" fmla="*/ 312 h 1060"/>
                <a:gd name="T72" fmla="*/ 0 w 563"/>
                <a:gd name="T73" fmla="*/ 274 h 1060"/>
                <a:gd name="T74" fmla="*/ 0 w 563"/>
                <a:gd name="T75" fmla="*/ 246 h 1060"/>
                <a:gd name="T76" fmla="*/ 0 w 563"/>
                <a:gd name="T77" fmla="*/ 227 h 1060"/>
                <a:gd name="T78" fmla="*/ 0 w 563"/>
                <a:gd name="T79" fmla="*/ 221 h 1060"/>
                <a:gd name="T80" fmla="*/ 3 w 563"/>
                <a:gd name="T81" fmla="*/ 219 h 1060"/>
                <a:gd name="T82" fmla="*/ 13 w 563"/>
                <a:gd name="T83" fmla="*/ 212 h 1060"/>
                <a:gd name="T84" fmla="*/ 30 w 563"/>
                <a:gd name="T85" fmla="*/ 202 h 1060"/>
                <a:gd name="T86" fmla="*/ 51 w 563"/>
                <a:gd name="T87" fmla="*/ 187 h 1060"/>
                <a:gd name="T88" fmla="*/ 81 w 563"/>
                <a:gd name="T89" fmla="*/ 171 h 1060"/>
                <a:gd name="T90" fmla="*/ 115 w 563"/>
                <a:gd name="T91" fmla="*/ 152 h 1060"/>
                <a:gd name="T92" fmla="*/ 155 w 563"/>
                <a:gd name="T93" fmla="*/ 132 h 1060"/>
                <a:gd name="T94" fmla="*/ 200 w 563"/>
                <a:gd name="T95" fmla="*/ 112 h 1060"/>
                <a:gd name="T96" fmla="*/ 250 w 563"/>
                <a:gd name="T97" fmla="*/ 90 h 1060"/>
                <a:gd name="T98" fmla="*/ 305 w 563"/>
                <a:gd name="T99" fmla="*/ 70 h 1060"/>
                <a:gd name="T100" fmla="*/ 363 w 563"/>
                <a:gd name="T101" fmla="*/ 50 h 1060"/>
                <a:gd name="T102" fmla="*/ 426 w 563"/>
                <a:gd name="T103" fmla="*/ 30 h 1060"/>
                <a:gd name="T104" fmla="*/ 493 w 563"/>
                <a:gd name="T105" fmla="*/ 14 h 1060"/>
                <a:gd name="T106" fmla="*/ 563 w 563"/>
                <a:gd name="T107" fmla="*/ 0 h 10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3" h="1060">
                  <a:moveTo>
                    <a:pt x="563" y="0"/>
                  </a:moveTo>
                  <a:lnTo>
                    <a:pt x="563" y="22"/>
                  </a:lnTo>
                  <a:lnTo>
                    <a:pt x="563" y="54"/>
                  </a:lnTo>
                  <a:lnTo>
                    <a:pt x="562" y="94"/>
                  </a:lnTo>
                  <a:lnTo>
                    <a:pt x="560" y="141"/>
                  </a:lnTo>
                  <a:lnTo>
                    <a:pt x="556" y="194"/>
                  </a:lnTo>
                  <a:lnTo>
                    <a:pt x="555" y="251"/>
                  </a:lnTo>
                  <a:lnTo>
                    <a:pt x="551" y="311"/>
                  </a:lnTo>
                  <a:lnTo>
                    <a:pt x="550" y="374"/>
                  </a:lnTo>
                  <a:lnTo>
                    <a:pt x="546" y="437"/>
                  </a:lnTo>
                  <a:lnTo>
                    <a:pt x="543" y="501"/>
                  </a:lnTo>
                  <a:lnTo>
                    <a:pt x="540" y="563"/>
                  </a:lnTo>
                  <a:lnTo>
                    <a:pt x="538" y="621"/>
                  </a:lnTo>
                  <a:lnTo>
                    <a:pt x="535" y="676"/>
                  </a:lnTo>
                  <a:lnTo>
                    <a:pt x="533" y="726"/>
                  </a:lnTo>
                  <a:lnTo>
                    <a:pt x="530" y="771"/>
                  </a:lnTo>
                  <a:lnTo>
                    <a:pt x="528" y="806"/>
                  </a:lnTo>
                  <a:lnTo>
                    <a:pt x="526" y="833"/>
                  </a:lnTo>
                  <a:lnTo>
                    <a:pt x="526" y="851"/>
                  </a:lnTo>
                  <a:lnTo>
                    <a:pt x="526" y="856"/>
                  </a:lnTo>
                  <a:lnTo>
                    <a:pt x="521" y="858"/>
                  </a:lnTo>
                  <a:lnTo>
                    <a:pt x="505" y="859"/>
                  </a:lnTo>
                  <a:lnTo>
                    <a:pt x="481" y="864"/>
                  </a:lnTo>
                  <a:lnTo>
                    <a:pt x="450" y="869"/>
                  </a:lnTo>
                  <a:lnTo>
                    <a:pt x="411" y="878"/>
                  </a:lnTo>
                  <a:lnTo>
                    <a:pt x="368" y="889"/>
                  </a:lnTo>
                  <a:lnTo>
                    <a:pt x="320" y="903"/>
                  </a:lnTo>
                  <a:lnTo>
                    <a:pt x="268" y="919"/>
                  </a:lnTo>
                  <a:lnTo>
                    <a:pt x="215" y="939"/>
                  </a:lnTo>
                  <a:lnTo>
                    <a:pt x="160" y="965"/>
                  </a:lnTo>
                  <a:lnTo>
                    <a:pt x="105" y="991"/>
                  </a:lnTo>
                  <a:lnTo>
                    <a:pt x="51" y="1023"/>
                  </a:lnTo>
                  <a:lnTo>
                    <a:pt x="0" y="1060"/>
                  </a:lnTo>
                  <a:lnTo>
                    <a:pt x="0" y="1033"/>
                  </a:lnTo>
                  <a:lnTo>
                    <a:pt x="0" y="998"/>
                  </a:lnTo>
                  <a:lnTo>
                    <a:pt x="0" y="312"/>
                  </a:lnTo>
                  <a:lnTo>
                    <a:pt x="0" y="274"/>
                  </a:lnTo>
                  <a:lnTo>
                    <a:pt x="0" y="246"/>
                  </a:lnTo>
                  <a:lnTo>
                    <a:pt x="0" y="227"/>
                  </a:lnTo>
                  <a:lnTo>
                    <a:pt x="0" y="221"/>
                  </a:lnTo>
                  <a:lnTo>
                    <a:pt x="3" y="219"/>
                  </a:lnTo>
                  <a:lnTo>
                    <a:pt x="13" y="212"/>
                  </a:lnTo>
                  <a:lnTo>
                    <a:pt x="30" y="202"/>
                  </a:lnTo>
                  <a:lnTo>
                    <a:pt x="51" y="187"/>
                  </a:lnTo>
                  <a:lnTo>
                    <a:pt x="81" y="171"/>
                  </a:lnTo>
                  <a:lnTo>
                    <a:pt x="115" y="152"/>
                  </a:lnTo>
                  <a:lnTo>
                    <a:pt x="155" y="132"/>
                  </a:lnTo>
                  <a:lnTo>
                    <a:pt x="200" y="112"/>
                  </a:lnTo>
                  <a:lnTo>
                    <a:pt x="250" y="90"/>
                  </a:lnTo>
                  <a:lnTo>
                    <a:pt x="305" y="70"/>
                  </a:lnTo>
                  <a:lnTo>
                    <a:pt x="363" y="50"/>
                  </a:lnTo>
                  <a:lnTo>
                    <a:pt x="426" y="30"/>
                  </a:lnTo>
                  <a:lnTo>
                    <a:pt x="493" y="14"/>
                  </a:lnTo>
                  <a:lnTo>
                    <a:pt x="563" y="0"/>
                  </a:lnTo>
                  <a:close/>
                </a:path>
              </a:pathLst>
            </a:custGeom>
            <a:solidFill>
              <a:schemeClr val="accent2">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2025297" y="2220053"/>
              <a:ext cx="1154287" cy="779284"/>
            </a:xfrm>
            <a:custGeom>
              <a:avLst/>
              <a:gdLst>
                <a:gd name="T0" fmla="*/ 1427 w 1656"/>
                <a:gd name="T1" fmla="*/ 0 h 1118"/>
                <a:gd name="T2" fmla="*/ 1656 w 1656"/>
                <a:gd name="T3" fmla="*/ 897 h 1118"/>
                <a:gd name="T4" fmla="*/ 1651 w 1656"/>
                <a:gd name="T5" fmla="*/ 899 h 1118"/>
                <a:gd name="T6" fmla="*/ 1637 w 1656"/>
                <a:gd name="T7" fmla="*/ 901 h 1118"/>
                <a:gd name="T8" fmla="*/ 1614 w 1656"/>
                <a:gd name="T9" fmla="*/ 906 h 1118"/>
                <a:gd name="T10" fmla="*/ 1584 w 1656"/>
                <a:gd name="T11" fmla="*/ 914 h 1118"/>
                <a:gd name="T12" fmla="*/ 1547 w 1656"/>
                <a:gd name="T13" fmla="*/ 922 h 1118"/>
                <a:gd name="T14" fmla="*/ 1505 w 1656"/>
                <a:gd name="T15" fmla="*/ 934 h 1118"/>
                <a:gd name="T16" fmla="*/ 1459 w 1656"/>
                <a:gd name="T17" fmla="*/ 949 h 1118"/>
                <a:gd name="T18" fmla="*/ 1409 w 1656"/>
                <a:gd name="T19" fmla="*/ 966 h 1118"/>
                <a:gd name="T20" fmla="*/ 1357 w 1656"/>
                <a:gd name="T21" fmla="*/ 984 h 1118"/>
                <a:gd name="T22" fmla="*/ 1304 w 1656"/>
                <a:gd name="T23" fmla="*/ 1006 h 1118"/>
                <a:gd name="T24" fmla="*/ 1250 w 1656"/>
                <a:gd name="T25" fmla="*/ 1029 h 1118"/>
                <a:gd name="T26" fmla="*/ 1197 w 1656"/>
                <a:gd name="T27" fmla="*/ 1056 h 1118"/>
                <a:gd name="T28" fmla="*/ 1145 w 1656"/>
                <a:gd name="T29" fmla="*/ 1086 h 1118"/>
                <a:gd name="T30" fmla="*/ 1095 w 1656"/>
                <a:gd name="T31" fmla="*/ 1118 h 1118"/>
                <a:gd name="T32" fmla="*/ 1047 w 1656"/>
                <a:gd name="T33" fmla="*/ 1094 h 1118"/>
                <a:gd name="T34" fmla="*/ 995 w 1656"/>
                <a:gd name="T35" fmla="*/ 1068 h 1118"/>
                <a:gd name="T36" fmla="*/ 937 w 1656"/>
                <a:gd name="T37" fmla="*/ 1039 h 1118"/>
                <a:gd name="T38" fmla="*/ 874 w 1656"/>
                <a:gd name="T39" fmla="*/ 1006 h 1118"/>
                <a:gd name="T40" fmla="*/ 804 w 1656"/>
                <a:gd name="T41" fmla="*/ 969 h 1118"/>
                <a:gd name="T42" fmla="*/ 728 w 1656"/>
                <a:gd name="T43" fmla="*/ 929 h 1118"/>
                <a:gd name="T44" fmla="*/ 645 w 1656"/>
                <a:gd name="T45" fmla="*/ 886 h 1118"/>
                <a:gd name="T46" fmla="*/ 557 w 1656"/>
                <a:gd name="T47" fmla="*/ 839 h 1118"/>
                <a:gd name="T48" fmla="*/ 462 w 1656"/>
                <a:gd name="T49" fmla="*/ 787 h 1118"/>
                <a:gd name="T50" fmla="*/ 358 w 1656"/>
                <a:gd name="T51" fmla="*/ 734 h 1118"/>
                <a:gd name="T52" fmla="*/ 247 w 1656"/>
                <a:gd name="T53" fmla="*/ 676 h 1118"/>
                <a:gd name="T54" fmla="*/ 127 w 1656"/>
                <a:gd name="T55" fmla="*/ 612 h 1118"/>
                <a:gd name="T56" fmla="*/ 0 w 1656"/>
                <a:gd name="T57" fmla="*/ 545 h 1118"/>
                <a:gd name="T58" fmla="*/ 60 w 1656"/>
                <a:gd name="T59" fmla="*/ 492 h 1118"/>
                <a:gd name="T60" fmla="*/ 125 w 1656"/>
                <a:gd name="T61" fmla="*/ 442 h 1118"/>
                <a:gd name="T62" fmla="*/ 193 w 1656"/>
                <a:gd name="T63" fmla="*/ 397 h 1118"/>
                <a:gd name="T64" fmla="*/ 268 w 1656"/>
                <a:gd name="T65" fmla="*/ 352 h 1118"/>
                <a:gd name="T66" fmla="*/ 345 w 1656"/>
                <a:gd name="T67" fmla="*/ 312 h 1118"/>
                <a:gd name="T68" fmla="*/ 425 w 1656"/>
                <a:gd name="T69" fmla="*/ 274 h 1118"/>
                <a:gd name="T70" fmla="*/ 507 w 1656"/>
                <a:gd name="T71" fmla="*/ 240 h 1118"/>
                <a:gd name="T72" fmla="*/ 588 w 1656"/>
                <a:gd name="T73" fmla="*/ 207 h 1118"/>
                <a:gd name="T74" fmla="*/ 672 w 1656"/>
                <a:gd name="T75" fmla="*/ 178 h 1118"/>
                <a:gd name="T76" fmla="*/ 754 w 1656"/>
                <a:gd name="T77" fmla="*/ 152 h 1118"/>
                <a:gd name="T78" fmla="*/ 835 w 1656"/>
                <a:gd name="T79" fmla="*/ 127 h 1118"/>
                <a:gd name="T80" fmla="*/ 914 w 1656"/>
                <a:gd name="T81" fmla="*/ 105 h 1118"/>
                <a:gd name="T82" fmla="*/ 990 w 1656"/>
                <a:gd name="T83" fmla="*/ 85 h 1118"/>
                <a:gd name="T84" fmla="*/ 1062 w 1656"/>
                <a:gd name="T85" fmla="*/ 68 h 1118"/>
                <a:gd name="T86" fmla="*/ 1130 w 1656"/>
                <a:gd name="T87" fmla="*/ 53 h 1118"/>
                <a:gd name="T88" fmla="*/ 1194 w 1656"/>
                <a:gd name="T89" fmla="*/ 40 h 1118"/>
                <a:gd name="T90" fmla="*/ 1250 w 1656"/>
                <a:gd name="T91" fmla="*/ 28 h 1118"/>
                <a:gd name="T92" fmla="*/ 1300 w 1656"/>
                <a:gd name="T93" fmla="*/ 20 h 1118"/>
                <a:gd name="T94" fmla="*/ 1344 w 1656"/>
                <a:gd name="T95" fmla="*/ 12 h 1118"/>
                <a:gd name="T96" fmla="*/ 1379 w 1656"/>
                <a:gd name="T97" fmla="*/ 7 h 1118"/>
                <a:gd name="T98" fmla="*/ 1405 w 1656"/>
                <a:gd name="T99" fmla="*/ 3 h 1118"/>
                <a:gd name="T100" fmla="*/ 1420 w 1656"/>
                <a:gd name="T101" fmla="*/ 2 h 1118"/>
                <a:gd name="T102" fmla="*/ 1427 w 1656"/>
                <a:gd name="T103" fmla="*/ 0 h 1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56" h="1118">
                  <a:moveTo>
                    <a:pt x="1427" y="0"/>
                  </a:moveTo>
                  <a:lnTo>
                    <a:pt x="1656" y="897"/>
                  </a:lnTo>
                  <a:lnTo>
                    <a:pt x="1651" y="899"/>
                  </a:lnTo>
                  <a:lnTo>
                    <a:pt x="1637" y="901"/>
                  </a:lnTo>
                  <a:lnTo>
                    <a:pt x="1614" y="906"/>
                  </a:lnTo>
                  <a:lnTo>
                    <a:pt x="1584" y="914"/>
                  </a:lnTo>
                  <a:lnTo>
                    <a:pt x="1547" y="922"/>
                  </a:lnTo>
                  <a:lnTo>
                    <a:pt x="1505" y="934"/>
                  </a:lnTo>
                  <a:lnTo>
                    <a:pt x="1459" y="949"/>
                  </a:lnTo>
                  <a:lnTo>
                    <a:pt x="1409" y="966"/>
                  </a:lnTo>
                  <a:lnTo>
                    <a:pt x="1357" y="984"/>
                  </a:lnTo>
                  <a:lnTo>
                    <a:pt x="1304" y="1006"/>
                  </a:lnTo>
                  <a:lnTo>
                    <a:pt x="1250" y="1029"/>
                  </a:lnTo>
                  <a:lnTo>
                    <a:pt x="1197" y="1056"/>
                  </a:lnTo>
                  <a:lnTo>
                    <a:pt x="1145" y="1086"/>
                  </a:lnTo>
                  <a:lnTo>
                    <a:pt x="1095" y="1118"/>
                  </a:lnTo>
                  <a:lnTo>
                    <a:pt x="1047" y="1094"/>
                  </a:lnTo>
                  <a:lnTo>
                    <a:pt x="995" y="1068"/>
                  </a:lnTo>
                  <a:lnTo>
                    <a:pt x="937" y="1039"/>
                  </a:lnTo>
                  <a:lnTo>
                    <a:pt x="874" y="1006"/>
                  </a:lnTo>
                  <a:lnTo>
                    <a:pt x="804" y="969"/>
                  </a:lnTo>
                  <a:lnTo>
                    <a:pt x="728" y="929"/>
                  </a:lnTo>
                  <a:lnTo>
                    <a:pt x="645" y="886"/>
                  </a:lnTo>
                  <a:lnTo>
                    <a:pt x="557" y="839"/>
                  </a:lnTo>
                  <a:lnTo>
                    <a:pt x="462" y="787"/>
                  </a:lnTo>
                  <a:lnTo>
                    <a:pt x="358" y="734"/>
                  </a:lnTo>
                  <a:lnTo>
                    <a:pt x="247" y="676"/>
                  </a:lnTo>
                  <a:lnTo>
                    <a:pt x="127" y="612"/>
                  </a:lnTo>
                  <a:lnTo>
                    <a:pt x="0" y="545"/>
                  </a:lnTo>
                  <a:lnTo>
                    <a:pt x="60" y="492"/>
                  </a:lnTo>
                  <a:lnTo>
                    <a:pt x="125" y="442"/>
                  </a:lnTo>
                  <a:lnTo>
                    <a:pt x="193" y="397"/>
                  </a:lnTo>
                  <a:lnTo>
                    <a:pt x="268" y="352"/>
                  </a:lnTo>
                  <a:lnTo>
                    <a:pt x="345" y="312"/>
                  </a:lnTo>
                  <a:lnTo>
                    <a:pt x="425" y="274"/>
                  </a:lnTo>
                  <a:lnTo>
                    <a:pt x="507" y="240"/>
                  </a:lnTo>
                  <a:lnTo>
                    <a:pt x="588" y="207"/>
                  </a:lnTo>
                  <a:lnTo>
                    <a:pt x="672" y="178"/>
                  </a:lnTo>
                  <a:lnTo>
                    <a:pt x="754" y="152"/>
                  </a:lnTo>
                  <a:lnTo>
                    <a:pt x="835" y="127"/>
                  </a:lnTo>
                  <a:lnTo>
                    <a:pt x="914" y="105"/>
                  </a:lnTo>
                  <a:lnTo>
                    <a:pt x="990" y="85"/>
                  </a:lnTo>
                  <a:lnTo>
                    <a:pt x="1062" y="68"/>
                  </a:lnTo>
                  <a:lnTo>
                    <a:pt x="1130" y="53"/>
                  </a:lnTo>
                  <a:lnTo>
                    <a:pt x="1194" y="40"/>
                  </a:lnTo>
                  <a:lnTo>
                    <a:pt x="1250" y="28"/>
                  </a:lnTo>
                  <a:lnTo>
                    <a:pt x="1300" y="20"/>
                  </a:lnTo>
                  <a:lnTo>
                    <a:pt x="1344" y="12"/>
                  </a:lnTo>
                  <a:lnTo>
                    <a:pt x="1379" y="7"/>
                  </a:lnTo>
                  <a:lnTo>
                    <a:pt x="1405" y="3"/>
                  </a:lnTo>
                  <a:lnTo>
                    <a:pt x="1420" y="2"/>
                  </a:lnTo>
                  <a:lnTo>
                    <a:pt x="1427" y="0"/>
                  </a:ln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6" name="Group 75"/>
          <p:cNvGrpSpPr>
            <a:grpSpLocks noChangeAspect="1"/>
          </p:cNvGrpSpPr>
          <p:nvPr/>
        </p:nvGrpSpPr>
        <p:grpSpPr>
          <a:xfrm>
            <a:off x="1715504" y="2171670"/>
            <a:ext cx="1578304" cy="1989517"/>
            <a:chOff x="760937" y="2153923"/>
            <a:chExt cx="1076070" cy="1356428"/>
          </a:xfrm>
        </p:grpSpPr>
        <p:sp>
          <p:nvSpPr>
            <p:cNvPr id="24" name="Freeform 16"/>
            <p:cNvSpPr>
              <a:spLocks/>
            </p:cNvSpPr>
            <p:nvPr/>
          </p:nvSpPr>
          <p:spPr bwMode="auto">
            <a:xfrm>
              <a:off x="1727257" y="2560110"/>
              <a:ext cx="93403" cy="731885"/>
            </a:xfrm>
            <a:custGeom>
              <a:avLst/>
              <a:gdLst>
                <a:gd name="T0" fmla="*/ 135 w 135"/>
                <a:gd name="T1" fmla="*/ 0 h 1051"/>
                <a:gd name="T2" fmla="*/ 135 w 135"/>
                <a:gd name="T3" fmla="*/ 933 h 1051"/>
                <a:gd name="T4" fmla="*/ 0 w 135"/>
                <a:gd name="T5" fmla="*/ 1051 h 1051"/>
                <a:gd name="T6" fmla="*/ 0 w 135"/>
                <a:gd name="T7" fmla="*/ 999 h 1051"/>
                <a:gd name="T8" fmla="*/ 0 w 135"/>
                <a:gd name="T9" fmla="*/ 963 h 1051"/>
                <a:gd name="T10" fmla="*/ 0 w 135"/>
                <a:gd name="T11" fmla="*/ 919 h 1051"/>
                <a:gd name="T12" fmla="*/ 0 w 135"/>
                <a:gd name="T13" fmla="*/ 871 h 1051"/>
                <a:gd name="T14" fmla="*/ 0 w 135"/>
                <a:gd name="T15" fmla="*/ 819 h 1051"/>
                <a:gd name="T16" fmla="*/ 0 w 135"/>
                <a:gd name="T17" fmla="*/ 766 h 1051"/>
                <a:gd name="T18" fmla="*/ 0 w 135"/>
                <a:gd name="T19" fmla="*/ 709 h 1051"/>
                <a:gd name="T20" fmla="*/ 0 w 135"/>
                <a:gd name="T21" fmla="*/ 474 h 1051"/>
                <a:gd name="T22" fmla="*/ 1 w 135"/>
                <a:gd name="T23" fmla="*/ 427 h 1051"/>
                <a:gd name="T24" fmla="*/ 8 w 135"/>
                <a:gd name="T25" fmla="*/ 380 h 1051"/>
                <a:gd name="T26" fmla="*/ 16 w 135"/>
                <a:gd name="T27" fmla="*/ 334 h 1051"/>
                <a:gd name="T28" fmla="*/ 26 w 135"/>
                <a:gd name="T29" fmla="*/ 287 h 1051"/>
                <a:gd name="T30" fmla="*/ 40 w 135"/>
                <a:gd name="T31" fmla="*/ 242 h 1051"/>
                <a:gd name="T32" fmla="*/ 53 w 135"/>
                <a:gd name="T33" fmla="*/ 199 h 1051"/>
                <a:gd name="T34" fmla="*/ 68 w 135"/>
                <a:gd name="T35" fmla="*/ 157 h 1051"/>
                <a:gd name="T36" fmla="*/ 81 w 135"/>
                <a:gd name="T37" fmla="*/ 120 h 1051"/>
                <a:gd name="T38" fmla="*/ 96 w 135"/>
                <a:gd name="T39" fmla="*/ 85 h 1051"/>
                <a:gd name="T40" fmla="*/ 108 w 135"/>
                <a:gd name="T41" fmla="*/ 57 h 1051"/>
                <a:gd name="T42" fmla="*/ 120 w 135"/>
                <a:gd name="T43" fmla="*/ 33 h 1051"/>
                <a:gd name="T44" fmla="*/ 128 w 135"/>
                <a:gd name="T45" fmla="*/ 15 h 1051"/>
                <a:gd name="T46" fmla="*/ 133 w 135"/>
                <a:gd name="T47" fmla="*/ 3 h 1051"/>
                <a:gd name="T48" fmla="*/ 135 w 135"/>
                <a:gd name="T49" fmla="*/ 0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051">
                  <a:moveTo>
                    <a:pt x="135" y="0"/>
                  </a:moveTo>
                  <a:lnTo>
                    <a:pt x="135" y="933"/>
                  </a:lnTo>
                  <a:lnTo>
                    <a:pt x="0" y="1051"/>
                  </a:lnTo>
                  <a:lnTo>
                    <a:pt x="0" y="999"/>
                  </a:lnTo>
                  <a:lnTo>
                    <a:pt x="0" y="963"/>
                  </a:lnTo>
                  <a:lnTo>
                    <a:pt x="0" y="919"/>
                  </a:lnTo>
                  <a:lnTo>
                    <a:pt x="0" y="871"/>
                  </a:lnTo>
                  <a:lnTo>
                    <a:pt x="0" y="819"/>
                  </a:lnTo>
                  <a:lnTo>
                    <a:pt x="0" y="766"/>
                  </a:lnTo>
                  <a:lnTo>
                    <a:pt x="0" y="709"/>
                  </a:lnTo>
                  <a:lnTo>
                    <a:pt x="0" y="474"/>
                  </a:lnTo>
                  <a:lnTo>
                    <a:pt x="1" y="427"/>
                  </a:lnTo>
                  <a:lnTo>
                    <a:pt x="8" y="380"/>
                  </a:lnTo>
                  <a:lnTo>
                    <a:pt x="16" y="334"/>
                  </a:lnTo>
                  <a:lnTo>
                    <a:pt x="26" y="287"/>
                  </a:lnTo>
                  <a:lnTo>
                    <a:pt x="40" y="242"/>
                  </a:lnTo>
                  <a:lnTo>
                    <a:pt x="53" y="199"/>
                  </a:lnTo>
                  <a:lnTo>
                    <a:pt x="68" y="157"/>
                  </a:lnTo>
                  <a:lnTo>
                    <a:pt x="81" y="120"/>
                  </a:lnTo>
                  <a:lnTo>
                    <a:pt x="96" y="85"/>
                  </a:lnTo>
                  <a:lnTo>
                    <a:pt x="108" y="57"/>
                  </a:lnTo>
                  <a:lnTo>
                    <a:pt x="120" y="33"/>
                  </a:lnTo>
                  <a:lnTo>
                    <a:pt x="128" y="15"/>
                  </a:lnTo>
                  <a:lnTo>
                    <a:pt x="133" y="3"/>
                  </a:lnTo>
                  <a:lnTo>
                    <a:pt x="135"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5" name="Group 4"/>
            <p:cNvGrpSpPr/>
            <p:nvPr/>
          </p:nvGrpSpPr>
          <p:grpSpPr>
            <a:xfrm>
              <a:off x="760937" y="2153923"/>
              <a:ext cx="1076070" cy="1356428"/>
              <a:chOff x="1603890" y="2720522"/>
              <a:chExt cx="1076070" cy="1356428"/>
            </a:xfrm>
          </p:grpSpPr>
          <p:sp>
            <p:nvSpPr>
              <p:cNvPr id="23" name="Freeform 15"/>
              <p:cNvSpPr>
                <a:spLocks/>
              </p:cNvSpPr>
              <p:nvPr/>
            </p:nvSpPr>
            <p:spPr bwMode="auto">
              <a:xfrm>
                <a:off x="1603890" y="3467742"/>
                <a:ext cx="980029" cy="609208"/>
              </a:xfrm>
              <a:custGeom>
                <a:avLst/>
                <a:gdLst>
                  <a:gd name="T0" fmla="*/ 1406 w 1406"/>
                  <a:gd name="T1" fmla="*/ 0 h 874"/>
                  <a:gd name="T2" fmla="*/ 1406 w 1406"/>
                  <a:gd name="T3" fmla="*/ 842 h 874"/>
                  <a:gd name="T4" fmla="*/ 0 w 1406"/>
                  <a:gd name="T5" fmla="*/ 874 h 874"/>
                  <a:gd name="T6" fmla="*/ 0 w 1406"/>
                  <a:gd name="T7" fmla="*/ 58 h 874"/>
                  <a:gd name="T8" fmla="*/ 1406 w 1406"/>
                  <a:gd name="T9" fmla="*/ 0 h 874"/>
                </a:gdLst>
                <a:ahLst/>
                <a:cxnLst>
                  <a:cxn ang="0">
                    <a:pos x="T0" y="T1"/>
                  </a:cxn>
                  <a:cxn ang="0">
                    <a:pos x="T2" y="T3"/>
                  </a:cxn>
                  <a:cxn ang="0">
                    <a:pos x="T4" y="T5"/>
                  </a:cxn>
                  <a:cxn ang="0">
                    <a:pos x="T6" y="T7"/>
                  </a:cxn>
                  <a:cxn ang="0">
                    <a:pos x="T8" y="T9"/>
                  </a:cxn>
                </a:cxnLst>
                <a:rect l="0" t="0" r="r" b="b"/>
                <a:pathLst>
                  <a:path w="1406" h="874">
                    <a:moveTo>
                      <a:pt x="1406" y="0"/>
                    </a:moveTo>
                    <a:lnTo>
                      <a:pt x="1406" y="842"/>
                    </a:lnTo>
                    <a:lnTo>
                      <a:pt x="0" y="874"/>
                    </a:lnTo>
                    <a:lnTo>
                      <a:pt x="0" y="58"/>
                    </a:lnTo>
                    <a:lnTo>
                      <a:pt x="1406" y="0"/>
                    </a:lnTo>
                    <a:close/>
                  </a:path>
                </a:pathLst>
              </a:custGeom>
              <a:solidFill>
                <a:schemeClr val="accent3">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7"/>
              <p:cNvSpPr>
                <a:spLocks/>
              </p:cNvSpPr>
              <p:nvPr/>
            </p:nvSpPr>
            <p:spPr bwMode="auto">
              <a:xfrm>
                <a:off x="1605134" y="2720522"/>
                <a:ext cx="1074826" cy="787648"/>
              </a:xfrm>
              <a:custGeom>
                <a:avLst/>
                <a:gdLst>
                  <a:gd name="T0" fmla="*/ 448 w 1540"/>
                  <a:gd name="T1" fmla="*/ 0 h 1131"/>
                  <a:gd name="T2" fmla="*/ 1540 w 1540"/>
                  <a:gd name="T3" fmla="*/ 604 h 1131"/>
                  <a:gd name="T4" fmla="*/ 1539 w 1540"/>
                  <a:gd name="T5" fmla="*/ 607 h 1131"/>
                  <a:gd name="T6" fmla="*/ 1532 w 1540"/>
                  <a:gd name="T7" fmla="*/ 621 h 1131"/>
                  <a:gd name="T8" fmla="*/ 1522 w 1540"/>
                  <a:gd name="T9" fmla="*/ 639 h 1131"/>
                  <a:gd name="T10" fmla="*/ 1510 w 1540"/>
                  <a:gd name="T11" fmla="*/ 664 h 1131"/>
                  <a:gd name="T12" fmla="*/ 1497 w 1540"/>
                  <a:gd name="T13" fmla="*/ 696 h 1131"/>
                  <a:gd name="T14" fmla="*/ 1482 w 1540"/>
                  <a:gd name="T15" fmla="*/ 733 h 1131"/>
                  <a:gd name="T16" fmla="*/ 1465 w 1540"/>
                  <a:gd name="T17" fmla="*/ 774 h 1131"/>
                  <a:gd name="T18" fmla="*/ 1450 w 1540"/>
                  <a:gd name="T19" fmla="*/ 819 h 1131"/>
                  <a:gd name="T20" fmla="*/ 1437 w 1540"/>
                  <a:gd name="T21" fmla="*/ 868 h 1131"/>
                  <a:gd name="T22" fmla="*/ 1424 w 1540"/>
                  <a:gd name="T23" fmla="*/ 918 h 1131"/>
                  <a:gd name="T24" fmla="*/ 1414 w 1540"/>
                  <a:gd name="T25" fmla="*/ 969 h 1131"/>
                  <a:gd name="T26" fmla="*/ 1409 w 1540"/>
                  <a:gd name="T27" fmla="*/ 1023 h 1131"/>
                  <a:gd name="T28" fmla="*/ 1405 w 1540"/>
                  <a:gd name="T29" fmla="*/ 1078 h 1131"/>
                  <a:gd name="T30" fmla="*/ 1258 w 1540"/>
                  <a:gd name="T31" fmla="*/ 1083 h 1131"/>
                  <a:gd name="T32" fmla="*/ 1102 w 1540"/>
                  <a:gd name="T33" fmla="*/ 1088 h 1131"/>
                  <a:gd name="T34" fmla="*/ 942 w 1540"/>
                  <a:gd name="T35" fmla="*/ 1093 h 1131"/>
                  <a:gd name="T36" fmla="*/ 780 w 1540"/>
                  <a:gd name="T37" fmla="*/ 1099 h 1131"/>
                  <a:gd name="T38" fmla="*/ 615 w 1540"/>
                  <a:gd name="T39" fmla="*/ 1106 h 1131"/>
                  <a:gd name="T40" fmla="*/ 453 w 1540"/>
                  <a:gd name="T41" fmla="*/ 1113 h 1131"/>
                  <a:gd name="T42" fmla="*/ 295 w 1540"/>
                  <a:gd name="T43" fmla="*/ 1119 h 1131"/>
                  <a:gd name="T44" fmla="*/ 143 w 1540"/>
                  <a:gd name="T45" fmla="*/ 1126 h 1131"/>
                  <a:gd name="T46" fmla="*/ 0 w 1540"/>
                  <a:gd name="T47" fmla="*/ 1131 h 1131"/>
                  <a:gd name="T48" fmla="*/ 3 w 1540"/>
                  <a:gd name="T49" fmla="*/ 1023 h 1131"/>
                  <a:gd name="T50" fmla="*/ 13 w 1540"/>
                  <a:gd name="T51" fmla="*/ 918 h 1131"/>
                  <a:gd name="T52" fmla="*/ 26 w 1540"/>
                  <a:gd name="T53" fmla="*/ 819 h 1131"/>
                  <a:gd name="T54" fmla="*/ 46 w 1540"/>
                  <a:gd name="T55" fmla="*/ 726 h 1131"/>
                  <a:gd name="T56" fmla="*/ 70 w 1540"/>
                  <a:gd name="T57" fmla="*/ 639 h 1131"/>
                  <a:gd name="T58" fmla="*/ 96 w 1540"/>
                  <a:gd name="T59" fmla="*/ 557 h 1131"/>
                  <a:gd name="T60" fmla="*/ 126 w 1540"/>
                  <a:gd name="T61" fmla="*/ 481 h 1131"/>
                  <a:gd name="T62" fmla="*/ 158 w 1540"/>
                  <a:gd name="T63" fmla="*/ 411 h 1131"/>
                  <a:gd name="T64" fmla="*/ 190 w 1540"/>
                  <a:gd name="T65" fmla="*/ 346 h 1131"/>
                  <a:gd name="T66" fmla="*/ 223 w 1540"/>
                  <a:gd name="T67" fmla="*/ 285 h 1131"/>
                  <a:gd name="T68" fmla="*/ 258 w 1540"/>
                  <a:gd name="T69" fmla="*/ 230 h 1131"/>
                  <a:gd name="T70" fmla="*/ 290 w 1540"/>
                  <a:gd name="T71" fmla="*/ 182 h 1131"/>
                  <a:gd name="T72" fmla="*/ 321 w 1540"/>
                  <a:gd name="T73" fmla="*/ 140 h 1131"/>
                  <a:gd name="T74" fmla="*/ 351 w 1540"/>
                  <a:gd name="T75" fmla="*/ 104 h 1131"/>
                  <a:gd name="T76" fmla="*/ 378 w 1540"/>
                  <a:gd name="T77" fmla="*/ 72 h 1131"/>
                  <a:gd name="T78" fmla="*/ 401 w 1540"/>
                  <a:gd name="T79" fmla="*/ 45 h 1131"/>
                  <a:gd name="T80" fmla="*/ 421 w 1540"/>
                  <a:gd name="T81" fmla="*/ 25 h 1131"/>
                  <a:gd name="T82" fmla="*/ 435 w 1540"/>
                  <a:gd name="T83" fmla="*/ 12 h 1131"/>
                  <a:gd name="T84" fmla="*/ 445 w 1540"/>
                  <a:gd name="T85" fmla="*/ 4 h 1131"/>
                  <a:gd name="T86" fmla="*/ 448 w 1540"/>
                  <a:gd name="T87" fmla="*/ 0 h 1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40" h="1131">
                    <a:moveTo>
                      <a:pt x="448" y="0"/>
                    </a:moveTo>
                    <a:lnTo>
                      <a:pt x="1540" y="604"/>
                    </a:lnTo>
                    <a:lnTo>
                      <a:pt x="1539" y="607"/>
                    </a:lnTo>
                    <a:lnTo>
                      <a:pt x="1532" y="621"/>
                    </a:lnTo>
                    <a:lnTo>
                      <a:pt x="1522" y="639"/>
                    </a:lnTo>
                    <a:lnTo>
                      <a:pt x="1510" y="664"/>
                    </a:lnTo>
                    <a:lnTo>
                      <a:pt x="1497" y="696"/>
                    </a:lnTo>
                    <a:lnTo>
                      <a:pt x="1482" y="733"/>
                    </a:lnTo>
                    <a:lnTo>
                      <a:pt x="1465" y="774"/>
                    </a:lnTo>
                    <a:lnTo>
                      <a:pt x="1450" y="819"/>
                    </a:lnTo>
                    <a:lnTo>
                      <a:pt x="1437" y="868"/>
                    </a:lnTo>
                    <a:lnTo>
                      <a:pt x="1424" y="918"/>
                    </a:lnTo>
                    <a:lnTo>
                      <a:pt x="1414" y="969"/>
                    </a:lnTo>
                    <a:lnTo>
                      <a:pt x="1409" y="1023"/>
                    </a:lnTo>
                    <a:lnTo>
                      <a:pt x="1405" y="1078"/>
                    </a:lnTo>
                    <a:lnTo>
                      <a:pt x="1258" y="1083"/>
                    </a:lnTo>
                    <a:lnTo>
                      <a:pt x="1102" y="1088"/>
                    </a:lnTo>
                    <a:lnTo>
                      <a:pt x="942" y="1093"/>
                    </a:lnTo>
                    <a:lnTo>
                      <a:pt x="780" y="1099"/>
                    </a:lnTo>
                    <a:lnTo>
                      <a:pt x="615" y="1106"/>
                    </a:lnTo>
                    <a:lnTo>
                      <a:pt x="453" y="1113"/>
                    </a:lnTo>
                    <a:lnTo>
                      <a:pt x="295" y="1119"/>
                    </a:lnTo>
                    <a:lnTo>
                      <a:pt x="143" y="1126"/>
                    </a:lnTo>
                    <a:lnTo>
                      <a:pt x="0" y="1131"/>
                    </a:lnTo>
                    <a:lnTo>
                      <a:pt x="3" y="1023"/>
                    </a:lnTo>
                    <a:lnTo>
                      <a:pt x="13" y="918"/>
                    </a:lnTo>
                    <a:lnTo>
                      <a:pt x="26" y="819"/>
                    </a:lnTo>
                    <a:lnTo>
                      <a:pt x="46" y="726"/>
                    </a:lnTo>
                    <a:lnTo>
                      <a:pt x="70" y="639"/>
                    </a:lnTo>
                    <a:lnTo>
                      <a:pt x="96" y="557"/>
                    </a:lnTo>
                    <a:lnTo>
                      <a:pt x="126" y="481"/>
                    </a:lnTo>
                    <a:lnTo>
                      <a:pt x="158" y="411"/>
                    </a:lnTo>
                    <a:lnTo>
                      <a:pt x="190" y="346"/>
                    </a:lnTo>
                    <a:lnTo>
                      <a:pt x="223" y="285"/>
                    </a:lnTo>
                    <a:lnTo>
                      <a:pt x="258" y="230"/>
                    </a:lnTo>
                    <a:lnTo>
                      <a:pt x="290" y="182"/>
                    </a:lnTo>
                    <a:lnTo>
                      <a:pt x="321" y="140"/>
                    </a:lnTo>
                    <a:lnTo>
                      <a:pt x="351" y="104"/>
                    </a:lnTo>
                    <a:lnTo>
                      <a:pt x="378" y="72"/>
                    </a:lnTo>
                    <a:lnTo>
                      <a:pt x="401" y="45"/>
                    </a:lnTo>
                    <a:lnTo>
                      <a:pt x="421" y="25"/>
                    </a:lnTo>
                    <a:lnTo>
                      <a:pt x="435" y="12"/>
                    </a:lnTo>
                    <a:lnTo>
                      <a:pt x="445" y="4"/>
                    </a:lnTo>
                    <a:lnTo>
                      <a:pt x="448"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16"/>
              <p:cNvSpPr>
                <a:spLocks/>
              </p:cNvSpPr>
              <p:nvPr/>
            </p:nvSpPr>
            <p:spPr bwMode="auto">
              <a:xfrm>
                <a:off x="2580107" y="3103702"/>
                <a:ext cx="93403" cy="731885"/>
              </a:xfrm>
              <a:custGeom>
                <a:avLst/>
                <a:gdLst>
                  <a:gd name="T0" fmla="*/ 135 w 135"/>
                  <a:gd name="T1" fmla="*/ 0 h 1051"/>
                  <a:gd name="T2" fmla="*/ 135 w 135"/>
                  <a:gd name="T3" fmla="*/ 933 h 1051"/>
                  <a:gd name="T4" fmla="*/ 0 w 135"/>
                  <a:gd name="T5" fmla="*/ 1051 h 1051"/>
                  <a:gd name="T6" fmla="*/ 0 w 135"/>
                  <a:gd name="T7" fmla="*/ 999 h 1051"/>
                  <a:gd name="T8" fmla="*/ 0 w 135"/>
                  <a:gd name="T9" fmla="*/ 963 h 1051"/>
                  <a:gd name="T10" fmla="*/ 0 w 135"/>
                  <a:gd name="T11" fmla="*/ 919 h 1051"/>
                  <a:gd name="T12" fmla="*/ 0 w 135"/>
                  <a:gd name="T13" fmla="*/ 871 h 1051"/>
                  <a:gd name="T14" fmla="*/ 0 w 135"/>
                  <a:gd name="T15" fmla="*/ 819 h 1051"/>
                  <a:gd name="T16" fmla="*/ 0 w 135"/>
                  <a:gd name="T17" fmla="*/ 766 h 1051"/>
                  <a:gd name="T18" fmla="*/ 0 w 135"/>
                  <a:gd name="T19" fmla="*/ 709 h 1051"/>
                  <a:gd name="T20" fmla="*/ 0 w 135"/>
                  <a:gd name="T21" fmla="*/ 474 h 1051"/>
                  <a:gd name="T22" fmla="*/ 1 w 135"/>
                  <a:gd name="T23" fmla="*/ 427 h 1051"/>
                  <a:gd name="T24" fmla="*/ 8 w 135"/>
                  <a:gd name="T25" fmla="*/ 380 h 1051"/>
                  <a:gd name="T26" fmla="*/ 16 w 135"/>
                  <a:gd name="T27" fmla="*/ 334 h 1051"/>
                  <a:gd name="T28" fmla="*/ 26 w 135"/>
                  <a:gd name="T29" fmla="*/ 287 h 1051"/>
                  <a:gd name="T30" fmla="*/ 40 w 135"/>
                  <a:gd name="T31" fmla="*/ 242 h 1051"/>
                  <a:gd name="T32" fmla="*/ 53 w 135"/>
                  <a:gd name="T33" fmla="*/ 199 h 1051"/>
                  <a:gd name="T34" fmla="*/ 68 w 135"/>
                  <a:gd name="T35" fmla="*/ 157 h 1051"/>
                  <a:gd name="T36" fmla="*/ 81 w 135"/>
                  <a:gd name="T37" fmla="*/ 120 h 1051"/>
                  <a:gd name="T38" fmla="*/ 96 w 135"/>
                  <a:gd name="T39" fmla="*/ 85 h 1051"/>
                  <a:gd name="T40" fmla="*/ 108 w 135"/>
                  <a:gd name="T41" fmla="*/ 57 h 1051"/>
                  <a:gd name="T42" fmla="*/ 120 w 135"/>
                  <a:gd name="T43" fmla="*/ 33 h 1051"/>
                  <a:gd name="T44" fmla="*/ 128 w 135"/>
                  <a:gd name="T45" fmla="*/ 15 h 1051"/>
                  <a:gd name="T46" fmla="*/ 133 w 135"/>
                  <a:gd name="T47" fmla="*/ 3 h 1051"/>
                  <a:gd name="T48" fmla="*/ 135 w 135"/>
                  <a:gd name="T49" fmla="*/ 0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051">
                    <a:moveTo>
                      <a:pt x="135" y="0"/>
                    </a:moveTo>
                    <a:lnTo>
                      <a:pt x="135" y="933"/>
                    </a:lnTo>
                    <a:lnTo>
                      <a:pt x="0" y="1051"/>
                    </a:lnTo>
                    <a:lnTo>
                      <a:pt x="0" y="999"/>
                    </a:lnTo>
                    <a:lnTo>
                      <a:pt x="0" y="963"/>
                    </a:lnTo>
                    <a:lnTo>
                      <a:pt x="0" y="919"/>
                    </a:lnTo>
                    <a:lnTo>
                      <a:pt x="0" y="871"/>
                    </a:lnTo>
                    <a:lnTo>
                      <a:pt x="0" y="819"/>
                    </a:lnTo>
                    <a:lnTo>
                      <a:pt x="0" y="766"/>
                    </a:lnTo>
                    <a:lnTo>
                      <a:pt x="0" y="709"/>
                    </a:lnTo>
                    <a:lnTo>
                      <a:pt x="0" y="474"/>
                    </a:lnTo>
                    <a:lnTo>
                      <a:pt x="1" y="427"/>
                    </a:lnTo>
                    <a:lnTo>
                      <a:pt x="8" y="380"/>
                    </a:lnTo>
                    <a:lnTo>
                      <a:pt x="16" y="334"/>
                    </a:lnTo>
                    <a:lnTo>
                      <a:pt x="26" y="287"/>
                    </a:lnTo>
                    <a:lnTo>
                      <a:pt x="40" y="242"/>
                    </a:lnTo>
                    <a:lnTo>
                      <a:pt x="53" y="199"/>
                    </a:lnTo>
                    <a:lnTo>
                      <a:pt x="68" y="157"/>
                    </a:lnTo>
                    <a:lnTo>
                      <a:pt x="81" y="120"/>
                    </a:lnTo>
                    <a:lnTo>
                      <a:pt x="96" y="85"/>
                    </a:lnTo>
                    <a:lnTo>
                      <a:pt x="108" y="57"/>
                    </a:lnTo>
                    <a:lnTo>
                      <a:pt x="120" y="33"/>
                    </a:lnTo>
                    <a:lnTo>
                      <a:pt x="128" y="15"/>
                    </a:lnTo>
                    <a:lnTo>
                      <a:pt x="133" y="3"/>
                    </a:lnTo>
                    <a:lnTo>
                      <a:pt x="135" y="0"/>
                    </a:lnTo>
                    <a:close/>
                  </a:path>
                </a:pathLst>
              </a:custGeom>
              <a:solidFill>
                <a:schemeClr val="tx1">
                  <a:alpha val="2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6" name="Group 5"/>
          <p:cNvGrpSpPr>
            <a:grpSpLocks noChangeAspect="1"/>
          </p:cNvGrpSpPr>
          <p:nvPr/>
        </p:nvGrpSpPr>
        <p:grpSpPr>
          <a:xfrm>
            <a:off x="1687154" y="3451870"/>
            <a:ext cx="1747342" cy="2057486"/>
            <a:chOff x="1627016" y="3615177"/>
            <a:chExt cx="1191318" cy="1402768"/>
          </a:xfrm>
        </p:grpSpPr>
        <p:sp>
          <p:nvSpPr>
            <p:cNvPr id="26" name="Freeform 18"/>
            <p:cNvSpPr>
              <a:spLocks/>
            </p:cNvSpPr>
            <p:nvPr/>
          </p:nvSpPr>
          <p:spPr bwMode="auto">
            <a:xfrm>
              <a:off x="1627016" y="3688005"/>
              <a:ext cx="616177" cy="1328546"/>
            </a:xfrm>
            <a:custGeom>
              <a:avLst/>
              <a:gdLst>
                <a:gd name="T0" fmla="*/ 0 w 886"/>
                <a:gd name="T1" fmla="*/ 0 h 1907"/>
                <a:gd name="T2" fmla="*/ 2 w 886"/>
                <a:gd name="T3" fmla="*/ 5 h 1907"/>
                <a:gd name="T4" fmla="*/ 5 w 886"/>
                <a:gd name="T5" fmla="*/ 18 h 1907"/>
                <a:gd name="T6" fmla="*/ 12 w 886"/>
                <a:gd name="T7" fmla="*/ 42 h 1907"/>
                <a:gd name="T8" fmla="*/ 20 w 886"/>
                <a:gd name="T9" fmla="*/ 72 h 1907"/>
                <a:gd name="T10" fmla="*/ 32 w 886"/>
                <a:gd name="T11" fmla="*/ 108 h 1907"/>
                <a:gd name="T12" fmla="*/ 49 w 886"/>
                <a:gd name="T13" fmla="*/ 154 h 1907"/>
                <a:gd name="T14" fmla="*/ 69 w 886"/>
                <a:gd name="T15" fmla="*/ 204 h 1907"/>
                <a:gd name="T16" fmla="*/ 94 w 886"/>
                <a:gd name="T17" fmla="*/ 259 h 1907"/>
                <a:gd name="T18" fmla="*/ 124 w 886"/>
                <a:gd name="T19" fmla="*/ 319 h 1907"/>
                <a:gd name="T20" fmla="*/ 159 w 886"/>
                <a:gd name="T21" fmla="*/ 382 h 1907"/>
                <a:gd name="T22" fmla="*/ 199 w 886"/>
                <a:gd name="T23" fmla="*/ 449 h 1907"/>
                <a:gd name="T24" fmla="*/ 245 w 886"/>
                <a:gd name="T25" fmla="*/ 519 h 1907"/>
                <a:gd name="T26" fmla="*/ 299 w 886"/>
                <a:gd name="T27" fmla="*/ 592 h 1907"/>
                <a:gd name="T28" fmla="*/ 359 w 886"/>
                <a:gd name="T29" fmla="*/ 666 h 1907"/>
                <a:gd name="T30" fmla="*/ 427 w 886"/>
                <a:gd name="T31" fmla="*/ 741 h 1907"/>
                <a:gd name="T32" fmla="*/ 501 w 886"/>
                <a:gd name="T33" fmla="*/ 816 h 1907"/>
                <a:gd name="T34" fmla="*/ 584 w 886"/>
                <a:gd name="T35" fmla="*/ 889 h 1907"/>
                <a:gd name="T36" fmla="*/ 676 w 886"/>
                <a:gd name="T37" fmla="*/ 964 h 1907"/>
                <a:gd name="T38" fmla="*/ 776 w 886"/>
                <a:gd name="T39" fmla="*/ 1036 h 1907"/>
                <a:gd name="T40" fmla="*/ 884 w 886"/>
                <a:gd name="T41" fmla="*/ 1104 h 1907"/>
                <a:gd name="T42" fmla="*/ 884 w 886"/>
                <a:gd name="T43" fmla="*/ 1168 h 1907"/>
                <a:gd name="T44" fmla="*/ 884 w 886"/>
                <a:gd name="T45" fmla="*/ 1236 h 1907"/>
                <a:gd name="T46" fmla="*/ 884 w 886"/>
                <a:gd name="T47" fmla="*/ 1309 h 1907"/>
                <a:gd name="T48" fmla="*/ 884 w 886"/>
                <a:gd name="T49" fmla="*/ 1388 h 1907"/>
                <a:gd name="T50" fmla="*/ 884 w 886"/>
                <a:gd name="T51" fmla="*/ 1466 h 1907"/>
                <a:gd name="T52" fmla="*/ 884 w 886"/>
                <a:gd name="T53" fmla="*/ 1543 h 1907"/>
                <a:gd name="T54" fmla="*/ 884 w 886"/>
                <a:gd name="T55" fmla="*/ 1620 h 1907"/>
                <a:gd name="T56" fmla="*/ 886 w 886"/>
                <a:gd name="T57" fmla="*/ 1691 h 1907"/>
                <a:gd name="T58" fmla="*/ 886 w 886"/>
                <a:gd name="T59" fmla="*/ 1758 h 1907"/>
                <a:gd name="T60" fmla="*/ 886 w 886"/>
                <a:gd name="T61" fmla="*/ 1817 h 1907"/>
                <a:gd name="T62" fmla="*/ 886 w 886"/>
                <a:gd name="T63" fmla="*/ 1868 h 1907"/>
                <a:gd name="T64" fmla="*/ 886 w 886"/>
                <a:gd name="T65" fmla="*/ 1907 h 1907"/>
                <a:gd name="T66" fmla="*/ 847 w 886"/>
                <a:gd name="T67" fmla="*/ 1888 h 1907"/>
                <a:gd name="T68" fmla="*/ 804 w 886"/>
                <a:gd name="T69" fmla="*/ 1862 h 1907"/>
                <a:gd name="T70" fmla="*/ 756 w 886"/>
                <a:gd name="T71" fmla="*/ 1830 h 1907"/>
                <a:gd name="T72" fmla="*/ 704 w 886"/>
                <a:gd name="T73" fmla="*/ 1792 h 1907"/>
                <a:gd name="T74" fmla="*/ 649 w 886"/>
                <a:gd name="T75" fmla="*/ 1748 h 1907"/>
                <a:gd name="T76" fmla="*/ 592 w 886"/>
                <a:gd name="T77" fmla="*/ 1700 h 1907"/>
                <a:gd name="T78" fmla="*/ 534 w 886"/>
                <a:gd name="T79" fmla="*/ 1648 h 1907"/>
                <a:gd name="T80" fmla="*/ 474 w 886"/>
                <a:gd name="T81" fmla="*/ 1593 h 1907"/>
                <a:gd name="T82" fmla="*/ 414 w 886"/>
                <a:gd name="T83" fmla="*/ 1533 h 1907"/>
                <a:gd name="T84" fmla="*/ 355 w 886"/>
                <a:gd name="T85" fmla="*/ 1471 h 1907"/>
                <a:gd name="T86" fmla="*/ 299 w 886"/>
                <a:gd name="T87" fmla="*/ 1406 h 1907"/>
                <a:gd name="T88" fmla="*/ 245 w 886"/>
                <a:gd name="T89" fmla="*/ 1341 h 1907"/>
                <a:gd name="T90" fmla="*/ 195 w 886"/>
                <a:gd name="T91" fmla="*/ 1273 h 1907"/>
                <a:gd name="T92" fmla="*/ 149 w 886"/>
                <a:gd name="T93" fmla="*/ 1204 h 1907"/>
                <a:gd name="T94" fmla="*/ 107 w 886"/>
                <a:gd name="T95" fmla="*/ 1136 h 1907"/>
                <a:gd name="T96" fmla="*/ 70 w 886"/>
                <a:gd name="T97" fmla="*/ 1066 h 1907"/>
                <a:gd name="T98" fmla="*/ 42 w 886"/>
                <a:gd name="T99" fmla="*/ 998 h 1907"/>
                <a:gd name="T100" fmla="*/ 20 w 886"/>
                <a:gd name="T101" fmla="*/ 929 h 1907"/>
                <a:gd name="T102" fmla="*/ 5 w 886"/>
                <a:gd name="T103" fmla="*/ 862 h 1907"/>
                <a:gd name="T104" fmla="*/ 0 w 886"/>
                <a:gd name="T105" fmla="*/ 799 h 1907"/>
                <a:gd name="T106" fmla="*/ 0 w 886"/>
                <a:gd name="T107" fmla="*/ 302 h 1907"/>
                <a:gd name="T108" fmla="*/ 0 w 886"/>
                <a:gd name="T109" fmla="*/ 240 h 1907"/>
                <a:gd name="T110" fmla="*/ 0 w 886"/>
                <a:gd name="T111" fmla="*/ 184 h 1907"/>
                <a:gd name="T112" fmla="*/ 0 w 886"/>
                <a:gd name="T113" fmla="*/ 88 h 1907"/>
                <a:gd name="T114" fmla="*/ 0 w 886"/>
                <a:gd name="T115" fmla="*/ 52 h 1907"/>
                <a:gd name="T116" fmla="*/ 0 w 886"/>
                <a:gd name="T117" fmla="*/ 23 h 1907"/>
                <a:gd name="T118" fmla="*/ 0 w 886"/>
                <a:gd name="T119" fmla="*/ 7 h 1907"/>
                <a:gd name="T120" fmla="*/ 0 w 886"/>
                <a:gd name="T121" fmla="*/ 0 h 1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86" h="1907">
                  <a:moveTo>
                    <a:pt x="0" y="0"/>
                  </a:moveTo>
                  <a:lnTo>
                    <a:pt x="2" y="5"/>
                  </a:lnTo>
                  <a:lnTo>
                    <a:pt x="5" y="18"/>
                  </a:lnTo>
                  <a:lnTo>
                    <a:pt x="12" y="42"/>
                  </a:lnTo>
                  <a:lnTo>
                    <a:pt x="20" y="72"/>
                  </a:lnTo>
                  <a:lnTo>
                    <a:pt x="32" y="108"/>
                  </a:lnTo>
                  <a:lnTo>
                    <a:pt x="49" y="154"/>
                  </a:lnTo>
                  <a:lnTo>
                    <a:pt x="69" y="204"/>
                  </a:lnTo>
                  <a:lnTo>
                    <a:pt x="94" y="259"/>
                  </a:lnTo>
                  <a:lnTo>
                    <a:pt x="124" y="319"/>
                  </a:lnTo>
                  <a:lnTo>
                    <a:pt x="159" y="382"/>
                  </a:lnTo>
                  <a:lnTo>
                    <a:pt x="199" y="449"/>
                  </a:lnTo>
                  <a:lnTo>
                    <a:pt x="245" y="519"/>
                  </a:lnTo>
                  <a:lnTo>
                    <a:pt x="299" y="592"/>
                  </a:lnTo>
                  <a:lnTo>
                    <a:pt x="359" y="666"/>
                  </a:lnTo>
                  <a:lnTo>
                    <a:pt x="427" y="741"/>
                  </a:lnTo>
                  <a:lnTo>
                    <a:pt x="501" y="816"/>
                  </a:lnTo>
                  <a:lnTo>
                    <a:pt x="584" y="889"/>
                  </a:lnTo>
                  <a:lnTo>
                    <a:pt x="676" y="964"/>
                  </a:lnTo>
                  <a:lnTo>
                    <a:pt x="776" y="1036"/>
                  </a:lnTo>
                  <a:lnTo>
                    <a:pt x="884" y="1104"/>
                  </a:lnTo>
                  <a:lnTo>
                    <a:pt x="884" y="1168"/>
                  </a:lnTo>
                  <a:lnTo>
                    <a:pt x="884" y="1236"/>
                  </a:lnTo>
                  <a:lnTo>
                    <a:pt x="884" y="1309"/>
                  </a:lnTo>
                  <a:lnTo>
                    <a:pt x="884" y="1388"/>
                  </a:lnTo>
                  <a:lnTo>
                    <a:pt x="884" y="1466"/>
                  </a:lnTo>
                  <a:lnTo>
                    <a:pt x="884" y="1543"/>
                  </a:lnTo>
                  <a:lnTo>
                    <a:pt x="884" y="1620"/>
                  </a:lnTo>
                  <a:lnTo>
                    <a:pt x="886" y="1691"/>
                  </a:lnTo>
                  <a:lnTo>
                    <a:pt x="886" y="1758"/>
                  </a:lnTo>
                  <a:lnTo>
                    <a:pt x="886" y="1817"/>
                  </a:lnTo>
                  <a:lnTo>
                    <a:pt x="886" y="1868"/>
                  </a:lnTo>
                  <a:lnTo>
                    <a:pt x="886" y="1907"/>
                  </a:lnTo>
                  <a:lnTo>
                    <a:pt x="847" y="1888"/>
                  </a:lnTo>
                  <a:lnTo>
                    <a:pt x="804" y="1862"/>
                  </a:lnTo>
                  <a:lnTo>
                    <a:pt x="756" y="1830"/>
                  </a:lnTo>
                  <a:lnTo>
                    <a:pt x="704" y="1792"/>
                  </a:lnTo>
                  <a:lnTo>
                    <a:pt x="649" y="1748"/>
                  </a:lnTo>
                  <a:lnTo>
                    <a:pt x="592" y="1700"/>
                  </a:lnTo>
                  <a:lnTo>
                    <a:pt x="534" y="1648"/>
                  </a:lnTo>
                  <a:lnTo>
                    <a:pt x="474" y="1593"/>
                  </a:lnTo>
                  <a:lnTo>
                    <a:pt x="414" y="1533"/>
                  </a:lnTo>
                  <a:lnTo>
                    <a:pt x="355" y="1471"/>
                  </a:lnTo>
                  <a:lnTo>
                    <a:pt x="299" y="1406"/>
                  </a:lnTo>
                  <a:lnTo>
                    <a:pt x="245" y="1341"/>
                  </a:lnTo>
                  <a:lnTo>
                    <a:pt x="195" y="1273"/>
                  </a:lnTo>
                  <a:lnTo>
                    <a:pt x="149" y="1204"/>
                  </a:lnTo>
                  <a:lnTo>
                    <a:pt x="107" y="1136"/>
                  </a:lnTo>
                  <a:lnTo>
                    <a:pt x="70" y="1066"/>
                  </a:lnTo>
                  <a:lnTo>
                    <a:pt x="42" y="998"/>
                  </a:lnTo>
                  <a:lnTo>
                    <a:pt x="20" y="929"/>
                  </a:lnTo>
                  <a:lnTo>
                    <a:pt x="5" y="862"/>
                  </a:lnTo>
                  <a:lnTo>
                    <a:pt x="0" y="799"/>
                  </a:lnTo>
                  <a:lnTo>
                    <a:pt x="0" y="302"/>
                  </a:lnTo>
                  <a:lnTo>
                    <a:pt x="0" y="240"/>
                  </a:lnTo>
                  <a:lnTo>
                    <a:pt x="0" y="184"/>
                  </a:lnTo>
                  <a:lnTo>
                    <a:pt x="0" y="88"/>
                  </a:lnTo>
                  <a:lnTo>
                    <a:pt x="0" y="52"/>
                  </a:lnTo>
                  <a:lnTo>
                    <a:pt x="0" y="23"/>
                  </a:lnTo>
                  <a:lnTo>
                    <a:pt x="0" y="7"/>
                  </a:lnTo>
                  <a:lnTo>
                    <a:pt x="0" y="0"/>
                  </a:lnTo>
                  <a:close/>
                </a:path>
              </a:pathLst>
            </a:custGeom>
            <a:solidFill>
              <a:schemeClr val="accent4">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20"/>
            <p:cNvSpPr>
              <a:spLocks/>
            </p:cNvSpPr>
            <p:nvPr/>
          </p:nvSpPr>
          <p:spPr bwMode="auto">
            <a:xfrm>
              <a:off x="2241799" y="3904085"/>
              <a:ext cx="572962" cy="1113860"/>
            </a:xfrm>
            <a:custGeom>
              <a:avLst/>
              <a:gdLst>
                <a:gd name="T0" fmla="*/ 822 w 822"/>
                <a:gd name="T1" fmla="*/ 0 h 1598"/>
                <a:gd name="T2" fmla="*/ 822 w 822"/>
                <a:gd name="T3" fmla="*/ 792 h 1598"/>
                <a:gd name="T4" fmla="*/ 0 w 822"/>
                <a:gd name="T5" fmla="*/ 1598 h 1598"/>
                <a:gd name="T6" fmla="*/ 2 w 822"/>
                <a:gd name="T7" fmla="*/ 792 h 1598"/>
                <a:gd name="T8" fmla="*/ 822 w 822"/>
                <a:gd name="T9" fmla="*/ 0 h 1598"/>
              </a:gdLst>
              <a:ahLst/>
              <a:cxnLst>
                <a:cxn ang="0">
                  <a:pos x="T0" y="T1"/>
                </a:cxn>
                <a:cxn ang="0">
                  <a:pos x="T2" y="T3"/>
                </a:cxn>
                <a:cxn ang="0">
                  <a:pos x="T4" y="T5"/>
                </a:cxn>
                <a:cxn ang="0">
                  <a:pos x="T6" y="T7"/>
                </a:cxn>
                <a:cxn ang="0">
                  <a:pos x="T8" y="T9"/>
                </a:cxn>
              </a:cxnLst>
              <a:rect l="0" t="0" r="r" b="b"/>
              <a:pathLst>
                <a:path w="822" h="1598">
                  <a:moveTo>
                    <a:pt x="822" y="0"/>
                  </a:moveTo>
                  <a:lnTo>
                    <a:pt x="822" y="792"/>
                  </a:lnTo>
                  <a:lnTo>
                    <a:pt x="0" y="1598"/>
                  </a:lnTo>
                  <a:lnTo>
                    <a:pt x="2" y="792"/>
                  </a:lnTo>
                  <a:lnTo>
                    <a:pt x="822" y="0"/>
                  </a:lnTo>
                  <a:close/>
                </a:path>
              </a:pathLst>
            </a:custGeom>
            <a:solidFill>
              <a:schemeClr val="accent4">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19"/>
            <p:cNvSpPr>
              <a:spLocks/>
            </p:cNvSpPr>
            <p:nvPr/>
          </p:nvSpPr>
          <p:spPr bwMode="auto">
            <a:xfrm>
              <a:off x="1629195" y="3615177"/>
              <a:ext cx="1189139" cy="857351"/>
            </a:xfrm>
            <a:custGeom>
              <a:avLst/>
              <a:gdLst>
                <a:gd name="T0" fmla="*/ 1411 w 1706"/>
                <a:gd name="T1" fmla="*/ 0 h 1229"/>
                <a:gd name="T2" fmla="*/ 1411 w 1706"/>
                <a:gd name="T3" fmla="*/ 5 h 1229"/>
                <a:gd name="T4" fmla="*/ 1414 w 1706"/>
                <a:gd name="T5" fmla="*/ 18 h 1229"/>
                <a:gd name="T6" fmla="*/ 1421 w 1706"/>
                <a:gd name="T7" fmla="*/ 42 h 1229"/>
                <a:gd name="T8" fmla="*/ 1431 w 1706"/>
                <a:gd name="T9" fmla="*/ 70 h 1229"/>
                <a:gd name="T10" fmla="*/ 1444 w 1706"/>
                <a:gd name="T11" fmla="*/ 107 h 1229"/>
                <a:gd name="T12" fmla="*/ 1462 w 1706"/>
                <a:gd name="T13" fmla="*/ 147 h 1229"/>
                <a:gd name="T14" fmla="*/ 1486 w 1706"/>
                <a:gd name="T15" fmla="*/ 190 h 1229"/>
                <a:gd name="T16" fmla="*/ 1516 w 1706"/>
                <a:gd name="T17" fmla="*/ 238 h 1229"/>
                <a:gd name="T18" fmla="*/ 1552 w 1706"/>
                <a:gd name="T19" fmla="*/ 287 h 1229"/>
                <a:gd name="T20" fmla="*/ 1596 w 1706"/>
                <a:gd name="T21" fmla="*/ 335 h 1229"/>
                <a:gd name="T22" fmla="*/ 1647 w 1706"/>
                <a:gd name="T23" fmla="*/ 385 h 1229"/>
                <a:gd name="T24" fmla="*/ 1706 w 1706"/>
                <a:gd name="T25" fmla="*/ 432 h 1229"/>
                <a:gd name="T26" fmla="*/ 1679 w 1706"/>
                <a:gd name="T27" fmla="*/ 464 h 1229"/>
                <a:gd name="T28" fmla="*/ 1646 w 1706"/>
                <a:gd name="T29" fmla="*/ 500 h 1229"/>
                <a:gd name="T30" fmla="*/ 1609 w 1706"/>
                <a:gd name="T31" fmla="*/ 540 h 1229"/>
                <a:gd name="T32" fmla="*/ 1569 w 1706"/>
                <a:gd name="T33" fmla="*/ 582 h 1229"/>
                <a:gd name="T34" fmla="*/ 1524 w 1706"/>
                <a:gd name="T35" fmla="*/ 627 h 1229"/>
                <a:gd name="T36" fmla="*/ 1477 w 1706"/>
                <a:gd name="T37" fmla="*/ 674 h 1229"/>
                <a:gd name="T38" fmla="*/ 1429 w 1706"/>
                <a:gd name="T39" fmla="*/ 722 h 1229"/>
                <a:gd name="T40" fmla="*/ 1379 w 1706"/>
                <a:gd name="T41" fmla="*/ 772 h 1229"/>
                <a:gd name="T42" fmla="*/ 1329 w 1706"/>
                <a:gd name="T43" fmla="*/ 821 h 1229"/>
                <a:gd name="T44" fmla="*/ 1277 w 1706"/>
                <a:gd name="T45" fmla="*/ 871 h 1229"/>
                <a:gd name="T46" fmla="*/ 1227 w 1706"/>
                <a:gd name="T47" fmla="*/ 919 h 1229"/>
                <a:gd name="T48" fmla="*/ 1177 w 1706"/>
                <a:gd name="T49" fmla="*/ 966 h 1229"/>
                <a:gd name="T50" fmla="*/ 1129 w 1706"/>
                <a:gd name="T51" fmla="*/ 1011 h 1229"/>
                <a:gd name="T52" fmla="*/ 1082 w 1706"/>
                <a:gd name="T53" fmla="*/ 1054 h 1229"/>
                <a:gd name="T54" fmla="*/ 1039 w 1706"/>
                <a:gd name="T55" fmla="*/ 1094 h 1229"/>
                <a:gd name="T56" fmla="*/ 999 w 1706"/>
                <a:gd name="T57" fmla="*/ 1129 h 1229"/>
                <a:gd name="T58" fmla="*/ 962 w 1706"/>
                <a:gd name="T59" fmla="*/ 1163 h 1229"/>
                <a:gd name="T60" fmla="*/ 930 w 1706"/>
                <a:gd name="T61" fmla="*/ 1189 h 1229"/>
                <a:gd name="T62" fmla="*/ 904 w 1706"/>
                <a:gd name="T63" fmla="*/ 1213 h 1229"/>
                <a:gd name="T64" fmla="*/ 882 w 1706"/>
                <a:gd name="T65" fmla="*/ 1229 h 1229"/>
                <a:gd name="T66" fmla="*/ 769 w 1706"/>
                <a:gd name="T67" fmla="*/ 1159 h 1229"/>
                <a:gd name="T68" fmla="*/ 664 w 1706"/>
                <a:gd name="T69" fmla="*/ 1086 h 1229"/>
                <a:gd name="T70" fmla="*/ 570 w 1706"/>
                <a:gd name="T71" fmla="*/ 1011 h 1229"/>
                <a:gd name="T72" fmla="*/ 485 w 1706"/>
                <a:gd name="T73" fmla="*/ 936 h 1229"/>
                <a:gd name="T74" fmla="*/ 410 w 1706"/>
                <a:gd name="T75" fmla="*/ 859 h 1229"/>
                <a:gd name="T76" fmla="*/ 342 w 1706"/>
                <a:gd name="T77" fmla="*/ 784 h 1229"/>
                <a:gd name="T78" fmla="*/ 282 w 1706"/>
                <a:gd name="T79" fmla="*/ 711 h 1229"/>
                <a:gd name="T80" fmla="*/ 228 w 1706"/>
                <a:gd name="T81" fmla="*/ 639 h 1229"/>
                <a:gd name="T82" fmla="*/ 183 w 1706"/>
                <a:gd name="T83" fmla="*/ 569 h 1229"/>
                <a:gd name="T84" fmla="*/ 143 w 1706"/>
                <a:gd name="T85" fmla="*/ 502 h 1229"/>
                <a:gd name="T86" fmla="*/ 110 w 1706"/>
                <a:gd name="T87" fmla="*/ 439 h 1229"/>
                <a:gd name="T88" fmla="*/ 82 w 1706"/>
                <a:gd name="T89" fmla="*/ 379 h 1229"/>
                <a:gd name="T90" fmla="*/ 60 w 1706"/>
                <a:gd name="T91" fmla="*/ 325 h 1229"/>
                <a:gd name="T92" fmla="*/ 42 w 1706"/>
                <a:gd name="T93" fmla="*/ 275 h 1229"/>
                <a:gd name="T94" fmla="*/ 27 w 1706"/>
                <a:gd name="T95" fmla="*/ 232 h 1229"/>
                <a:gd name="T96" fmla="*/ 17 w 1706"/>
                <a:gd name="T97" fmla="*/ 195 h 1229"/>
                <a:gd name="T98" fmla="*/ 8 w 1706"/>
                <a:gd name="T99" fmla="*/ 165 h 1229"/>
                <a:gd name="T100" fmla="*/ 3 w 1706"/>
                <a:gd name="T101" fmla="*/ 143 h 1229"/>
                <a:gd name="T102" fmla="*/ 2 w 1706"/>
                <a:gd name="T103" fmla="*/ 130 h 1229"/>
                <a:gd name="T104" fmla="*/ 0 w 1706"/>
                <a:gd name="T105" fmla="*/ 125 h 1229"/>
                <a:gd name="T106" fmla="*/ 1411 w 1706"/>
                <a:gd name="T107" fmla="*/ 0 h 1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06" h="1229">
                  <a:moveTo>
                    <a:pt x="1411" y="0"/>
                  </a:moveTo>
                  <a:lnTo>
                    <a:pt x="1411" y="5"/>
                  </a:lnTo>
                  <a:lnTo>
                    <a:pt x="1414" y="18"/>
                  </a:lnTo>
                  <a:lnTo>
                    <a:pt x="1421" y="42"/>
                  </a:lnTo>
                  <a:lnTo>
                    <a:pt x="1431" y="70"/>
                  </a:lnTo>
                  <a:lnTo>
                    <a:pt x="1444" y="107"/>
                  </a:lnTo>
                  <a:lnTo>
                    <a:pt x="1462" y="147"/>
                  </a:lnTo>
                  <a:lnTo>
                    <a:pt x="1486" y="190"/>
                  </a:lnTo>
                  <a:lnTo>
                    <a:pt x="1516" y="238"/>
                  </a:lnTo>
                  <a:lnTo>
                    <a:pt x="1552" y="287"/>
                  </a:lnTo>
                  <a:lnTo>
                    <a:pt x="1596" y="335"/>
                  </a:lnTo>
                  <a:lnTo>
                    <a:pt x="1647" y="385"/>
                  </a:lnTo>
                  <a:lnTo>
                    <a:pt x="1706" y="432"/>
                  </a:lnTo>
                  <a:lnTo>
                    <a:pt x="1679" y="464"/>
                  </a:lnTo>
                  <a:lnTo>
                    <a:pt x="1646" y="500"/>
                  </a:lnTo>
                  <a:lnTo>
                    <a:pt x="1609" y="540"/>
                  </a:lnTo>
                  <a:lnTo>
                    <a:pt x="1569" y="582"/>
                  </a:lnTo>
                  <a:lnTo>
                    <a:pt x="1524" y="627"/>
                  </a:lnTo>
                  <a:lnTo>
                    <a:pt x="1477" y="674"/>
                  </a:lnTo>
                  <a:lnTo>
                    <a:pt x="1429" y="722"/>
                  </a:lnTo>
                  <a:lnTo>
                    <a:pt x="1379" y="772"/>
                  </a:lnTo>
                  <a:lnTo>
                    <a:pt x="1329" y="821"/>
                  </a:lnTo>
                  <a:lnTo>
                    <a:pt x="1277" y="871"/>
                  </a:lnTo>
                  <a:lnTo>
                    <a:pt x="1227" y="919"/>
                  </a:lnTo>
                  <a:lnTo>
                    <a:pt x="1177" y="966"/>
                  </a:lnTo>
                  <a:lnTo>
                    <a:pt x="1129" y="1011"/>
                  </a:lnTo>
                  <a:lnTo>
                    <a:pt x="1082" y="1054"/>
                  </a:lnTo>
                  <a:lnTo>
                    <a:pt x="1039" y="1094"/>
                  </a:lnTo>
                  <a:lnTo>
                    <a:pt x="999" y="1129"/>
                  </a:lnTo>
                  <a:lnTo>
                    <a:pt x="962" y="1163"/>
                  </a:lnTo>
                  <a:lnTo>
                    <a:pt x="930" y="1189"/>
                  </a:lnTo>
                  <a:lnTo>
                    <a:pt x="904" y="1213"/>
                  </a:lnTo>
                  <a:lnTo>
                    <a:pt x="882" y="1229"/>
                  </a:lnTo>
                  <a:lnTo>
                    <a:pt x="769" y="1159"/>
                  </a:lnTo>
                  <a:lnTo>
                    <a:pt x="664" y="1086"/>
                  </a:lnTo>
                  <a:lnTo>
                    <a:pt x="570" y="1011"/>
                  </a:lnTo>
                  <a:lnTo>
                    <a:pt x="485" y="936"/>
                  </a:lnTo>
                  <a:lnTo>
                    <a:pt x="410" y="859"/>
                  </a:lnTo>
                  <a:lnTo>
                    <a:pt x="342" y="784"/>
                  </a:lnTo>
                  <a:lnTo>
                    <a:pt x="282" y="711"/>
                  </a:lnTo>
                  <a:lnTo>
                    <a:pt x="228" y="639"/>
                  </a:lnTo>
                  <a:lnTo>
                    <a:pt x="183" y="569"/>
                  </a:lnTo>
                  <a:lnTo>
                    <a:pt x="143" y="502"/>
                  </a:lnTo>
                  <a:lnTo>
                    <a:pt x="110" y="439"/>
                  </a:lnTo>
                  <a:lnTo>
                    <a:pt x="82" y="379"/>
                  </a:lnTo>
                  <a:lnTo>
                    <a:pt x="60" y="325"/>
                  </a:lnTo>
                  <a:lnTo>
                    <a:pt x="42" y="275"/>
                  </a:lnTo>
                  <a:lnTo>
                    <a:pt x="27" y="232"/>
                  </a:lnTo>
                  <a:lnTo>
                    <a:pt x="17" y="195"/>
                  </a:lnTo>
                  <a:lnTo>
                    <a:pt x="8" y="165"/>
                  </a:lnTo>
                  <a:lnTo>
                    <a:pt x="3" y="143"/>
                  </a:lnTo>
                  <a:lnTo>
                    <a:pt x="2" y="130"/>
                  </a:lnTo>
                  <a:lnTo>
                    <a:pt x="0" y="125"/>
                  </a:lnTo>
                  <a:lnTo>
                    <a:pt x="1411" y="0"/>
                  </a:ln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 name="Group 8"/>
          <p:cNvGrpSpPr>
            <a:grpSpLocks noChangeAspect="1"/>
          </p:cNvGrpSpPr>
          <p:nvPr/>
        </p:nvGrpSpPr>
        <p:grpSpPr>
          <a:xfrm>
            <a:off x="2885160" y="4003945"/>
            <a:ext cx="1760704" cy="1985226"/>
            <a:chOff x="2443803" y="3983684"/>
            <a:chExt cx="1200428" cy="1353502"/>
          </a:xfrm>
        </p:grpSpPr>
        <p:sp>
          <p:nvSpPr>
            <p:cNvPr id="30" name="Freeform 22"/>
            <p:cNvSpPr>
              <a:spLocks/>
            </p:cNvSpPr>
            <p:nvPr/>
          </p:nvSpPr>
          <p:spPr bwMode="auto">
            <a:xfrm>
              <a:off x="2446727" y="4527233"/>
              <a:ext cx="1197504" cy="809953"/>
            </a:xfrm>
            <a:custGeom>
              <a:avLst/>
              <a:gdLst>
                <a:gd name="T0" fmla="*/ 0 w 1718"/>
                <a:gd name="T1" fmla="*/ 0 h 1163"/>
                <a:gd name="T2" fmla="*/ 124 w 1718"/>
                <a:gd name="T3" fmla="*/ 52 h 1163"/>
                <a:gd name="T4" fmla="*/ 246 w 1718"/>
                <a:gd name="T5" fmla="*/ 99 h 1163"/>
                <a:gd name="T6" fmla="*/ 367 w 1718"/>
                <a:gd name="T7" fmla="*/ 140 h 1163"/>
                <a:gd name="T8" fmla="*/ 487 w 1718"/>
                <a:gd name="T9" fmla="*/ 177 h 1163"/>
                <a:gd name="T10" fmla="*/ 604 w 1718"/>
                <a:gd name="T11" fmla="*/ 211 h 1163"/>
                <a:gd name="T12" fmla="*/ 719 w 1718"/>
                <a:gd name="T13" fmla="*/ 237 h 1163"/>
                <a:gd name="T14" fmla="*/ 829 w 1718"/>
                <a:gd name="T15" fmla="*/ 261 h 1163"/>
                <a:gd name="T16" fmla="*/ 937 w 1718"/>
                <a:gd name="T17" fmla="*/ 281 h 1163"/>
                <a:gd name="T18" fmla="*/ 1039 w 1718"/>
                <a:gd name="T19" fmla="*/ 297 h 1163"/>
                <a:gd name="T20" fmla="*/ 1136 w 1718"/>
                <a:gd name="T21" fmla="*/ 311 h 1163"/>
                <a:gd name="T22" fmla="*/ 1228 w 1718"/>
                <a:gd name="T23" fmla="*/ 322 h 1163"/>
                <a:gd name="T24" fmla="*/ 1314 w 1718"/>
                <a:gd name="T25" fmla="*/ 331 h 1163"/>
                <a:gd name="T26" fmla="*/ 1393 w 1718"/>
                <a:gd name="T27" fmla="*/ 336 h 1163"/>
                <a:gd name="T28" fmla="*/ 1464 w 1718"/>
                <a:gd name="T29" fmla="*/ 341 h 1163"/>
                <a:gd name="T30" fmla="*/ 1528 w 1718"/>
                <a:gd name="T31" fmla="*/ 342 h 1163"/>
                <a:gd name="T32" fmla="*/ 1583 w 1718"/>
                <a:gd name="T33" fmla="*/ 344 h 1163"/>
                <a:gd name="T34" fmla="*/ 1629 w 1718"/>
                <a:gd name="T35" fmla="*/ 344 h 1163"/>
                <a:gd name="T36" fmla="*/ 1668 w 1718"/>
                <a:gd name="T37" fmla="*/ 344 h 1163"/>
                <a:gd name="T38" fmla="*/ 1694 w 1718"/>
                <a:gd name="T39" fmla="*/ 344 h 1163"/>
                <a:gd name="T40" fmla="*/ 1711 w 1718"/>
                <a:gd name="T41" fmla="*/ 342 h 1163"/>
                <a:gd name="T42" fmla="*/ 1718 w 1718"/>
                <a:gd name="T43" fmla="*/ 342 h 1163"/>
                <a:gd name="T44" fmla="*/ 1718 w 1718"/>
                <a:gd name="T45" fmla="*/ 1150 h 1163"/>
                <a:gd name="T46" fmla="*/ 1571 w 1718"/>
                <a:gd name="T47" fmla="*/ 1160 h 1163"/>
                <a:gd name="T48" fmla="*/ 1433 w 1718"/>
                <a:gd name="T49" fmla="*/ 1163 h 1163"/>
                <a:gd name="T50" fmla="*/ 1301 w 1718"/>
                <a:gd name="T51" fmla="*/ 1163 h 1163"/>
                <a:gd name="T52" fmla="*/ 1178 w 1718"/>
                <a:gd name="T53" fmla="*/ 1158 h 1163"/>
                <a:gd name="T54" fmla="*/ 1059 w 1718"/>
                <a:gd name="T55" fmla="*/ 1150 h 1163"/>
                <a:gd name="T56" fmla="*/ 947 w 1718"/>
                <a:gd name="T57" fmla="*/ 1140 h 1163"/>
                <a:gd name="T58" fmla="*/ 842 w 1718"/>
                <a:gd name="T59" fmla="*/ 1125 h 1163"/>
                <a:gd name="T60" fmla="*/ 742 w 1718"/>
                <a:gd name="T61" fmla="*/ 1108 h 1163"/>
                <a:gd name="T62" fmla="*/ 651 w 1718"/>
                <a:gd name="T63" fmla="*/ 1088 h 1163"/>
                <a:gd name="T64" fmla="*/ 566 w 1718"/>
                <a:gd name="T65" fmla="*/ 1068 h 1163"/>
                <a:gd name="T66" fmla="*/ 486 w 1718"/>
                <a:gd name="T67" fmla="*/ 1046 h 1163"/>
                <a:gd name="T68" fmla="*/ 412 w 1718"/>
                <a:gd name="T69" fmla="*/ 1023 h 1163"/>
                <a:gd name="T70" fmla="*/ 346 w 1718"/>
                <a:gd name="T71" fmla="*/ 1000 h 1163"/>
                <a:gd name="T72" fmla="*/ 284 w 1718"/>
                <a:gd name="T73" fmla="*/ 976 h 1163"/>
                <a:gd name="T74" fmla="*/ 231 w 1718"/>
                <a:gd name="T75" fmla="*/ 953 h 1163"/>
                <a:gd name="T76" fmla="*/ 181 w 1718"/>
                <a:gd name="T77" fmla="*/ 931 h 1163"/>
                <a:gd name="T78" fmla="*/ 139 w 1718"/>
                <a:gd name="T79" fmla="*/ 909 h 1163"/>
                <a:gd name="T80" fmla="*/ 100 w 1718"/>
                <a:gd name="T81" fmla="*/ 889 h 1163"/>
                <a:gd name="T82" fmla="*/ 70 w 1718"/>
                <a:gd name="T83" fmla="*/ 871 h 1163"/>
                <a:gd name="T84" fmla="*/ 45 w 1718"/>
                <a:gd name="T85" fmla="*/ 856 h 1163"/>
                <a:gd name="T86" fmla="*/ 25 w 1718"/>
                <a:gd name="T87" fmla="*/ 843 h 1163"/>
                <a:gd name="T88" fmla="*/ 10 w 1718"/>
                <a:gd name="T89" fmla="*/ 833 h 1163"/>
                <a:gd name="T90" fmla="*/ 2 w 1718"/>
                <a:gd name="T91" fmla="*/ 828 h 1163"/>
                <a:gd name="T92" fmla="*/ 0 w 1718"/>
                <a:gd name="T93" fmla="*/ 824 h 1163"/>
                <a:gd name="T94" fmla="*/ 0 w 1718"/>
                <a:gd name="T95" fmla="*/ 819 h 1163"/>
                <a:gd name="T96" fmla="*/ 0 w 1718"/>
                <a:gd name="T97" fmla="*/ 801 h 1163"/>
                <a:gd name="T98" fmla="*/ 0 w 1718"/>
                <a:gd name="T99" fmla="*/ 771 h 1163"/>
                <a:gd name="T100" fmla="*/ 0 w 1718"/>
                <a:gd name="T101" fmla="*/ 449 h 1163"/>
                <a:gd name="T102" fmla="*/ 0 w 1718"/>
                <a:gd name="T103" fmla="*/ 384 h 1163"/>
                <a:gd name="T104" fmla="*/ 0 w 1718"/>
                <a:gd name="T105" fmla="*/ 317 h 1163"/>
                <a:gd name="T106" fmla="*/ 0 w 1718"/>
                <a:gd name="T107" fmla="*/ 192 h 1163"/>
                <a:gd name="T108" fmla="*/ 0 w 1718"/>
                <a:gd name="T109" fmla="*/ 134 h 1163"/>
                <a:gd name="T110" fmla="*/ 0 w 1718"/>
                <a:gd name="T111" fmla="*/ 37 h 1163"/>
                <a:gd name="T112" fmla="*/ 0 w 1718"/>
                <a:gd name="T113" fmla="*/ 0 h 1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718" h="1163">
                  <a:moveTo>
                    <a:pt x="0" y="0"/>
                  </a:moveTo>
                  <a:lnTo>
                    <a:pt x="124" y="52"/>
                  </a:lnTo>
                  <a:lnTo>
                    <a:pt x="246" y="99"/>
                  </a:lnTo>
                  <a:lnTo>
                    <a:pt x="367" y="140"/>
                  </a:lnTo>
                  <a:lnTo>
                    <a:pt x="487" y="177"/>
                  </a:lnTo>
                  <a:lnTo>
                    <a:pt x="604" y="211"/>
                  </a:lnTo>
                  <a:lnTo>
                    <a:pt x="719" y="237"/>
                  </a:lnTo>
                  <a:lnTo>
                    <a:pt x="829" y="261"/>
                  </a:lnTo>
                  <a:lnTo>
                    <a:pt x="937" y="281"/>
                  </a:lnTo>
                  <a:lnTo>
                    <a:pt x="1039" y="297"/>
                  </a:lnTo>
                  <a:lnTo>
                    <a:pt x="1136" y="311"/>
                  </a:lnTo>
                  <a:lnTo>
                    <a:pt x="1228" y="322"/>
                  </a:lnTo>
                  <a:lnTo>
                    <a:pt x="1314" y="331"/>
                  </a:lnTo>
                  <a:lnTo>
                    <a:pt x="1393" y="336"/>
                  </a:lnTo>
                  <a:lnTo>
                    <a:pt x="1464" y="341"/>
                  </a:lnTo>
                  <a:lnTo>
                    <a:pt x="1528" y="342"/>
                  </a:lnTo>
                  <a:lnTo>
                    <a:pt x="1583" y="344"/>
                  </a:lnTo>
                  <a:lnTo>
                    <a:pt x="1629" y="344"/>
                  </a:lnTo>
                  <a:lnTo>
                    <a:pt x="1668" y="344"/>
                  </a:lnTo>
                  <a:lnTo>
                    <a:pt x="1694" y="344"/>
                  </a:lnTo>
                  <a:lnTo>
                    <a:pt x="1711" y="342"/>
                  </a:lnTo>
                  <a:lnTo>
                    <a:pt x="1718" y="342"/>
                  </a:lnTo>
                  <a:lnTo>
                    <a:pt x="1718" y="1150"/>
                  </a:lnTo>
                  <a:lnTo>
                    <a:pt x="1571" y="1160"/>
                  </a:lnTo>
                  <a:lnTo>
                    <a:pt x="1433" y="1163"/>
                  </a:lnTo>
                  <a:lnTo>
                    <a:pt x="1301" y="1163"/>
                  </a:lnTo>
                  <a:lnTo>
                    <a:pt x="1178" y="1158"/>
                  </a:lnTo>
                  <a:lnTo>
                    <a:pt x="1059" y="1150"/>
                  </a:lnTo>
                  <a:lnTo>
                    <a:pt x="947" y="1140"/>
                  </a:lnTo>
                  <a:lnTo>
                    <a:pt x="842" y="1125"/>
                  </a:lnTo>
                  <a:lnTo>
                    <a:pt x="742" y="1108"/>
                  </a:lnTo>
                  <a:lnTo>
                    <a:pt x="651" y="1088"/>
                  </a:lnTo>
                  <a:lnTo>
                    <a:pt x="566" y="1068"/>
                  </a:lnTo>
                  <a:lnTo>
                    <a:pt x="486" y="1046"/>
                  </a:lnTo>
                  <a:lnTo>
                    <a:pt x="412" y="1023"/>
                  </a:lnTo>
                  <a:lnTo>
                    <a:pt x="346" y="1000"/>
                  </a:lnTo>
                  <a:lnTo>
                    <a:pt x="284" y="976"/>
                  </a:lnTo>
                  <a:lnTo>
                    <a:pt x="231" y="953"/>
                  </a:lnTo>
                  <a:lnTo>
                    <a:pt x="181" y="931"/>
                  </a:lnTo>
                  <a:lnTo>
                    <a:pt x="139" y="909"/>
                  </a:lnTo>
                  <a:lnTo>
                    <a:pt x="100" y="889"/>
                  </a:lnTo>
                  <a:lnTo>
                    <a:pt x="70" y="871"/>
                  </a:lnTo>
                  <a:lnTo>
                    <a:pt x="45" y="856"/>
                  </a:lnTo>
                  <a:lnTo>
                    <a:pt x="25" y="843"/>
                  </a:lnTo>
                  <a:lnTo>
                    <a:pt x="10" y="833"/>
                  </a:lnTo>
                  <a:lnTo>
                    <a:pt x="2" y="828"/>
                  </a:lnTo>
                  <a:lnTo>
                    <a:pt x="0" y="824"/>
                  </a:lnTo>
                  <a:lnTo>
                    <a:pt x="0" y="819"/>
                  </a:lnTo>
                  <a:lnTo>
                    <a:pt x="0" y="801"/>
                  </a:lnTo>
                  <a:lnTo>
                    <a:pt x="0" y="771"/>
                  </a:lnTo>
                  <a:lnTo>
                    <a:pt x="0" y="449"/>
                  </a:lnTo>
                  <a:lnTo>
                    <a:pt x="0" y="384"/>
                  </a:lnTo>
                  <a:lnTo>
                    <a:pt x="0" y="317"/>
                  </a:lnTo>
                  <a:lnTo>
                    <a:pt x="0" y="192"/>
                  </a:lnTo>
                  <a:lnTo>
                    <a:pt x="0" y="134"/>
                  </a:lnTo>
                  <a:lnTo>
                    <a:pt x="0" y="37"/>
                  </a:lnTo>
                  <a:lnTo>
                    <a:pt x="0" y="0"/>
                  </a:lnTo>
                  <a:close/>
                </a:path>
              </a:pathLst>
            </a:custGeom>
            <a:solidFill>
              <a:srgbClr val="9DC3E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21"/>
            <p:cNvSpPr>
              <a:spLocks/>
            </p:cNvSpPr>
            <p:nvPr/>
          </p:nvSpPr>
          <p:spPr bwMode="auto">
            <a:xfrm>
              <a:off x="2443803" y="3983684"/>
              <a:ext cx="1198897" cy="794618"/>
            </a:xfrm>
            <a:custGeom>
              <a:avLst/>
              <a:gdLst>
                <a:gd name="T0" fmla="*/ 892 w 1721"/>
                <a:gd name="T1" fmla="*/ 24 h 1141"/>
                <a:gd name="T2" fmla="*/ 994 w 1721"/>
                <a:gd name="T3" fmla="*/ 60 h 1141"/>
                <a:gd name="T4" fmla="*/ 1113 w 1721"/>
                <a:gd name="T5" fmla="*/ 87 h 1141"/>
                <a:gd name="T6" fmla="*/ 1234 w 1721"/>
                <a:gd name="T7" fmla="*/ 104 h 1141"/>
                <a:gd name="T8" fmla="*/ 1346 w 1721"/>
                <a:gd name="T9" fmla="*/ 114 h 1141"/>
                <a:gd name="T10" fmla="*/ 1436 w 1721"/>
                <a:gd name="T11" fmla="*/ 117 h 1141"/>
                <a:gd name="T12" fmla="*/ 1473 w 1721"/>
                <a:gd name="T13" fmla="*/ 134 h 1141"/>
                <a:gd name="T14" fmla="*/ 1486 w 1721"/>
                <a:gd name="T15" fmla="*/ 192 h 1141"/>
                <a:gd name="T16" fmla="*/ 1508 w 1721"/>
                <a:gd name="T17" fmla="*/ 279 h 1141"/>
                <a:gd name="T18" fmla="*/ 1534 w 1721"/>
                <a:gd name="T19" fmla="*/ 387 h 1141"/>
                <a:gd name="T20" fmla="*/ 1564 w 1721"/>
                <a:gd name="T21" fmla="*/ 512 h 1141"/>
                <a:gd name="T22" fmla="*/ 1598 w 1721"/>
                <a:gd name="T23" fmla="*/ 648 h 1141"/>
                <a:gd name="T24" fmla="*/ 1631 w 1721"/>
                <a:gd name="T25" fmla="*/ 783 h 1141"/>
                <a:gd name="T26" fmla="*/ 1664 w 1721"/>
                <a:gd name="T27" fmla="*/ 914 h 1141"/>
                <a:gd name="T28" fmla="*/ 1694 w 1721"/>
                <a:gd name="T29" fmla="*/ 1035 h 1141"/>
                <a:gd name="T30" fmla="*/ 1721 w 1721"/>
                <a:gd name="T31" fmla="*/ 1136 h 1141"/>
                <a:gd name="T32" fmla="*/ 1463 w 1721"/>
                <a:gd name="T33" fmla="*/ 1140 h 1141"/>
                <a:gd name="T34" fmla="*/ 1221 w 1721"/>
                <a:gd name="T35" fmla="*/ 1126 h 1141"/>
                <a:gd name="T36" fmla="*/ 996 w 1721"/>
                <a:gd name="T37" fmla="*/ 1100 h 1141"/>
                <a:gd name="T38" fmla="*/ 789 w 1721"/>
                <a:gd name="T39" fmla="*/ 1063 h 1141"/>
                <a:gd name="T40" fmla="*/ 604 w 1721"/>
                <a:gd name="T41" fmla="*/ 1020 h 1141"/>
                <a:gd name="T42" fmla="*/ 439 w 1721"/>
                <a:gd name="T43" fmla="*/ 973 h 1141"/>
                <a:gd name="T44" fmla="*/ 299 w 1721"/>
                <a:gd name="T45" fmla="*/ 924 h 1141"/>
                <a:gd name="T46" fmla="*/ 184 w 1721"/>
                <a:gd name="T47" fmla="*/ 879 h 1141"/>
                <a:gd name="T48" fmla="*/ 95 w 1721"/>
                <a:gd name="T49" fmla="*/ 841 h 1141"/>
                <a:gd name="T50" fmla="*/ 35 w 1721"/>
                <a:gd name="T51" fmla="*/ 813 h 1141"/>
                <a:gd name="T52" fmla="*/ 4 w 1721"/>
                <a:gd name="T53" fmla="*/ 796 h 1141"/>
                <a:gd name="T54" fmla="*/ 2 w 1721"/>
                <a:gd name="T55" fmla="*/ 791 h 1141"/>
                <a:gd name="T56" fmla="*/ 27 w 1721"/>
                <a:gd name="T57" fmla="*/ 769 h 1141"/>
                <a:gd name="T58" fmla="*/ 72 w 1721"/>
                <a:gd name="T59" fmla="*/ 728 h 1141"/>
                <a:gd name="T60" fmla="*/ 134 w 1721"/>
                <a:gd name="T61" fmla="*/ 669 h 1141"/>
                <a:gd name="T62" fmla="*/ 209 w 1721"/>
                <a:gd name="T63" fmla="*/ 601 h 1141"/>
                <a:gd name="T64" fmla="*/ 294 w 1721"/>
                <a:gd name="T65" fmla="*/ 521 h 1141"/>
                <a:gd name="T66" fmla="*/ 384 w 1721"/>
                <a:gd name="T67" fmla="*/ 437 h 1141"/>
                <a:gd name="T68" fmla="*/ 477 w 1721"/>
                <a:gd name="T69" fmla="*/ 351 h 1141"/>
                <a:gd name="T70" fmla="*/ 569 w 1721"/>
                <a:gd name="T71" fmla="*/ 264 h 1141"/>
                <a:gd name="T72" fmla="*/ 656 w 1721"/>
                <a:gd name="T73" fmla="*/ 184 h 1141"/>
                <a:gd name="T74" fmla="*/ 736 w 1721"/>
                <a:gd name="T75" fmla="*/ 110 h 1141"/>
                <a:gd name="T76" fmla="*/ 801 w 1721"/>
                <a:gd name="T77" fmla="*/ 49 h 1141"/>
                <a:gd name="T78" fmla="*/ 851 w 1721"/>
                <a:gd name="T79" fmla="*/ 0 h 1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21" h="1141">
                  <a:moveTo>
                    <a:pt x="851" y="0"/>
                  </a:moveTo>
                  <a:lnTo>
                    <a:pt x="892" y="24"/>
                  </a:lnTo>
                  <a:lnTo>
                    <a:pt x="941" y="44"/>
                  </a:lnTo>
                  <a:lnTo>
                    <a:pt x="994" y="60"/>
                  </a:lnTo>
                  <a:lnTo>
                    <a:pt x="1052" y="75"/>
                  </a:lnTo>
                  <a:lnTo>
                    <a:pt x="1113" y="87"/>
                  </a:lnTo>
                  <a:lnTo>
                    <a:pt x="1174" y="97"/>
                  </a:lnTo>
                  <a:lnTo>
                    <a:pt x="1234" y="104"/>
                  </a:lnTo>
                  <a:lnTo>
                    <a:pt x="1291" y="109"/>
                  </a:lnTo>
                  <a:lnTo>
                    <a:pt x="1346" y="114"/>
                  </a:lnTo>
                  <a:lnTo>
                    <a:pt x="1394" y="115"/>
                  </a:lnTo>
                  <a:lnTo>
                    <a:pt x="1436" y="117"/>
                  </a:lnTo>
                  <a:lnTo>
                    <a:pt x="1469" y="117"/>
                  </a:lnTo>
                  <a:lnTo>
                    <a:pt x="1473" y="134"/>
                  </a:lnTo>
                  <a:lnTo>
                    <a:pt x="1479" y="159"/>
                  </a:lnTo>
                  <a:lnTo>
                    <a:pt x="1486" y="192"/>
                  </a:lnTo>
                  <a:lnTo>
                    <a:pt x="1496" y="232"/>
                  </a:lnTo>
                  <a:lnTo>
                    <a:pt x="1508" y="279"/>
                  </a:lnTo>
                  <a:lnTo>
                    <a:pt x="1521" y="331"/>
                  </a:lnTo>
                  <a:lnTo>
                    <a:pt x="1534" y="387"/>
                  </a:lnTo>
                  <a:lnTo>
                    <a:pt x="1549" y="449"/>
                  </a:lnTo>
                  <a:lnTo>
                    <a:pt x="1564" y="512"/>
                  </a:lnTo>
                  <a:lnTo>
                    <a:pt x="1581" y="579"/>
                  </a:lnTo>
                  <a:lnTo>
                    <a:pt x="1598" y="648"/>
                  </a:lnTo>
                  <a:lnTo>
                    <a:pt x="1614" y="714"/>
                  </a:lnTo>
                  <a:lnTo>
                    <a:pt x="1631" y="783"/>
                  </a:lnTo>
                  <a:lnTo>
                    <a:pt x="1648" y="849"/>
                  </a:lnTo>
                  <a:lnTo>
                    <a:pt x="1664" y="914"/>
                  </a:lnTo>
                  <a:lnTo>
                    <a:pt x="1679" y="976"/>
                  </a:lnTo>
                  <a:lnTo>
                    <a:pt x="1694" y="1035"/>
                  </a:lnTo>
                  <a:lnTo>
                    <a:pt x="1708" y="1088"/>
                  </a:lnTo>
                  <a:lnTo>
                    <a:pt x="1721" y="1136"/>
                  </a:lnTo>
                  <a:lnTo>
                    <a:pt x="1589" y="1141"/>
                  </a:lnTo>
                  <a:lnTo>
                    <a:pt x="1463" y="1140"/>
                  </a:lnTo>
                  <a:lnTo>
                    <a:pt x="1339" y="1136"/>
                  </a:lnTo>
                  <a:lnTo>
                    <a:pt x="1221" y="1126"/>
                  </a:lnTo>
                  <a:lnTo>
                    <a:pt x="1106" y="1115"/>
                  </a:lnTo>
                  <a:lnTo>
                    <a:pt x="996" y="1100"/>
                  </a:lnTo>
                  <a:lnTo>
                    <a:pt x="889" y="1083"/>
                  </a:lnTo>
                  <a:lnTo>
                    <a:pt x="789" y="1063"/>
                  </a:lnTo>
                  <a:lnTo>
                    <a:pt x="694" y="1041"/>
                  </a:lnTo>
                  <a:lnTo>
                    <a:pt x="604" y="1020"/>
                  </a:lnTo>
                  <a:lnTo>
                    <a:pt x="519" y="996"/>
                  </a:lnTo>
                  <a:lnTo>
                    <a:pt x="439" y="973"/>
                  </a:lnTo>
                  <a:lnTo>
                    <a:pt x="367" y="948"/>
                  </a:lnTo>
                  <a:lnTo>
                    <a:pt x="299" y="924"/>
                  </a:lnTo>
                  <a:lnTo>
                    <a:pt x="239" y="901"/>
                  </a:lnTo>
                  <a:lnTo>
                    <a:pt x="184" y="879"/>
                  </a:lnTo>
                  <a:lnTo>
                    <a:pt x="135" y="859"/>
                  </a:lnTo>
                  <a:lnTo>
                    <a:pt x="95" y="841"/>
                  </a:lnTo>
                  <a:lnTo>
                    <a:pt x="62" y="826"/>
                  </a:lnTo>
                  <a:lnTo>
                    <a:pt x="35" y="813"/>
                  </a:lnTo>
                  <a:lnTo>
                    <a:pt x="15" y="803"/>
                  </a:lnTo>
                  <a:lnTo>
                    <a:pt x="4" y="796"/>
                  </a:lnTo>
                  <a:lnTo>
                    <a:pt x="0" y="794"/>
                  </a:lnTo>
                  <a:lnTo>
                    <a:pt x="2" y="791"/>
                  </a:lnTo>
                  <a:lnTo>
                    <a:pt x="12" y="783"/>
                  </a:lnTo>
                  <a:lnTo>
                    <a:pt x="27" y="769"/>
                  </a:lnTo>
                  <a:lnTo>
                    <a:pt x="47" y="751"/>
                  </a:lnTo>
                  <a:lnTo>
                    <a:pt x="72" y="728"/>
                  </a:lnTo>
                  <a:lnTo>
                    <a:pt x="100" y="701"/>
                  </a:lnTo>
                  <a:lnTo>
                    <a:pt x="134" y="669"/>
                  </a:lnTo>
                  <a:lnTo>
                    <a:pt x="171" y="636"/>
                  </a:lnTo>
                  <a:lnTo>
                    <a:pt x="209" y="601"/>
                  </a:lnTo>
                  <a:lnTo>
                    <a:pt x="251" y="561"/>
                  </a:lnTo>
                  <a:lnTo>
                    <a:pt x="294" y="521"/>
                  </a:lnTo>
                  <a:lnTo>
                    <a:pt x="339" y="479"/>
                  </a:lnTo>
                  <a:lnTo>
                    <a:pt x="384" y="437"/>
                  </a:lnTo>
                  <a:lnTo>
                    <a:pt x="431" y="394"/>
                  </a:lnTo>
                  <a:lnTo>
                    <a:pt x="477" y="351"/>
                  </a:lnTo>
                  <a:lnTo>
                    <a:pt x="524" y="307"/>
                  </a:lnTo>
                  <a:lnTo>
                    <a:pt x="569" y="264"/>
                  </a:lnTo>
                  <a:lnTo>
                    <a:pt x="614" y="224"/>
                  </a:lnTo>
                  <a:lnTo>
                    <a:pt x="656" y="184"/>
                  </a:lnTo>
                  <a:lnTo>
                    <a:pt x="697" y="146"/>
                  </a:lnTo>
                  <a:lnTo>
                    <a:pt x="736" y="110"/>
                  </a:lnTo>
                  <a:lnTo>
                    <a:pt x="769" y="77"/>
                  </a:lnTo>
                  <a:lnTo>
                    <a:pt x="801" y="49"/>
                  </a:lnTo>
                  <a:lnTo>
                    <a:pt x="829" y="22"/>
                  </a:lnTo>
                  <a:lnTo>
                    <a:pt x="851" y="0"/>
                  </a:lnTo>
                  <a:close/>
                </a:path>
              </a:pathLst>
            </a:custGeom>
            <a:solidFill>
              <a:srgbClr val="00B0F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1" name="TextBox 3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48" name="Group 47"/>
          <p:cNvGrpSpPr/>
          <p:nvPr/>
        </p:nvGrpSpPr>
        <p:grpSpPr>
          <a:xfrm>
            <a:off x="5749825" y="5183657"/>
            <a:ext cx="4133444" cy="1037112"/>
            <a:chOff x="7089372" y="5305607"/>
            <a:chExt cx="4133444" cy="1037112"/>
          </a:xfrm>
        </p:grpSpPr>
        <p:grpSp>
          <p:nvGrpSpPr>
            <p:cNvPr id="49" name="Group 48"/>
            <p:cNvGrpSpPr/>
            <p:nvPr/>
          </p:nvGrpSpPr>
          <p:grpSpPr>
            <a:xfrm>
              <a:off x="7089372" y="5309908"/>
              <a:ext cx="3336570" cy="1032811"/>
              <a:chOff x="4792814" y="1956381"/>
              <a:chExt cx="2378927" cy="1098534"/>
            </a:xfrm>
          </p:grpSpPr>
          <p:sp>
            <p:nvSpPr>
              <p:cNvPr id="53" name="Rectangle 52"/>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54" name="TextBox 53"/>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50" name="Group 49"/>
            <p:cNvGrpSpPr/>
            <p:nvPr/>
          </p:nvGrpSpPr>
          <p:grpSpPr>
            <a:xfrm>
              <a:off x="10239403" y="5305607"/>
              <a:ext cx="983413" cy="983411"/>
              <a:chOff x="8318390" y="5334000"/>
              <a:chExt cx="983413" cy="983411"/>
            </a:xfrm>
          </p:grpSpPr>
          <p:sp>
            <p:nvSpPr>
              <p:cNvPr id="51" name="Sev04"/>
              <p:cNvSpPr/>
              <p:nvPr/>
            </p:nvSpPr>
            <p:spPr>
              <a:xfrm>
                <a:off x="8318390" y="5334000"/>
                <a:ext cx="983413" cy="983411"/>
              </a:xfrm>
              <a:prstGeom prst="roundRect">
                <a:avLst/>
              </a:prstGeom>
              <a:no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52" name="Freeform 52"/>
              <p:cNvSpPr>
                <a:spLocks noEditPoints="1"/>
              </p:cNvSpPr>
              <p:nvPr/>
            </p:nvSpPr>
            <p:spPr bwMode="auto">
              <a:xfrm>
                <a:off x="8588490" y="5587288"/>
                <a:ext cx="443213" cy="47683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55" name="Group 54"/>
          <p:cNvGrpSpPr/>
          <p:nvPr/>
        </p:nvGrpSpPr>
        <p:grpSpPr>
          <a:xfrm>
            <a:off x="6054993" y="1596858"/>
            <a:ext cx="4492660" cy="1045643"/>
            <a:chOff x="7394540" y="1718808"/>
            <a:chExt cx="4492660" cy="1045643"/>
          </a:xfrm>
        </p:grpSpPr>
        <p:grpSp>
          <p:nvGrpSpPr>
            <p:cNvPr id="56" name="Group 55"/>
            <p:cNvGrpSpPr/>
            <p:nvPr/>
          </p:nvGrpSpPr>
          <p:grpSpPr>
            <a:xfrm>
              <a:off x="8550630" y="1731640"/>
              <a:ext cx="3336570" cy="1032811"/>
              <a:chOff x="4792814" y="1956381"/>
              <a:chExt cx="2378927" cy="1098534"/>
            </a:xfrm>
          </p:grpSpPr>
          <p:sp>
            <p:nvSpPr>
              <p:cNvPr id="60" name="Rectangle 59"/>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61" name="TextBox 60"/>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57" name="Group 56"/>
            <p:cNvGrpSpPr/>
            <p:nvPr/>
          </p:nvGrpSpPr>
          <p:grpSpPr>
            <a:xfrm>
              <a:off x="7394540" y="1718808"/>
              <a:ext cx="983413" cy="983411"/>
              <a:chOff x="2890199" y="5334000"/>
              <a:chExt cx="983413" cy="983411"/>
            </a:xfrm>
          </p:grpSpPr>
          <p:sp>
            <p:nvSpPr>
              <p:cNvPr id="58" name="Sev01"/>
              <p:cNvSpPr/>
              <p:nvPr/>
            </p:nvSpPr>
            <p:spPr>
              <a:xfrm>
                <a:off x="2890199" y="5334000"/>
                <a:ext cx="983413" cy="983411"/>
              </a:xfrm>
              <a:prstGeom prst="roundRect">
                <a:avLst/>
              </a:prstGeom>
              <a:noFill/>
              <a:ln w="1905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9" name="Freeform 58"/>
              <p:cNvSpPr>
                <a:spLocks noEditPoints="1"/>
              </p:cNvSpPr>
              <p:nvPr/>
            </p:nvSpPr>
            <p:spPr bwMode="auto">
              <a:xfrm>
                <a:off x="3140431" y="5617855"/>
                <a:ext cx="482947" cy="41570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62" name="Group 61"/>
          <p:cNvGrpSpPr/>
          <p:nvPr/>
        </p:nvGrpSpPr>
        <p:grpSpPr>
          <a:xfrm>
            <a:off x="6050816" y="3931042"/>
            <a:ext cx="4586720" cy="1043567"/>
            <a:chOff x="7390363" y="4052992"/>
            <a:chExt cx="4586720" cy="1043567"/>
          </a:xfrm>
        </p:grpSpPr>
        <p:grpSp>
          <p:nvGrpSpPr>
            <p:cNvPr id="63" name="Group 62"/>
            <p:cNvGrpSpPr/>
            <p:nvPr/>
          </p:nvGrpSpPr>
          <p:grpSpPr>
            <a:xfrm>
              <a:off x="8640513" y="4063748"/>
              <a:ext cx="3336570" cy="1032811"/>
              <a:chOff x="4792814" y="1956381"/>
              <a:chExt cx="2378927" cy="1098534"/>
            </a:xfrm>
          </p:grpSpPr>
          <p:sp>
            <p:nvSpPr>
              <p:cNvPr id="67" name="Rectangle 66"/>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68" name="TextBox 6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64" name="Group 63"/>
            <p:cNvGrpSpPr/>
            <p:nvPr/>
          </p:nvGrpSpPr>
          <p:grpSpPr>
            <a:xfrm>
              <a:off x="7390363" y="4052992"/>
              <a:ext cx="983413" cy="983411"/>
              <a:chOff x="6532842" y="5334000"/>
              <a:chExt cx="983413" cy="983411"/>
            </a:xfrm>
          </p:grpSpPr>
          <p:sp>
            <p:nvSpPr>
              <p:cNvPr id="65" name="Sev03"/>
              <p:cNvSpPr/>
              <p:nvPr/>
            </p:nvSpPr>
            <p:spPr>
              <a:xfrm>
                <a:off x="6532842" y="5334000"/>
                <a:ext cx="983413" cy="983411"/>
              </a:xfrm>
              <a:prstGeom prst="roundRect">
                <a:avLst/>
              </a:prstGeom>
              <a:no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66" name="Freeform 178"/>
              <p:cNvSpPr>
                <a:spLocks noEditPoints="1"/>
              </p:cNvSpPr>
              <p:nvPr/>
            </p:nvSpPr>
            <p:spPr bwMode="auto">
              <a:xfrm>
                <a:off x="6783072" y="5643834"/>
                <a:ext cx="482949" cy="363741"/>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69" name="Group 68"/>
          <p:cNvGrpSpPr/>
          <p:nvPr/>
        </p:nvGrpSpPr>
        <p:grpSpPr>
          <a:xfrm>
            <a:off x="5749825" y="2719759"/>
            <a:ext cx="4136859" cy="1057680"/>
            <a:chOff x="7089372" y="2841709"/>
            <a:chExt cx="4136859" cy="1057680"/>
          </a:xfrm>
        </p:grpSpPr>
        <p:grpSp>
          <p:nvGrpSpPr>
            <p:cNvPr id="70" name="Group 69"/>
            <p:cNvGrpSpPr/>
            <p:nvPr/>
          </p:nvGrpSpPr>
          <p:grpSpPr>
            <a:xfrm>
              <a:off x="7089372" y="2866578"/>
              <a:ext cx="3336570" cy="1032811"/>
              <a:chOff x="4792814" y="1956381"/>
              <a:chExt cx="2378927" cy="1098534"/>
            </a:xfrm>
          </p:grpSpPr>
          <p:sp>
            <p:nvSpPr>
              <p:cNvPr id="74" name="Rectangle 73"/>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75" name="TextBox 74"/>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71" name="Group 70"/>
            <p:cNvGrpSpPr/>
            <p:nvPr/>
          </p:nvGrpSpPr>
          <p:grpSpPr>
            <a:xfrm>
              <a:off x="10242818" y="2841709"/>
              <a:ext cx="983413" cy="983411"/>
              <a:chOff x="4747294" y="5334000"/>
              <a:chExt cx="983413" cy="983411"/>
            </a:xfrm>
          </p:grpSpPr>
          <p:sp>
            <p:nvSpPr>
              <p:cNvPr id="72" name="Sev02"/>
              <p:cNvSpPr/>
              <p:nvPr/>
            </p:nvSpPr>
            <p:spPr>
              <a:xfrm>
                <a:off x="4747294" y="5334000"/>
                <a:ext cx="983413" cy="983411"/>
              </a:xfrm>
              <a:prstGeom prst="roundRect">
                <a:avLst/>
              </a:prstGeom>
              <a:noFill/>
              <a:ln w="19050">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73" name="Freeform 86"/>
              <p:cNvSpPr>
                <a:spLocks noEditPoints="1"/>
              </p:cNvSpPr>
              <p:nvPr/>
            </p:nvSpPr>
            <p:spPr bwMode="auto">
              <a:xfrm>
                <a:off x="5073632" y="5547472"/>
                <a:ext cx="330733" cy="556467"/>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Tree>
    <p:extLst>
      <p:ext uri="{BB962C8B-B14F-4D97-AF65-F5344CB8AC3E}">
        <p14:creationId xmlns:p14="http://schemas.microsoft.com/office/powerpoint/2010/main" val="1366618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right)">
                                      <p:cBhvr>
                                        <p:cTn id="11" dur="750"/>
                                        <p:tgtEl>
                                          <p:spTgt spid="9"/>
                                        </p:tgtEl>
                                      </p:cBhvr>
                                    </p:animEffect>
                                  </p:childTnLst>
                                </p:cTn>
                              </p:par>
                            </p:childTnLst>
                          </p:cTn>
                        </p:par>
                        <p:par>
                          <p:cTn id="12" fill="hold">
                            <p:stCondLst>
                              <p:cond delay="1750"/>
                            </p:stCondLst>
                            <p:childTnLst>
                              <p:par>
                                <p:cTn id="13" presetID="26" presetClass="entr" presetSubtype="0" fill="hold" nodeType="afterEffect">
                                  <p:stCondLst>
                                    <p:cond delay="0"/>
                                  </p:stCondLst>
                                  <p:childTnLst>
                                    <p:set>
                                      <p:cBhvr>
                                        <p:cTn id="14" dur="1" fill="hold">
                                          <p:stCondLst>
                                            <p:cond delay="0"/>
                                          </p:stCondLst>
                                        </p:cTn>
                                        <p:tgtEl>
                                          <p:spTgt spid="48"/>
                                        </p:tgtEl>
                                        <p:attrNameLst>
                                          <p:attrName>style.visibility</p:attrName>
                                        </p:attrNameLst>
                                      </p:cBhvr>
                                      <p:to>
                                        <p:strVal val="visible"/>
                                      </p:to>
                                    </p:set>
                                    <p:animEffect transition="in" filter="wipe(down)">
                                      <p:cBhvr>
                                        <p:cTn id="15" dur="580">
                                          <p:stCondLst>
                                            <p:cond delay="0"/>
                                          </p:stCondLst>
                                        </p:cTn>
                                        <p:tgtEl>
                                          <p:spTgt spid="48"/>
                                        </p:tgtEl>
                                      </p:cBhvr>
                                    </p:animEffect>
                                    <p:anim calcmode="lin" valueType="num">
                                      <p:cBhvr>
                                        <p:cTn id="16"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21" dur="26">
                                          <p:stCondLst>
                                            <p:cond delay="650"/>
                                          </p:stCondLst>
                                        </p:cTn>
                                        <p:tgtEl>
                                          <p:spTgt spid="48"/>
                                        </p:tgtEl>
                                      </p:cBhvr>
                                      <p:to x="100000" y="60000"/>
                                    </p:animScale>
                                    <p:animScale>
                                      <p:cBhvr>
                                        <p:cTn id="22" dur="166" decel="50000">
                                          <p:stCondLst>
                                            <p:cond delay="676"/>
                                          </p:stCondLst>
                                        </p:cTn>
                                        <p:tgtEl>
                                          <p:spTgt spid="48"/>
                                        </p:tgtEl>
                                      </p:cBhvr>
                                      <p:to x="100000" y="100000"/>
                                    </p:animScale>
                                    <p:animScale>
                                      <p:cBhvr>
                                        <p:cTn id="23" dur="26">
                                          <p:stCondLst>
                                            <p:cond delay="1312"/>
                                          </p:stCondLst>
                                        </p:cTn>
                                        <p:tgtEl>
                                          <p:spTgt spid="48"/>
                                        </p:tgtEl>
                                      </p:cBhvr>
                                      <p:to x="100000" y="80000"/>
                                    </p:animScale>
                                    <p:animScale>
                                      <p:cBhvr>
                                        <p:cTn id="24" dur="166" decel="50000">
                                          <p:stCondLst>
                                            <p:cond delay="1338"/>
                                          </p:stCondLst>
                                        </p:cTn>
                                        <p:tgtEl>
                                          <p:spTgt spid="48"/>
                                        </p:tgtEl>
                                      </p:cBhvr>
                                      <p:to x="100000" y="100000"/>
                                    </p:animScale>
                                    <p:animScale>
                                      <p:cBhvr>
                                        <p:cTn id="25" dur="26">
                                          <p:stCondLst>
                                            <p:cond delay="1642"/>
                                          </p:stCondLst>
                                        </p:cTn>
                                        <p:tgtEl>
                                          <p:spTgt spid="48"/>
                                        </p:tgtEl>
                                      </p:cBhvr>
                                      <p:to x="100000" y="90000"/>
                                    </p:animScale>
                                    <p:animScale>
                                      <p:cBhvr>
                                        <p:cTn id="26" dur="166" decel="50000">
                                          <p:stCondLst>
                                            <p:cond delay="1668"/>
                                          </p:stCondLst>
                                        </p:cTn>
                                        <p:tgtEl>
                                          <p:spTgt spid="48"/>
                                        </p:tgtEl>
                                      </p:cBhvr>
                                      <p:to x="100000" y="100000"/>
                                    </p:animScale>
                                    <p:animScale>
                                      <p:cBhvr>
                                        <p:cTn id="27" dur="26">
                                          <p:stCondLst>
                                            <p:cond delay="1808"/>
                                          </p:stCondLst>
                                        </p:cTn>
                                        <p:tgtEl>
                                          <p:spTgt spid="48"/>
                                        </p:tgtEl>
                                      </p:cBhvr>
                                      <p:to x="100000" y="95000"/>
                                    </p:animScale>
                                    <p:animScale>
                                      <p:cBhvr>
                                        <p:cTn id="28" dur="166" decel="50000">
                                          <p:stCondLst>
                                            <p:cond delay="1834"/>
                                          </p:stCondLst>
                                        </p:cTn>
                                        <p:tgtEl>
                                          <p:spTgt spid="48"/>
                                        </p:tgtEl>
                                      </p:cBhvr>
                                      <p:to x="100000" y="100000"/>
                                    </p:animScale>
                                  </p:childTnLst>
                                </p:cTn>
                              </p:par>
                            </p:childTnLst>
                          </p:cTn>
                        </p:par>
                        <p:par>
                          <p:cTn id="29" fill="hold">
                            <p:stCondLst>
                              <p:cond delay="3750"/>
                            </p:stCondLst>
                            <p:childTnLst>
                              <p:par>
                                <p:cTn id="30" presetID="22" presetClass="entr" presetSubtype="4" fill="hold"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down)">
                                      <p:cBhvr>
                                        <p:cTn id="32" dur="750"/>
                                        <p:tgtEl>
                                          <p:spTgt spid="6"/>
                                        </p:tgtEl>
                                      </p:cBhvr>
                                    </p:animEffect>
                                  </p:childTnLst>
                                </p:cTn>
                              </p:par>
                            </p:childTnLst>
                          </p:cTn>
                        </p:par>
                        <p:par>
                          <p:cTn id="33" fill="hold">
                            <p:stCondLst>
                              <p:cond delay="4500"/>
                            </p:stCondLst>
                            <p:childTnLst>
                              <p:par>
                                <p:cTn id="34" presetID="26" presetClass="entr" presetSubtype="0"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Effect transition="in" filter="wipe(down)">
                                      <p:cBhvr>
                                        <p:cTn id="36" dur="580">
                                          <p:stCondLst>
                                            <p:cond delay="0"/>
                                          </p:stCondLst>
                                        </p:cTn>
                                        <p:tgtEl>
                                          <p:spTgt spid="62"/>
                                        </p:tgtEl>
                                      </p:cBhvr>
                                    </p:animEffect>
                                    <p:anim calcmode="lin" valueType="num">
                                      <p:cBhvr>
                                        <p:cTn id="37"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38"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39"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0"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1"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2" dur="26">
                                          <p:stCondLst>
                                            <p:cond delay="650"/>
                                          </p:stCondLst>
                                        </p:cTn>
                                        <p:tgtEl>
                                          <p:spTgt spid="62"/>
                                        </p:tgtEl>
                                      </p:cBhvr>
                                      <p:to x="100000" y="60000"/>
                                    </p:animScale>
                                    <p:animScale>
                                      <p:cBhvr>
                                        <p:cTn id="43" dur="166" decel="50000">
                                          <p:stCondLst>
                                            <p:cond delay="676"/>
                                          </p:stCondLst>
                                        </p:cTn>
                                        <p:tgtEl>
                                          <p:spTgt spid="62"/>
                                        </p:tgtEl>
                                      </p:cBhvr>
                                      <p:to x="100000" y="100000"/>
                                    </p:animScale>
                                    <p:animScale>
                                      <p:cBhvr>
                                        <p:cTn id="44" dur="26">
                                          <p:stCondLst>
                                            <p:cond delay="1312"/>
                                          </p:stCondLst>
                                        </p:cTn>
                                        <p:tgtEl>
                                          <p:spTgt spid="62"/>
                                        </p:tgtEl>
                                      </p:cBhvr>
                                      <p:to x="100000" y="80000"/>
                                    </p:animScale>
                                    <p:animScale>
                                      <p:cBhvr>
                                        <p:cTn id="45" dur="166" decel="50000">
                                          <p:stCondLst>
                                            <p:cond delay="1338"/>
                                          </p:stCondLst>
                                        </p:cTn>
                                        <p:tgtEl>
                                          <p:spTgt spid="62"/>
                                        </p:tgtEl>
                                      </p:cBhvr>
                                      <p:to x="100000" y="100000"/>
                                    </p:animScale>
                                    <p:animScale>
                                      <p:cBhvr>
                                        <p:cTn id="46" dur="26">
                                          <p:stCondLst>
                                            <p:cond delay="1642"/>
                                          </p:stCondLst>
                                        </p:cTn>
                                        <p:tgtEl>
                                          <p:spTgt spid="62"/>
                                        </p:tgtEl>
                                      </p:cBhvr>
                                      <p:to x="100000" y="90000"/>
                                    </p:animScale>
                                    <p:animScale>
                                      <p:cBhvr>
                                        <p:cTn id="47" dur="166" decel="50000">
                                          <p:stCondLst>
                                            <p:cond delay="1668"/>
                                          </p:stCondLst>
                                        </p:cTn>
                                        <p:tgtEl>
                                          <p:spTgt spid="62"/>
                                        </p:tgtEl>
                                      </p:cBhvr>
                                      <p:to x="100000" y="100000"/>
                                    </p:animScale>
                                    <p:animScale>
                                      <p:cBhvr>
                                        <p:cTn id="48" dur="26">
                                          <p:stCondLst>
                                            <p:cond delay="1808"/>
                                          </p:stCondLst>
                                        </p:cTn>
                                        <p:tgtEl>
                                          <p:spTgt spid="62"/>
                                        </p:tgtEl>
                                      </p:cBhvr>
                                      <p:to x="100000" y="95000"/>
                                    </p:animScale>
                                    <p:animScale>
                                      <p:cBhvr>
                                        <p:cTn id="49" dur="166" decel="50000">
                                          <p:stCondLst>
                                            <p:cond delay="1834"/>
                                          </p:stCondLst>
                                        </p:cTn>
                                        <p:tgtEl>
                                          <p:spTgt spid="62"/>
                                        </p:tgtEl>
                                      </p:cBhvr>
                                      <p:to x="100000" y="100000"/>
                                    </p:animScale>
                                  </p:childTnLst>
                                </p:cTn>
                              </p:par>
                            </p:childTnLst>
                          </p:cTn>
                        </p:par>
                        <p:par>
                          <p:cTn id="50" fill="hold">
                            <p:stCondLst>
                              <p:cond delay="6500"/>
                            </p:stCondLst>
                            <p:childTnLst>
                              <p:par>
                                <p:cTn id="51" presetID="22" presetClass="entr" presetSubtype="4" fill="hold" nodeType="afterEffect">
                                  <p:stCondLst>
                                    <p:cond delay="0"/>
                                  </p:stCondLst>
                                  <p:childTnLst>
                                    <p:set>
                                      <p:cBhvr>
                                        <p:cTn id="52" dur="1" fill="hold">
                                          <p:stCondLst>
                                            <p:cond delay="0"/>
                                          </p:stCondLst>
                                        </p:cTn>
                                        <p:tgtEl>
                                          <p:spTgt spid="76"/>
                                        </p:tgtEl>
                                        <p:attrNameLst>
                                          <p:attrName>style.visibility</p:attrName>
                                        </p:attrNameLst>
                                      </p:cBhvr>
                                      <p:to>
                                        <p:strVal val="visible"/>
                                      </p:to>
                                    </p:set>
                                    <p:animEffect transition="in" filter="wipe(down)">
                                      <p:cBhvr>
                                        <p:cTn id="53" dur="750"/>
                                        <p:tgtEl>
                                          <p:spTgt spid="76"/>
                                        </p:tgtEl>
                                      </p:cBhvr>
                                    </p:animEffect>
                                  </p:childTnLst>
                                </p:cTn>
                              </p:par>
                            </p:childTnLst>
                          </p:cTn>
                        </p:par>
                        <p:par>
                          <p:cTn id="54" fill="hold">
                            <p:stCondLst>
                              <p:cond delay="7250"/>
                            </p:stCondLst>
                            <p:childTnLst>
                              <p:par>
                                <p:cTn id="55" presetID="26" presetClass="entr" presetSubtype="0"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down)">
                                      <p:cBhvr>
                                        <p:cTn id="57" dur="580">
                                          <p:stCondLst>
                                            <p:cond delay="0"/>
                                          </p:stCondLst>
                                        </p:cTn>
                                        <p:tgtEl>
                                          <p:spTgt spid="69"/>
                                        </p:tgtEl>
                                      </p:cBhvr>
                                    </p:animEffect>
                                    <p:anim calcmode="lin" valueType="num">
                                      <p:cBhvr>
                                        <p:cTn id="58"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59"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60"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61"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62"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63" dur="26">
                                          <p:stCondLst>
                                            <p:cond delay="650"/>
                                          </p:stCondLst>
                                        </p:cTn>
                                        <p:tgtEl>
                                          <p:spTgt spid="69"/>
                                        </p:tgtEl>
                                      </p:cBhvr>
                                      <p:to x="100000" y="60000"/>
                                    </p:animScale>
                                    <p:animScale>
                                      <p:cBhvr>
                                        <p:cTn id="64" dur="166" decel="50000">
                                          <p:stCondLst>
                                            <p:cond delay="676"/>
                                          </p:stCondLst>
                                        </p:cTn>
                                        <p:tgtEl>
                                          <p:spTgt spid="69"/>
                                        </p:tgtEl>
                                      </p:cBhvr>
                                      <p:to x="100000" y="100000"/>
                                    </p:animScale>
                                    <p:animScale>
                                      <p:cBhvr>
                                        <p:cTn id="65" dur="26">
                                          <p:stCondLst>
                                            <p:cond delay="1312"/>
                                          </p:stCondLst>
                                        </p:cTn>
                                        <p:tgtEl>
                                          <p:spTgt spid="69"/>
                                        </p:tgtEl>
                                      </p:cBhvr>
                                      <p:to x="100000" y="80000"/>
                                    </p:animScale>
                                    <p:animScale>
                                      <p:cBhvr>
                                        <p:cTn id="66" dur="166" decel="50000">
                                          <p:stCondLst>
                                            <p:cond delay="1338"/>
                                          </p:stCondLst>
                                        </p:cTn>
                                        <p:tgtEl>
                                          <p:spTgt spid="69"/>
                                        </p:tgtEl>
                                      </p:cBhvr>
                                      <p:to x="100000" y="100000"/>
                                    </p:animScale>
                                    <p:animScale>
                                      <p:cBhvr>
                                        <p:cTn id="67" dur="26">
                                          <p:stCondLst>
                                            <p:cond delay="1642"/>
                                          </p:stCondLst>
                                        </p:cTn>
                                        <p:tgtEl>
                                          <p:spTgt spid="69"/>
                                        </p:tgtEl>
                                      </p:cBhvr>
                                      <p:to x="100000" y="90000"/>
                                    </p:animScale>
                                    <p:animScale>
                                      <p:cBhvr>
                                        <p:cTn id="68" dur="166" decel="50000">
                                          <p:stCondLst>
                                            <p:cond delay="1668"/>
                                          </p:stCondLst>
                                        </p:cTn>
                                        <p:tgtEl>
                                          <p:spTgt spid="69"/>
                                        </p:tgtEl>
                                      </p:cBhvr>
                                      <p:to x="100000" y="100000"/>
                                    </p:animScale>
                                    <p:animScale>
                                      <p:cBhvr>
                                        <p:cTn id="69" dur="26">
                                          <p:stCondLst>
                                            <p:cond delay="1808"/>
                                          </p:stCondLst>
                                        </p:cTn>
                                        <p:tgtEl>
                                          <p:spTgt spid="69"/>
                                        </p:tgtEl>
                                      </p:cBhvr>
                                      <p:to x="100000" y="95000"/>
                                    </p:animScale>
                                    <p:animScale>
                                      <p:cBhvr>
                                        <p:cTn id="70" dur="166" decel="50000">
                                          <p:stCondLst>
                                            <p:cond delay="1834"/>
                                          </p:stCondLst>
                                        </p:cTn>
                                        <p:tgtEl>
                                          <p:spTgt spid="69"/>
                                        </p:tgtEl>
                                      </p:cBhvr>
                                      <p:to x="100000" y="100000"/>
                                    </p:animScale>
                                  </p:childTnLst>
                                </p:cTn>
                              </p:par>
                            </p:childTnLst>
                          </p:cTn>
                        </p:par>
                        <p:par>
                          <p:cTn id="71" fill="hold">
                            <p:stCondLst>
                              <p:cond delay="9250"/>
                            </p:stCondLst>
                            <p:childTnLst>
                              <p:par>
                                <p:cTn id="72" presetID="22" presetClass="entr" presetSubtype="8" fill="hold" nodeType="afterEffect">
                                  <p:stCondLst>
                                    <p:cond delay="0"/>
                                  </p:stCondLst>
                                  <p:childTnLst>
                                    <p:set>
                                      <p:cBhvr>
                                        <p:cTn id="73" dur="1" fill="hold">
                                          <p:stCondLst>
                                            <p:cond delay="0"/>
                                          </p:stCondLst>
                                        </p:cTn>
                                        <p:tgtEl>
                                          <p:spTgt spid="2"/>
                                        </p:tgtEl>
                                        <p:attrNameLst>
                                          <p:attrName>style.visibility</p:attrName>
                                        </p:attrNameLst>
                                      </p:cBhvr>
                                      <p:to>
                                        <p:strVal val="visible"/>
                                      </p:to>
                                    </p:set>
                                    <p:animEffect transition="in" filter="wipe(left)">
                                      <p:cBhvr>
                                        <p:cTn id="74" dur="750"/>
                                        <p:tgtEl>
                                          <p:spTgt spid="2"/>
                                        </p:tgtEl>
                                      </p:cBhvr>
                                    </p:animEffect>
                                  </p:childTnLst>
                                </p:cTn>
                              </p:par>
                            </p:childTnLst>
                          </p:cTn>
                        </p:par>
                        <p:par>
                          <p:cTn id="75" fill="hold">
                            <p:stCondLst>
                              <p:cond delay="10000"/>
                            </p:stCondLst>
                            <p:childTnLst>
                              <p:par>
                                <p:cTn id="76" presetID="26" presetClass="entr" presetSubtype="0" fill="hold" nodeType="afterEffect">
                                  <p:stCondLst>
                                    <p:cond delay="0"/>
                                  </p:stCondLst>
                                  <p:childTnLst>
                                    <p:set>
                                      <p:cBhvr>
                                        <p:cTn id="77" dur="1" fill="hold">
                                          <p:stCondLst>
                                            <p:cond delay="0"/>
                                          </p:stCondLst>
                                        </p:cTn>
                                        <p:tgtEl>
                                          <p:spTgt spid="55"/>
                                        </p:tgtEl>
                                        <p:attrNameLst>
                                          <p:attrName>style.visibility</p:attrName>
                                        </p:attrNameLst>
                                      </p:cBhvr>
                                      <p:to>
                                        <p:strVal val="visible"/>
                                      </p:to>
                                    </p:set>
                                    <p:animEffect transition="in" filter="wipe(down)">
                                      <p:cBhvr>
                                        <p:cTn id="78" dur="580">
                                          <p:stCondLst>
                                            <p:cond delay="0"/>
                                          </p:stCondLst>
                                        </p:cTn>
                                        <p:tgtEl>
                                          <p:spTgt spid="55"/>
                                        </p:tgtEl>
                                      </p:cBhvr>
                                    </p:animEffect>
                                    <p:anim calcmode="lin" valueType="num">
                                      <p:cBhvr>
                                        <p:cTn id="79" dur="1822" tmFilter="0,0; 0.14,0.36; 0.43,0.73; 0.71,0.91; 1.0,1.0">
                                          <p:stCondLst>
                                            <p:cond delay="0"/>
                                          </p:stCondLst>
                                        </p:cTn>
                                        <p:tgtEl>
                                          <p:spTgt spid="55"/>
                                        </p:tgtEl>
                                        <p:attrNameLst>
                                          <p:attrName>ppt_x</p:attrName>
                                        </p:attrNameLst>
                                      </p:cBhvr>
                                      <p:tavLst>
                                        <p:tav tm="0">
                                          <p:val>
                                            <p:strVal val="#ppt_x-0.25"/>
                                          </p:val>
                                        </p:tav>
                                        <p:tav tm="100000">
                                          <p:val>
                                            <p:strVal val="#ppt_x"/>
                                          </p:val>
                                        </p:tav>
                                      </p:tavLst>
                                    </p:anim>
                                    <p:anim calcmode="lin" valueType="num">
                                      <p:cBhvr>
                                        <p:cTn id="80" dur="664" tmFilter="0.0,0.0; 0.25,0.07; 0.50,0.2; 0.75,0.467; 1.0,1.0">
                                          <p:stCondLst>
                                            <p:cond delay="0"/>
                                          </p:stCondLst>
                                        </p:cTn>
                                        <p:tgtEl>
                                          <p:spTgt spid="55"/>
                                        </p:tgtEl>
                                        <p:attrNameLst>
                                          <p:attrName>ppt_y</p:attrName>
                                        </p:attrNameLst>
                                      </p:cBhvr>
                                      <p:tavLst>
                                        <p:tav tm="0" fmla="#ppt_y-sin(pi*$)/3">
                                          <p:val>
                                            <p:fltVal val="0.5"/>
                                          </p:val>
                                        </p:tav>
                                        <p:tav tm="100000">
                                          <p:val>
                                            <p:fltVal val="1"/>
                                          </p:val>
                                        </p:tav>
                                      </p:tavLst>
                                    </p:anim>
                                    <p:anim calcmode="lin" valueType="num">
                                      <p:cBhvr>
                                        <p:cTn id="81" dur="664" tmFilter="0, 0; 0.125,0.2665; 0.25,0.4; 0.375,0.465; 0.5,0.5;  0.625,0.535; 0.75,0.6; 0.875,0.7335; 1,1">
                                          <p:stCondLst>
                                            <p:cond delay="664"/>
                                          </p:stCondLst>
                                        </p:cTn>
                                        <p:tgtEl>
                                          <p:spTgt spid="55"/>
                                        </p:tgtEl>
                                        <p:attrNameLst>
                                          <p:attrName>ppt_y</p:attrName>
                                        </p:attrNameLst>
                                      </p:cBhvr>
                                      <p:tavLst>
                                        <p:tav tm="0" fmla="#ppt_y-sin(pi*$)/9">
                                          <p:val>
                                            <p:fltVal val="0"/>
                                          </p:val>
                                        </p:tav>
                                        <p:tav tm="100000">
                                          <p:val>
                                            <p:fltVal val="1"/>
                                          </p:val>
                                        </p:tav>
                                      </p:tavLst>
                                    </p:anim>
                                    <p:anim calcmode="lin" valueType="num">
                                      <p:cBhvr>
                                        <p:cTn id="82" dur="332" tmFilter="0, 0; 0.125,0.2665; 0.25,0.4; 0.375,0.465; 0.5,0.5;  0.625,0.535; 0.75,0.6; 0.875,0.7335; 1,1">
                                          <p:stCondLst>
                                            <p:cond delay="1324"/>
                                          </p:stCondLst>
                                        </p:cTn>
                                        <p:tgtEl>
                                          <p:spTgt spid="55"/>
                                        </p:tgtEl>
                                        <p:attrNameLst>
                                          <p:attrName>ppt_y</p:attrName>
                                        </p:attrNameLst>
                                      </p:cBhvr>
                                      <p:tavLst>
                                        <p:tav tm="0" fmla="#ppt_y-sin(pi*$)/27">
                                          <p:val>
                                            <p:fltVal val="0"/>
                                          </p:val>
                                        </p:tav>
                                        <p:tav tm="100000">
                                          <p:val>
                                            <p:fltVal val="1"/>
                                          </p:val>
                                        </p:tav>
                                      </p:tavLst>
                                    </p:anim>
                                    <p:anim calcmode="lin" valueType="num">
                                      <p:cBhvr>
                                        <p:cTn id="83" dur="164" tmFilter="0, 0; 0.125,0.2665; 0.25,0.4; 0.375,0.465; 0.5,0.5;  0.625,0.535; 0.75,0.6; 0.875,0.7335; 1,1">
                                          <p:stCondLst>
                                            <p:cond delay="1656"/>
                                          </p:stCondLst>
                                        </p:cTn>
                                        <p:tgtEl>
                                          <p:spTgt spid="55"/>
                                        </p:tgtEl>
                                        <p:attrNameLst>
                                          <p:attrName>ppt_y</p:attrName>
                                        </p:attrNameLst>
                                      </p:cBhvr>
                                      <p:tavLst>
                                        <p:tav tm="0" fmla="#ppt_y-sin(pi*$)/81">
                                          <p:val>
                                            <p:fltVal val="0"/>
                                          </p:val>
                                        </p:tav>
                                        <p:tav tm="100000">
                                          <p:val>
                                            <p:fltVal val="1"/>
                                          </p:val>
                                        </p:tav>
                                      </p:tavLst>
                                    </p:anim>
                                    <p:animScale>
                                      <p:cBhvr>
                                        <p:cTn id="84" dur="26">
                                          <p:stCondLst>
                                            <p:cond delay="650"/>
                                          </p:stCondLst>
                                        </p:cTn>
                                        <p:tgtEl>
                                          <p:spTgt spid="55"/>
                                        </p:tgtEl>
                                      </p:cBhvr>
                                      <p:to x="100000" y="60000"/>
                                    </p:animScale>
                                    <p:animScale>
                                      <p:cBhvr>
                                        <p:cTn id="85" dur="166" decel="50000">
                                          <p:stCondLst>
                                            <p:cond delay="676"/>
                                          </p:stCondLst>
                                        </p:cTn>
                                        <p:tgtEl>
                                          <p:spTgt spid="55"/>
                                        </p:tgtEl>
                                      </p:cBhvr>
                                      <p:to x="100000" y="100000"/>
                                    </p:animScale>
                                    <p:animScale>
                                      <p:cBhvr>
                                        <p:cTn id="86" dur="26">
                                          <p:stCondLst>
                                            <p:cond delay="1312"/>
                                          </p:stCondLst>
                                        </p:cTn>
                                        <p:tgtEl>
                                          <p:spTgt spid="55"/>
                                        </p:tgtEl>
                                      </p:cBhvr>
                                      <p:to x="100000" y="80000"/>
                                    </p:animScale>
                                    <p:animScale>
                                      <p:cBhvr>
                                        <p:cTn id="87" dur="166" decel="50000">
                                          <p:stCondLst>
                                            <p:cond delay="1338"/>
                                          </p:stCondLst>
                                        </p:cTn>
                                        <p:tgtEl>
                                          <p:spTgt spid="55"/>
                                        </p:tgtEl>
                                      </p:cBhvr>
                                      <p:to x="100000" y="100000"/>
                                    </p:animScale>
                                    <p:animScale>
                                      <p:cBhvr>
                                        <p:cTn id="88" dur="26">
                                          <p:stCondLst>
                                            <p:cond delay="1642"/>
                                          </p:stCondLst>
                                        </p:cTn>
                                        <p:tgtEl>
                                          <p:spTgt spid="55"/>
                                        </p:tgtEl>
                                      </p:cBhvr>
                                      <p:to x="100000" y="90000"/>
                                    </p:animScale>
                                    <p:animScale>
                                      <p:cBhvr>
                                        <p:cTn id="89" dur="166" decel="50000">
                                          <p:stCondLst>
                                            <p:cond delay="1668"/>
                                          </p:stCondLst>
                                        </p:cTn>
                                        <p:tgtEl>
                                          <p:spTgt spid="55"/>
                                        </p:tgtEl>
                                      </p:cBhvr>
                                      <p:to x="100000" y="100000"/>
                                    </p:animScale>
                                    <p:animScale>
                                      <p:cBhvr>
                                        <p:cTn id="90" dur="26">
                                          <p:stCondLst>
                                            <p:cond delay="1808"/>
                                          </p:stCondLst>
                                        </p:cTn>
                                        <p:tgtEl>
                                          <p:spTgt spid="55"/>
                                        </p:tgtEl>
                                      </p:cBhvr>
                                      <p:to x="100000" y="95000"/>
                                    </p:animScale>
                                    <p:animScale>
                                      <p:cBhvr>
                                        <p:cTn id="91" dur="166" decel="50000">
                                          <p:stCondLst>
                                            <p:cond delay="1834"/>
                                          </p:stCondLst>
                                        </p:cTn>
                                        <p:tgtEl>
                                          <p:spTgt spid="5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69484"/>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Rectangle 8"/>
          <p:cNvSpPr/>
          <p:nvPr/>
        </p:nvSpPr>
        <p:spPr>
          <a:xfrm>
            <a:off x="761090" y="1942048"/>
            <a:ext cx="4243957" cy="384915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7350561" y="1906266"/>
            <a:ext cx="4243957" cy="384915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193554" y="3890683"/>
            <a:ext cx="1906494" cy="1900518"/>
            <a:chOff x="5193554" y="3890683"/>
            <a:chExt cx="1906494" cy="1900518"/>
          </a:xfrm>
          <a:blipFill>
            <a:blip r:embed="rId3"/>
            <a:stretch>
              <a:fillRect/>
            </a:stretch>
          </a:blipFill>
          <a:effectLst>
            <a:outerShdw blurRad="50800" dist="38100" dir="16200000" rotWithShape="0">
              <a:prstClr val="black">
                <a:alpha val="40000"/>
              </a:prstClr>
            </a:outerShdw>
          </a:effectLst>
        </p:grpSpPr>
        <p:grpSp>
          <p:nvGrpSpPr>
            <p:cNvPr id="40" name="Группа 39"/>
            <p:cNvGrpSpPr/>
            <p:nvPr/>
          </p:nvGrpSpPr>
          <p:grpSpPr>
            <a:xfrm>
              <a:off x="5716101" y="4197206"/>
              <a:ext cx="874154" cy="1270642"/>
              <a:chOff x="9849891" y="2823728"/>
              <a:chExt cx="295339" cy="429295"/>
            </a:xfrm>
            <a:grpFill/>
          </p:grpSpPr>
          <p:sp>
            <p:nvSpPr>
              <p:cNvPr id="41"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 name="Прямоугольник 10"/>
            <p:cNvSpPr/>
            <p:nvPr/>
          </p:nvSpPr>
          <p:spPr>
            <a:xfrm>
              <a:off x="5193554" y="3890683"/>
              <a:ext cx="1906494" cy="1900518"/>
            </a:xfrm>
            <a:prstGeom prst="rect">
              <a:avLst/>
            </a:prstGeom>
            <a:grpFill/>
            <a:ln w="25400">
              <a:solidFill>
                <a:srgbClr val="B737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nvGrpSpPr>
          <p:cNvPr id="6" name="Group 5"/>
          <p:cNvGrpSpPr/>
          <p:nvPr/>
        </p:nvGrpSpPr>
        <p:grpSpPr>
          <a:xfrm>
            <a:off x="5196055" y="1942048"/>
            <a:ext cx="1906494" cy="1888795"/>
            <a:chOff x="5196055" y="1942048"/>
            <a:chExt cx="1906494" cy="1888795"/>
          </a:xfrm>
          <a:blipFill>
            <a:blip r:embed="rId4"/>
            <a:stretch>
              <a:fillRect/>
            </a:stretch>
          </a:blipFill>
          <a:effectLst>
            <a:outerShdw blurRad="50800" dist="38100" dir="16200000" rotWithShape="0">
              <a:prstClr val="black">
                <a:alpha val="40000"/>
              </a:prstClr>
            </a:outerShdw>
          </a:effectLst>
        </p:grpSpPr>
        <p:grpSp>
          <p:nvGrpSpPr>
            <p:cNvPr id="36" name="Группа 35"/>
            <p:cNvGrpSpPr/>
            <p:nvPr/>
          </p:nvGrpSpPr>
          <p:grpSpPr>
            <a:xfrm>
              <a:off x="5743665" y="2287170"/>
              <a:ext cx="1107105" cy="1288490"/>
              <a:chOff x="7588117" y="2233923"/>
              <a:chExt cx="374043" cy="435325"/>
            </a:xfrm>
            <a:grpFill/>
          </p:grpSpPr>
          <p:sp>
            <p:nvSpPr>
              <p:cNvPr id="37"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9" name="Прямоугольник 68"/>
            <p:cNvSpPr/>
            <p:nvPr/>
          </p:nvSpPr>
          <p:spPr>
            <a:xfrm>
              <a:off x="5196055" y="1942048"/>
              <a:ext cx="1906494" cy="1888795"/>
            </a:xfrm>
            <a:prstGeom prst="rect">
              <a:avLst/>
            </a:prstGeom>
            <a:grpFill/>
            <a:ln w="25400">
              <a:solidFill>
                <a:srgbClr val="96B35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nvGrpSpPr>
          <p:cNvPr id="26" name="Group 25"/>
          <p:cNvGrpSpPr/>
          <p:nvPr/>
        </p:nvGrpSpPr>
        <p:grpSpPr>
          <a:xfrm>
            <a:off x="1173150" y="2448268"/>
            <a:ext cx="3649765" cy="2950093"/>
            <a:chOff x="503759" y="2827276"/>
            <a:chExt cx="3282145" cy="2950093"/>
          </a:xfrm>
        </p:grpSpPr>
        <p:sp>
          <p:nvSpPr>
            <p:cNvPr id="27" name="TextBox 26"/>
            <p:cNvSpPr txBox="1"/>
            <p:nvPr/>
          </p:nvSpPr>
          <p:spPr>
            <a:xfrm>
              <a:off x="503759" y="3315156"/>
              <a:ext cx="3282145" cy="2462213"/>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28" name="TextBox 27"/>
            <p:cNvSpPr txBox="1"/>
            <p:nvPr/>
          </p:nvSpPr>
          <p:spPr>
            <a:xfrm>
              <a:off x="503759" y="2827276"/>
              <a:ext cx="1879391" cy="400110"/>
            </a:xfrm>
            <a:prstGeom prst="rect">
              <a:avLst/>
            </a:prstGeom>
            <a:noFill/>
          </p:spPr>
          <p:txBody>
            <a:bodyPr wrap="square" rtlCol="0">
              <a:spAutoFit/>
            </a:bodyPr>
            <a:lstStyle/>
            <a:p>
              <a:r>
                <a:rPr lang="en-US" sz="2000" b="1" dirty="0">
                  <a:solidFill>
                    <a:srgbClr val="96B357"/>
                  </a:solidFill>
                </a:rPr>
                <a:t>Title Goes Here</a:t>
              </a:r>
            </a:p>
          </p:txBody>
        </p:sp>
      </p:grpSp>
      <p:grpSp>
        <p:nvGrpSpPr>
          <p:cNvPr id="48" name="Group 47"/>
          <p:cNvGrpSpPr/>
          <p:nvPr/>
        </p:nvGrpSpPr>
        <p:grpSpPr>
          <a:xfrm>
            <a:off x="7647658" y="2448268"/>
            <a:ext cx="3649765" cy="2950093"/>
            <a:chOff x="503759" y="2827276"/>
            <a:chExt cx="3282145" cy="2950093"/>
          </a:xfrm>
        </p:grpSpPr>
        <p:sp>
          <p:nvSpPr>
            <p:cNvPr id="49" name="TextBox 48"/>
            <p:cNvSpPr txBox="1"/>
            <p:nvPr/>
          </p:nvSpPr>
          <p:spPr>
            <a:xfrm>
              <a:off x="503759" y="3315156"/>
              <a:ext cx="3282145" cy="2462213"/>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50" name="TextBox 49"/>
            <p:cNvSpPr txBox="1"/>
            <p:nvPr/>
          </p:nvSpPr>
          <p:spPr>
            <a:xfrm>
              <a:off x="503759" y="2827276"/>
              <a:ext cx="1879391" cy="400110"/>
            </a:xfrm>
            <a:prstGeom prst="rect">
              <a:avLst/>
            </a:prstGeom>
            <a:noFill/>
          </p:spPr>
          <p:txBody>
            <a:bodyPr wrap="square" rtlCol="0">
              <a:spAutoFit/>
            </a:bodyPr>
            <a:lstStyle/>
            <a:p>
              <a:r>
                <a:rPr lang="en-US" sz="2000" b="1" dirty="0">
                  <a:solidFill>
                    <a:srgbClr val="B7372A"/>
                  </a:solidFill>
                </a:rPr>
                <a:t>Title Goes Here</a:t>
              </a:r>
            </a:p>
          </p:txBody>
        </p:sp>
      </p:grpSp>
      <p:sp>
        <p:nvSpPr>
          <p:cNvPr id="51" name="Freeform 50"/>
          <p:cNvSpPr/>
          <p:nvPr/>
        </p:nvSpPr>
        <p:spPr>
          <a:xfrm rot="1219476" flipH="1">
            <a:off x="3089637" y="1696617"/>
            <a:ext cx="2041116" cy="1304030"/>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tx1"/>
            </a:solidFill>
            <a:prstDash val="sysDot"/>
            <a:tailEnd type="stealth"/>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2" name="Freeform 51"/>
          <p:cNvSpPr/>
          <p:nvPr/>
        </p:nvSpPr>
        <p:spPr>
          <a:xfrm rot="21150505" flipH="1">
            <a:off x="6759345" y="2744208"/>
            <a:ext cx="967364" cy="1149302"/>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tx1"/>
            </a:solidFill>
            <a:prstDash val="sysDot"/>
            <a:headEnd type="triangle"/>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29" name="TextBox 2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570407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750" fill="hold"/>
                                        <p:tgtEl>
                                          <p:spTgt spid="9"/>
                                        </p:tgtEl>
                                        <p:attrNameLst>
                                          <p:attrName>ppt_x</p:attrName>
                                        </p:attrNameLst>
                                      </p:cBhvr>
                                      <p:tavLst>
                                        <p:tav tm="0">
                                          <p:val>
                                            <p:strVal val="0-#ppt_w/2"/>
                                          </p:val>
                                        </p:tav>
                                        <p:tav tm="100000">
                                          <p:val>
                                            <p:strVal val="#ppt_x"/>
                                          </p:val>
                                        </p:tav>
                                      </p:tavLst>
                                    </p:anim>
                                    <p:anim calcmode="lin" valueType="num">
                                      <p:cBhvr additive="base">
                                        <p:cTn id="12" dur="750" fill="hold"/>
                                        <p:tgtEl>
                                          <p:spTgt spid="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53"/>
                                        </p:tgtEl>
                                        <p:attrNameLst>
                                          <p:attrName>style.visibility</p:attrName>
                                        </p:attrNameLst>
                                      </p:cBhvr>
                                      <p:to>
                                        <p:strVal val="visible"/>
                                      </p:to>
                                    </p:set>
                                    <p:anim calcmode="lin" valueType="num">
                                      <p:cBhvr additive="base">
                                        <p:cTn id="15" dur="750" fill="hold"/>
                                        <p:tgtEl>
                                          <p:spTgt spid="53"/>
                                        </p:tgtEl>
                                        <p:attrNameLst>
                                          <p:attrName>ppt_x</p:attrName>
                                        </p:attrNameLst>
                                      </p:cBhvr>
                                      <p:tavLst>
                                        <p:tav tm="0">
                                          <p:val>
                                            <p:strVal val="1+#ppt_w/2"/>
                                          </p:val>
                                        </p:tav>
                                        <p:tav tm="100000">
                                          <p:val>
                                            <p:strVal val="#ppt_x"/>
                                          </p:val>
                                        </p:tav>
                                      </p:tavLst>
                                    </p:anim>
                                    <p:anim calcmode="lin" valueType="num">
                                      <p:cBhvr additive="base">
                                        <p:cTn id="16" dur="750" fill="hold"/>
                                        <p:tgtEl>
                                          <p:spTgt spid="53"/>
                                        </p:tgtEl>
                                        <p:attrNameLst>
                                          <p:attrName>ppt_y</p:attrName>
                                        </p:attrNameLst>
                                      </p:cBhvr>
                                      <p:tavLst>
                                        <p:tav tm="0">
                                          <p:val>
                                            <p:strVal val="#ppt_y"/>
                                          </p:val>
                                        </p:tav>
                                        <p:tav tm="100000">
                                          <p:val>
                                            <p:strVal val="#ppt_y"/>
                                          </p:val>
                                        </p:tav>
                                      </p:tavLst>
                                    </p:anim>
                                  </p:childTnLst>
                                </p:cTn>
                              </p:par>
                            </p:childTnLst>
                          </p:cTn>
                        </p:par>
                        <p:par>
                          <p:cTn id="17" fill="hold">
                            <p:stCondLst>
                              <p:cond delay="1750"/>
                            </p:stCondLst>
                            <p:childTnLst>
                              <p:par>
                                <p:cTn id="18" presetID="22" presetClass="entr" presetSubtype="1" fill="hold"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up)">
                                      <p:cBhvr>
                                        <p:cTn id="20" dur="1000"/>
                                        <p:tgtEl>
                                          <p:spTgt spid="26"/>
                                        </p:tgtEl>
                                      </p:cBhvr>
                                    </p:animEffect>
                                  </p:childTnLst>
                                </p:cTn>
                              </p:par>
                            </p:childTnLst>
                          </p:cTn>
                        </p:par>
                        <p:par>
                          <p:cTn id="21" fill="hold">
                            <p:stCondLst>
                              <p:cond delay="2750"/>
                            </p:stCondLst>
                            <p:childTnLst>
                              <p:par>
                                <p:cTn id="22" presetID="22" presetClass="entr" presetSubtype="4" fill="hold" grpId="0" nodeType="afterEffect">
                                  <p:stCondLst>
                                    <p:cond delay="0"/>
                                  </p:stCondLst>
                                  <p:childTnLst>
                                    <p:set>
                                      <p:cBhvr>
                                        <p:cTn id="23" dur="1" fill="hold">
                                          <p:stCondLst>
                                            <p:cond delay="0"/>
                                          </p:stCondLst>
                                        </p:cTn>
                                        <p:tgtEl>
                                          <p:spTgt spid="51"/>
                                        </p:tgtEl>
                                        <p:attrNameLst>
                                          <p:attrName>style.visibility</p:attrName>
                                        </p:attrNameLst>
                                      </p:cBhvr>
                                      <p:to>
                                        <p:strVal val="visible"/>
                                      </p:to>
                                    </p:set>
                                    <p:animEffect transition="in" filter="wipe(down)">
                                      <p:cBhvr>
                                        <p:cTn id="24" dur="750"/>
                                        <p:tgtEl>
                                          <p:spTgt spid="51"/>
                                        </p:tgtEl>
                                      </p:cBhvr>
                                    </p:animEffect>
                                  </p:childTnLst>
                                </p:cTn>
                              </p:par>
                            </p:childTnLst>
                          </p:cTn>
                        </p:par>
                        <p:par>
                          <p:cTn id="25" fill="hold">
                            <p:stCondLst>
                              <p:cond delay="3500"/>
                            </p:stCondLst>
                            <p:childTnLst>
                              <p:par>
                                <p:cTn id="26" presetID="53" presetClass="entr" presetSubtype="16"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1000" fill="hold"/>
                                        <p:tgtEl>
                                          <p:spTgt spid="6"/>
                                        </p:tgtEl>
                                        <p:attrNameLst>
                                          <p:attrName>ppt_w</p:attrName>
                                        </p:attrNameLst>
                                      </p:cBhvr>
                                      <p:tavLst>
                                        <p:tav tm="0">
                                          <p:val>
                                            <p:fltVal val="0"/>
                                          </p:val>
                                        </p:tav>
                                        <p:tav tm="100000">
                                          <p:val>
                                            <p:strVal val="#ppt_w"/>
                                          </p:val>
                                        </p:tav>
                                      </p:tavLst>
                                    </p:anim>
                                    <p:anim calcmode="lin" valueType="num">
                                      <p:cBhvr>
                                        <p:cTn id="29" dur="1000" fill="hold"/>
                                        <p:tgtEl>
                                          <p:spTgt spid="6"/>
                                        </p:tgtEl>
                                        <p:attrNameLst>
                                          <p:attrName>ppt_h</p:attrName>
                                        </p:attrNameLst>
                                      </p:cBhvr>
                                      <p:tavLst>
                                        <p:tav tm="0">
                                          <p:val>
                                            <p:fltVal val="0"/>
                                          </p:val>
                                        </p:tav>
                                        <p:tav tm="100000">
                                          <p:val>
                                            <p:strVal val="#ppt_h"/>
                                          </p:val>
                                        </p:tav>
                                      </p:tavLst>
                                    </p:anim>
                                    <p:animEffect transition="in" filter="fade">
                                      <p:cBhvr>
                                        <p:cTn id="30" dur="1000"/>
                                        <p:tgtEl>
                                          <p:spTgt spid="6"/>
                                        </p:tgtEl>
                                      </p:cBhvr>
                                    </p:animEffect>
                                  </p:childTnLst>
                                </p:cTn>
                              </p:par>
                            </p:childTnLst>
                          </p:cTn>
                        </p:par>
                        <p:par>
                          <p:cTn id="31" fill="hold">
                            <p:stCondLst>
                              <p:cond delay="4500"/>
                            </p:stCondLst>
                            <p:childTnLst>
                              <p:par>
                                <p:cTn id="32" presetID="22" presetClass="entr" presetSubtype="1" fill="hold" nodeType="after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wipe(up)">
                                      <p:cBhvr>
                                        <p:cTn id="34" dur="1000"/>
                                        <p:tgtEl>
                                          <p:spTgt spid="48"/>
                                        </p:tgtEl>
                                      </p:cBhvr>
                                    </p:animEffect>
                                  </p:childTnLst>
                                </p:cTn>
                              </p:par>
                            </p:childTnLst>
                          </p:cTn>
                        </p:par>
                        <p:par>
                          <p:cTn id="35" fill="hold">
                            <p:stCondLst>
                              <p:cond delay="5500"/>
                            </p:stCondLst>
                            <p:childTnLst>
                              <p:par>
                                <p:cTn id="36" presetID="22" presetClass="entr" presetSubtype="1"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wipe(up)">
                                      <p:cBhvr>
                                        <p:cTn id="38" dur="750"/>
                                        <p:tgtEl>
                                          <p:spTgt spid="52"/>
                                        </p:tgtEl>
                                      </p:cBhvr>
                                    </p:animEffect>
                                  </p:childTnLst>
                                </p:cTn>
                              </p:par>
                            </p:childTnLst>
                          </p:cTn>
                        </p:par>
                        <p:par>
                          <p:cTn id="39" fill="hold">
                            <p:stCondLst>
                              <p:cond delay="6250"/>
                            </p:stCondLst>
                            <p:childTnLst>
                              <p:par>
                                <p:cTn id="40" presetID="53" presetClass="entr" presetSubtype="16" fill="hold" nodeType="afterEffect">
                                  <p:stCondLst>
                                    <p:cond delay="0"/>
                                  </p:stCondLst>
                                  <p:childTnLst>
                                    <p:set>
                                      <p:cBhvr>
                                        <p:cTn id="41" dur="1" fill="hold">
                                          <p:stCondLst>
                                            <p:cond delay="0"/>
                                          </p:stCondLst>
                                        </p:cTn>
                                        <p:tgtEl>
                                          <p:spTgt spid="4"/>
                                        </p:tgtEl>
                                        <p:attrNameLst>
                                          <p:attrName>style.visibility</p:attrName>
                                        </p:attrNameLst>
                                      </p:cBhvr>
                                      <p:to>
                                        <p:strVal val="visible"/>
                                      </p:to>
                                    </p:set>
                                    <p:anim calcmode="lin" valueType="num">
                                      <p:cBhvr>
                                        <p:cTn id="42" dur="1000" fill="hold"/>
                                        <p:tgtEl>
                                          <p:spTgt spid="4"/>
                                        </p:tgtEl>
                                        <p:attrNameLst>
                                          <p:attrName>ppt_w</p:attrName>
                                        </p:attrNameLst>
                                      </p:cBhvr>
                                      <p:tavLst>
                                        <p:tav tm="0">
                                          <p:val>
                                            <p:fltVal val="0"/>
                                          </p:val>
                                        </p:tav>
                                        <p:tav tm="100000">
                                          <p:val>
                                            <p:strVal val="#ppt_w"/>
                                          </p:val>
                                        </p:tav>
                                      </p:tavLst>
                                    </p:anim>
                                    <p:anim calcmode="lin" valueType="num">
                                      <p:cBhvr>
                                        <p:cTn id="43" dur="1000" fill="hold"/>
                                        <p:tgtEl>
                                          <p:spTgt spid="4"/>
                                        </p:tgtEl>
                                        <p:attrNameLst>
                                          <p:attrName>ppt_h</p:attrName>
                                        </p:attrNameLst>
                                      </p:cBhvr>
                                      <p:tavLst>
                                        <p:tav tm="0">
                                          <p:val>
                                            <p:fltVal val="0"/>
                                          </p:val>
                                        </p:tav>
                                        <p:tav tm="100000">
                                          <p:val>
                                            <p:strVal val="#ppt_h"/>
                                          </p:val>
                                        </p:tav>
                                      </p:tavLst>
                                    </p:anim>
                                    <p:animEffect transition="in" filter="fade">
                                      <p:cBhvr>
                                        <p:cTn id="44"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9" grpId="0" animBg="1"/>
      <p:bldP spid="53" grpId="0" animBg="1"/>
      <p:bldP spid="51" grpId="0" animBg="1"/>
      <p:bldP spid="5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69484"/>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Rounded Rectangle 8"/>
          <p:cNvSpPr/>
          <p:nvPr/>
        </p:nvSpPr>
        <p:spPr>
          <a:xfrm>
            <a:off x="901701" y="5257872"/>
            <a:ext cx="2349500" cy="812800"/>
          </a:xfrm>
          <a:prstGeom prst="roundRect">
            <a:avLst>
              <a:gd name="adj" fmla="val 8334"/>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ea typeface="Open Sans Light" panose="020B0306030504020204" pitchFamily="34" charset="0"/>
                <a:cs typeface="Open Sans Light" panose="020B0306030504020204" pitchFamily="34" charset="0"/>
              </a:rPr>
              <a:t>$12.95</a:t>
            </a:r>
            <a:endParaRPr lang="en-US" sz="2800" b="1" dirty="0">
              <a:ea typeface="Open Sans Light" panose="020B0306030504020204" pitchFamily="34" charset="0"/>
              <a:cs typeface="Open Sans Light" panose="020B0306030504020204" pitchFamily="34" charset="0"/>
            </a:endParaRPr>
          </a:p>
        </p:txBody>
      </p:sp>
      <p:sp>
        <p:nvSpPr>
          <p:cNvPr id="6" name="Rounded Rectangle 5"/>
          <p:cNvSpPr/>
          <p:nvPr/>
        </p:nvSpPr>
        <p:spPr>
          <a:xfrm>
            <a:off x="901701"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Rectangle 6"/>
          <p:cNvSpPr/>
          <p:nvPr/>
        </p:nvSpPr>
        <p:spPr>
          <a:xfrm>
            <a:off x="901701" y="2095611"/>
            <a:ext cx="2349500" cy="6604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ea typeface="Open Sans Light" pitchFamily="34" charset="0"/>
                <a:cs typeface="Open Sans Light" pitchFamily="34" charset="0"/>
              </a:rPr>
              <a:t>OPTION 1</a:t>
            </a:r>
          </a:p>
        </p:txBody>
      </p:sp>
      <p:sp>
        <p:nvSpPr>
          <p:cNvPr id="8" name="Rectangle 7"/>
          <p:cNvSpPr/>
          <p:nvPr/>
        </p:nvSpPr>
        <p:spPr>
          <a:xfrm>
            <a:off x="901701" y="2756012"/>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10" name="Rounded Rectangle 9"/>
          <p:cNvSpPr/>
          <p:nvPr/>
        </p:nvSpPr>
        <p:spPr>
          <a:xfrm>
            <a:off x="3543301" y="5257872"/>
            <a:ext cx="2349500" cy="812800"/>
          </a:xfrm>
          <a:prstGeom prst="roundRect">
            <a:avLst>
              <a:gd name="adj" fmla="val 8334"/>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ea typeface="Open Sans Light" panose="020B0306030504020204" pitchFamily="34" charset="0"/>
                <a:cs typeface="Open Sans Light" panose="020B0306030504020204" pitchFamily="34" charset="0"/>
              </a:rPr>
              <a:t>$16.95</a:t>
            </a:r>
            <a:endParaRPr lang="en-US" sz="2800" b="1" dirty="0">
              <a:ea typeface="Open Sans Light" panose="020B0306030504020204" pitchFamily="34" charset="0"/>
              <a:cs typeface="Open Sans Light" panose="020B0306030504020204" pitchFamily="34" charset="0"/>
            </a:endParaRPr>
          </a:p>
        </p:txBody>
      </p:sp>
      <p:sp>
        <p:nvSpPr>
          <p:cNvPr id="11" name="Rounded Rectangle 10"/>
          <p:cNvSpPr/>
          <p:nvPr/>
        </p:nvSpPr>
        <p:spPr>
          <a:xfrm>
            <a:off x="3543301"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Rectangle 11"/>
          <p:cNvSpPr/>
          <p:nvPr/>
        </p:nvSpPr>
        <p:spPr>
          <a:xfrm>
            <a:off x="3543301" y="2095611"/>
            <a:ext cx="2349500" cy="66040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ea typeface="Open Sans Light" pitchFamily="34" charset="0"/>
                <a:cs typeface="Open Sans Light" pitchFamily="34" charset="0"/>
              </a:rPr>
              <a:t>OPTION 2</a:t>
            </a:r>
          </a:p>
        </p:txBody>
      </p:sp>
      <p:sp>
        <p:nvSpPr>
          <p:cNvPr id="14" name="Rounded Rectangle 13"/>
          <p:cNvSpPr/>
          <p:nvPr/>
        </p:nvSpPr>
        <p:spPr>
          <a:xfrm>
            <a:off x="6184900" y="5257872"/>
            <a:ext cx="2349500" cy="812800"/>
          </a:xfrm>
          <a:prstGeom prst="roundRect">
            <a:avLst>
              <a:gd name="adj" fmla="val 8334"/>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ea typeface="Open Sans Light" panose="020B0306030504020204" pitchFamily="34" charset="0"/>
                <a:cs typeface="Open Sans Light" panose="020B0306030504020204" pitchFamily="34" charset="0"/>
              </a:rPr>
              <a:t>$29.95</a:t>
            </a:r>
            <a:endParaRPr lang="en-US" sz="2800" b="1" dirty="0">
              <a:ea typeface="Open Sans Light" panose="020B0306030504020204" pitchFamily="34" charset="0"/>
              <a:cs typeface="Open Sans Light" panose="020B0306030504020204" pitchFamily="34" charset="0"/>
            </a:endParaRPr>
          </a:p>
        </p:txBody>
      </p:sp>
      <p:sp>
        <p:nvSpPr>
          <p:cNvPr id="15" name="Rounded Rectangle 14"/>
          <p:cNvSpPr/>
          <p:nvPr/>
        </p:nvSpPr>
        <p:spPr>
          <a:xfrm>
            <a:off x="6184900"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Rectangle 15"/>
          <p:cNvSpPr/>
          <p:nvPr/>
        </p:nvSpPr>
        <p:spPr>
          <a:xfrm>
            <a:off x="6184900" y="2095611"/>
            <a:ext cx="2349500" cy="66040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ea typeface="Open Sans Light" pitchFamily="34" charset="0"/>
                <a:cs typeface="Open Sans Light" pitchFamily="34" charset="0"/>
              </a:rPr>
              <a:t>OPTION 3</a:t>
            </a:r>
          </a:p>
        </p:txBody>
      </p:sp>
      <p:sp>
        <p:nvSpPr>
          <p:cNvPr id="18" name="Rounded Rectangle 17"/>
          <p:cNvSpPr/>
          <p:nvPr/>
        </p:nvSpPr>
        <p:spPr>
          <a:xfrm>
            <a:off x="8826500" y="5257872"/>
            <a:ext cx="2349500" cy="812800"/>
          </a:xfrm>
          <a:prstGeom prst="roundRect">
            <a:avLst>
              <a:gd name="adj" fmla="val 8334"/>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ea typeface="Open Sans Light" panose="020B0306030504020204" pitchFamily="34" charset="0"/>
                <a:cs typeface="Open Sans Light" panose="020B0306030504020204" pitchFamily="34" charset="0"/>
              </a:rPr>
              <a:t>$49.95</a:t>
            </a:r>
            <a:endParaRPr lang="en-US" sz="2800" b="1" dirty="0">
              <a:ea typeface="Open Sans Light" panose="020B0306030504020204" pitchFamily="34" charset="0"/>
              <a:cs typeface="Open Sans Light" panose="020B0306030504020204" pitchFamily="34" charset="0"/>
            </a:endParaRPr>
          </a:p>
        </p:txBody>
      </p:sp>
      <p:sp>
        <p:nvSpPr>
          <p:cNvPr id="19" name="Rounded Rectangle 18"/>
          <p:cNvSpPr/>
          <p:nvPr/>
        </p:nvSpPr>
        <p:spPr>
          <a:xfrm>
            <a:off x="8826500"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Rectangle 19"/>
          <p:cNvSpPr/>
          <p:nvPr/>
        </p:nvSpPr>
        <p:spPr>
          <a:xfrm>
            <a:off x="8826500" y="2095611"/>
            <a:ext cx="2349500" cy="6604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ea typeface="Open Sans Light" pitchFamily="34" charset="0"/>
                <a:cs typeface="Open Sans Light" pitchFamily="34" charset="0"/>
              </a:rPr>
              <a:t>OPTION 4</a:t>
            </a:r>
          </a:p>
        </p:txBody>
      </p:sp>
      <p:sp>
        <p:nvSpPr>
          <p:cNvPr id="27" name="Rectangle 26"/>
          <p:cNvSpPr/>
          <p:nvPr/>
        </p:nvSpPr>
        <p:spPr>
          <a:xfrm>
            <a:off x="3543300" y="2756012"/>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8" name="Rectangle 27"/>
          <p:cNvSpPr/>
          <p:nvPr/>
        </p:nvSpPr>
        <p:spPr>
          <a:xfrm>
            <a:off x="6184900" y="2760924"/>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9" name="Rectangle 28"/>
          <p:cNvSpPr/>
          <p:nvPr/>
        </p:nvSpPr>
        <p:spPr>
          <a:xfrm>
            <a:off x="8826500" y="2760924"/>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2" name="TextBox 2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981306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ppt_x"/>
                                          </p:val>
                                        </p:tav>
                                        <p:tav tm="100000">
                                          <p:val>
                                            <p:strVal val="#ppt_x"/>
                                          </p:val>
                                        </p:tav>
                                      </p:tavLst>
                                    </p:anim>
                                    <p:anim calcmode="lin" valueType="num">
                                      <p:cBhvr additive="base">
                                        <p:cTn id="17" dur="500" fill="hold"/>
                                        <p:tgtEl>
                                          <p:spTgt spid="7"/>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4"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additive="base">
                                        <p:cTn id="26" dur="500" fill="hold"/>
                                        <p:tgtEl>
                                          <p:spTgt spid="9"/>
                                        </p:tgtEl>
                                        <p:attrNameLst>
                                          <p:attrName>ppt_x</p:attrName>
                                        </p:attrNameLst>
                                      </p:cBhvr>
                                      <p:tavLst>
                                        <p:tav tm="0">
                                          <p:val>
                                            <p:strVal val="#ppt_x"/>
                                          </p:val>
                                        </p:tav>
                                        <p:tav tm="100000">
                                          <p:val>
                                            <p:strVal val="#ppt_x"/>
                                          </p:val>
                                        </p:tav>
                                      </p:tavLst>
                                    </p:anim>
                                    <p:anim calcmode="lin" valueType="num">
                                      <p:cBhvr additive="base">
                                        <p:cTn id="27" dur="500" fill="hold"/>
                                        <p:tgtEl>
                                          <p:spTgt spid="9"/>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ppt_x"/>
                                          </p:val>
                                        </p:tav>
                                        <p:tav tm="100000">
                                          <p:val>
                                            <p:strVal val="#ppt_x"/>
                                          </p:val>
                                        </p:tav>
                                      </p:tavLst>
                                    </p:anim>
                                    <p:anim calcmode="lin" valueType="num">
                                      <p:cBhvr additive="base">
                                        <p:cTn id="42" dur="500" fill="hold"/>
                                        <p:tgtEl>
                                          <p:spTgt spid="27"/>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fill="hold"/>
                                        <p:tgtEl>
                                          <p:spTgt spid="10"/>
                                        </p:tgtEl>
                                        <p:attrNameLst>
                                          <p:attrName>ppt_x</p:attrName>
                                        </p:attrNameLst>
                                      </p:cBhvr>
                                      <p:tavLst>
                                        <p:tav tm="0">
                                          <p:val>
                                            <p:strVal val="#ppt_x"/>
                                          </p:val>
                                        </p:tav>
                                        <p:tav tm="100000">
                                          <p:val>
                                            <p:strVal val="#ppt_x"/>
                                          </p:val>
                                        </p:tav>
                                      </p:tavLst>
                                    </p:anim>
                                    <p:anim calcmode="lin" valueType="num">
                                      <p:cBhvr additive="base">
                                        <p:cTn id="47" dur="500" fill="hold"/>
                                        <p:tgtEl>
                                          <p:spTgt spid="10"/>
                                        </p:tgtEl>
                                        <p:attrNameLst>
                                          <p:attrName>ppt_y</p:attrName>
                                        </p:attrNameLst>
                                      </p:cBhvr>
                                      <p:tavLst>
                                        <p:tav tm="0">
                                          <p:val>
                                            <p:strVal val="1+#ppt_h/2"/>
                                          </p:val>
                                        </p:tav>
                                        <p:tav tm="100000">
                                          <p:val>
                                            <p:strVal val="#ppt_y"/>
                                          </p:val>
                                        </p:tav>
                                      </p:tavLst>
                                    </p:anim>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additive="base">
                                        <p:cTn id="51" dur="500" fill="hold"/>
                                        <p:tgtEl>
                                          <p:spTgt spid="15"/>
                                        </p:tgtEl>
                                        <p:attrNameLst>
                                          <p:attrName>ppt_x</p:attrName>
                                        </p:attrNameLst>
                                      </p:cBhvr>
                                      <p:tavLst>
                                        <p:tav tm="0">
                                          <p:val>
                                            <p:strVal val="#ppt_x"/>
                                          </p:val>
                                        </p:tav>
                                        <p:tav tm="100000">
                                          <p:val>
                                            <p:strVal val="#ppt_x"/>
                                          </p:val>
                                        </p:tav>
                                      </p:tavLst>
                                    </p:anim>
                                    <p:anim calcmode="lin" valueType="num">
                                      <p:cBhvr additive="base">
                                        <p:cTn id="52" dur="500" fill="hold"/>
                                        <p:tgtEl>
                                          <p:spTgt spid="15"/>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4" fill="hold" grpId="0" nodeType="afterEffect">
                                  <p:stCondLst>
                                    <p:cond delay="0"/>
                                  </p:stCondLst>
                                  <p:childTnLst>
                                    <p:set>
                                      <p:cBhvr>
                                        <p:cTn id="55" dur="1" fill="hold">
                                          <p:stCondLst>
                                            <p:cond delay="0"/>
                                          </p:stCondLst>
                                        </p:cTn>
                                        <p:tgtEl>
                                          <p:spTgt spid="16"/>
                                        </p:tgtEl>
                                        <p:attrNameLst>
                                          <p:attrName>style.visibility</p:attrName>
                                        </p:attrNameLst>
                                      </p:cBhvr>
                                      <p:to>
                                        <p:strVal val="visible"/>
                                      </p:to>
                                    </p:set>
                                    <p:anim calcmode="lin" valueType="num">
                                      <p:cBhvr additive="base">
                                        <p:cTn id="56" dur="500" fill="hold"/>
                                        <p:tgtEl>
                                          <p:spTgt spid="16"/>
                                        </p:tgtEl>
                                        <p:attrNameLst>
                                          <p:attrName>ppt_x</p:attrName>
                                        </p:attrNameLst>
                                      </p:cBhvr>
                                      <p:tavLst>
                                        <p:tav tm="0">
                                          <p:val>
                                            <p:strVal val="#ppt_x"/>
                                          </p:val>
                                        </p:tav>
                                        <p:tav tm="100000">
                                          <p:val>
                                            <p:strVal val="#ppt_x"/>
                                          </p:val>
                                        </p:tav>
                                      </p:tavLst>
                                    </p:anim>
                                    <p:anim calcmode="lin" valueType="num">
                                      <p:cBhvr additive="base">
                                        <p:cTn id="57" dur="500" fill="hold"/>
                                        <p:tgtEl>
                                          <p:spTgt spid="16"/>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additive="base">
                                        <p:cTn id="61" dur="500" fill="hold"/>
                                        <p:tgtEl>
                                          <p:spTgt spid="28"/>
                                        </p:tgtEl>
                                        <p:attrNameLst>
                                          <p:attrName>ppt_x</p:attrName>
                                        </p:attrNameLst>
                                      </p:cBhvr>
                                      <p:tavLst>
                                        <p:tav tm="0">
                                          <p:val>
                                            <p:strVal val="#ppt_x"/>
                                          </p:val>
                                        </p:tav>
                                        <p:tav tm="100000">
                                          <p:val>
                                            <p:strVal val="#ppt_x"/>
                                          </p:val>
                                        </p:tav>
                                      </p:tavLst>
                                    </p:anim>
                                    <p:anim calcmode="lin" valueType="num">
                                      <p:cBhvr additive="base">
                                        <p:cTn id="62" dur="500" fill="hold"/>
                                        <p:tgtEl>
                                          <p:spTgt spid="28"/>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14"/>
                                        </p:tgtEl>
                                        <p:attrNameLst>
                                          <p:attrName>style.visibility</p:attrName>
                                        </p:attrNameLst>
                                      </p:cBhvr>
                                      <p:to>
                                        <p:strVal val="visible"/>
                                      </p:to>
                                    </p:set>
                                    <p:anim calcmode="lin" valueType="num">
                                      <p:cBhvr additive="base">
                                        <p:cTn id="66" dur="500" fill="hold"/>
                                        <p:tgtEl>
                                          <p:spTgt spid="14"/>
                                        </p:tgtEl>
                                        <p:attrNameLst>
                                          <p:attrName>ppt_x</p:attrName>
                                        </p:attrNameLst>
                                      </p:cBhvr>
                                      <p:tavLst>
                                        <p:tav tm="0">
                                          <p:val>
                                            <p:strVal val="#ppt_x"/>
                                          </p:val>
                                        </p:tav>
                                        <p:tav tm="100000">
                                          <p:val>
                                            <p:strVal val="#ppt_x"/>
                                          </p:val>
                                        </p:tav>
                                      </p:tavLst>
                                    </p:anim>
                                    <p:anim calcmode="lin" valueType="num">
                                      <p:cBhvr additive="base">
                                        <p:cTn id="67" dur="500" fill="hold"/>
                                        <p:tgtEl>
                                          <p:spTgt spid="14"/>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2" presetClass="entr" presetSubtype="4"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 calcmode="lin" valueType="num">
                                      <p:cBhvr additive="base">
                                        <p:cTn id="71" dur="500" fill="hold"/>
                                        <p:tgtEl>
                                          <p:spTgt spid="19"/>
                                        </p:tgtEl>
                                        <p:attrNameLst>
                                          <p:attrName>ppt_x</p:attrName>
                                        </p:attrNameLst>
                                      </p:cBhvr>
                                      <p:tavLst>
                                        <p:tav tm="0">
                                          <p:val>
                                            <p:strVal val="#ppt_x"/>
                                          </p:val>
                                        </p:tav>
                                        <p:tav tm="100000">
                                          <p:val>
                                            <p:strVal val="#ppt_x"/>
                                          </p:val>
                                        </p:tav>
                                      </p:tavLst>
                                    </p:anim>
                                    <p:anim calcmode="lin" valueType="num">
                                      <p:cBhvr additive="base">
                                        <p:cTn id="72" dur="500" fill="hold"/>
                                        <p:tgtEl>
                                          <p:spTgt spid="19"/>
                                        </p:tgtEl>
                                        <p:attrNameLst>
                                          <p:attrName>ppt_y</p:attrName>
                                        </p:attrNameLst>
                                      </p:cBhvr>
                                      <p:tavLst>
                                        <p:tav tm="0">
                                          <p:val>
                                            <p:strVal val="1+#ppt_h/2"/>
                                          </p:val>
                                        </p:tav>
                                        <p:tav tm="100000">
                                          <p:val>
                                            <p:strVal val="#ppt_y"/>
                                          </p:val>
                                        </p:tav>
                                      </p:tavLst>
                                    </p:anim>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ppt_x"/>
                                          </p:val>
                                        </p:tav>
                                        <p:tav tm="100000">
                                          <p:val>
                                            <p:strVal val="#ppt_x"/>
                                          </p:val>
                                        </p:tav>
                                      </p:tavLst>
                                    </p:anim>
                                    <p:anim calcmode="lin" valueType="num">
                                      <p:cBhvr additive="base">
                                        <p:cTn id="77" dur="500" fill="hold"/>
                                        <p:tgtEl>
                                          <p:spTgt spid="20"/>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2" presetClass="entr" presetSubtype="4"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 calcmode="lin" valueType="num">
                                      <p:cBhvr additive="base">
                                        <p:cTn id="81" dur="500" fill="hold"/>
                                        <p:tgtEl>
                                          <p:spTgt spid="29"/>
                                        </p:tgtEl>
                                        <p:attrNameLst>
                                          <p:attrName>ppt_x</p:attrName>
                                        </p:attrNameLst>
                                      </p:cBhvr>
                                      <p:tavLst>
                                        <p:tav tm="0">
                                          <p:val>
                                            <p:strVal val="#ppt_x"/>
                                          </p:val>
                                        </p:tav>
                                        <p:tav tm="100000">
                                          <p:val>
                                            <p:strVal val="#ppt_x"/>
                                          </p:val>
                                        </p:tav>
                                      </p:tavLst>
                                    </p:anim>
                                    <p:anim calcmode="lin" valueType="num">
                                      <p:cBhvr additive="base">
                                        <p:cTn id="82" dur="500" fill="hold"/>
                                        <p:tgtEl>
                                          <p:spTgt spid="29"/>
                                        </p:tgtEl>
                                        <p:attrNameLst>
                                          <p:attrName>ppt_y</p:attrName>
                                        </p:attrNameLst>
                                      </p:cBhvr>
                                      <p:tavLst>
                                        <p:tav tm="0">
                                          <p:val>
                                            <p:strVal val="1+#ppt_h/2"/>
                                          </p:val>
                                        </p:tav>
                                        <p:tav tm="100000">
                                          <p:val>
                                            <p:strVal val="#ppt_y"/>
                                          </p:val>
                                        </p:tav>
                                      </p:tavLst>
                                    </p:anim>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9" grpId="0" animBg="1"/>
      <p:bldP spid="6" grpId="0" animBg="1"/>
      <p:bldP spid="7" grpId="0" animBg="1"/>
      <p:bldP spid="8" grpId="0" animBg="1"/>
      <p:bldP spid="10" grpId="0" animBg="1"/>
      <p:bldP spid="11" grpId="0" animBg="1"/>
      <p:bldP spid="12" grpId="0" animBg="1"/>
      <p:bldP spid="14" grpId="0" animBg="1"/>
      <p:bldP spid="15" grpId="0" animBg="1"/>
      <p:bldP spid="16" grpId="0" animBg="1"/>
      <p:bldP spid="18" grpId="0" animBg="1"/>
      <p:bldP spid="19" grpId="0" animBg="1"/>
      <p:bldP spid="20" grpId="0" animBg="1"/>
      <p:bldP spid="27" grpId="0" animBg="1"/>
      <p:bldP spid="28" grpId="0" animBg="1"/>
      <p:bldP spid="2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9"/>
          </p:nvPr>
        </p:nvPicPr>
        <p:blipFill>
          <a:blip r:embed="rId3">
            <a:extLst>
              <a:ext uri="{28A0092B-C50C-407E-A947-70E740481C1C}">
                <a14:useLocalDpi xmlns:a14="http://schemas.microsoft.com/office/drawing/2010/main" val="0"/>
              </a:ext>
            </a:extLst>
          </a:blip>
          <a:srcRect l="87" r="87"/>
          <a:stretch>
            <a:fillRect/>
          </a:stretch>
        </p:blipFill>
        <p:spPr>
          <a:xfrm rot="20565730">
            <a:off x="2308945" y="1704020"/>
            <a:ext cx="1811381" cy="1814469"/>
          </a:xfrm>
        </p:spPr>
      </p:pic>
      <p:pic>
        <p:nvPicPr>
          <p:cNvPr id="3" name="Picture Placeholder 2"/>
          <p:cNvPicPr>
            <a:picLocks noGrp="1" noChangeAspect="1"/>
          </p:cNvPicPr>
          <p:nvPr>
            <p:ph type="pic" sz="quarter" idx="20"/>
          </p:nvPr>
        </p:nvPicPr>
        <p:blipFill>
          <a:blip r:embed="rId4">
            <a:extLst>
              <a:ext uri="{28A0092B-C50C-407E-A947-70E740481C1C}">
                <a14:useLocalDpi xmlns:a14="http://schemas.microsoft.com/office/drawing/2010/main" val="0"/>
              </a:ext>
            </a:extLst>
          </a:blip>
          <a:srcRect l="87" r="87"/>
          <a:stretch>
            <a:fillRect/>
          </a:stretch>
        </p:blipFill>
        <p:spPr>
          <a:xfrm rot="976477">
            <a:off x="2633043" y="3613148"/>
            <a:ext cx="1811381" cy="1814469"/>
          </a:xfrm>
        </p:spPr>
      </p:pic>
      <p:pic>
        <p:nvPicPr>
          <p:cNvPr id="7" name="Picture Placeholder 6"/>
          <p:cNvPicPr>
            <a:picLocks noGrp="1" noChangeAspect="1"/>
          </p:cNvPicPr>
          <p:nvPr>
            <p:ph type="pic" sz="quarter" idx="16"/>
          </p:nvPr>
        </p:nvPicPr>
        <p:blipFill>
          <a:blip r:embed="rId5">
            <a:extLst>
              <a:ext uri="{28A0092B-C50C-407E-A947-70E740481C1C}">
                <a14:useLocalDpi xmlns:a14="http://schemas.microsoft.com/office/drawing/2010/main" val="0"/>
              </a:ext>
            </a:extLst>
          </a:blip>
          <a:srcRect l="79" r="79"/>
          <a:stretch>
            <a:fillRect/>
          </a:stretch>
        </p:blipFill>
        <p:spPr>
          <a:xfrm>
            <a:off x="4597678" y="1130759"/>
            <a:ext cx="2996645" cy="3001760"/>
          </a:xfrm>
        </p:spPr>
      </p:pic>
      <p:pic>
        <p:nvPicPr>
          <p:cNvPr id="4" name="Picture Placeholder 3"/>
          <p:cNvPicPr>
            <a:picLocks noGrp="1" noChangeAspect="1"/>
          </p:cNvPicPr>
          <p:nvPr>
            <p:ph type="pic" sz="quarter" idx="21"/>
          </p:nvPr>
        </p:nvPicPr>
        <p:blipFill>
          <a:blip r:embed="rId6">
            <a:extLst>
              <a:ext uri="{28A0092B-C50C-407E-A947-70E740481C1C}">
                <a14:useLocalDpi xmlns:a14="http://schemas.microsoft.com/office/drawing/2010/main" val="0"/>
              </a:ext>
            </a:extLst>
          </a:blip>
          <a:srcRect l="87" r="87"/>
          <a:stretch>
            <a:fillRect/>
          </a:stretch>
        </p:blipFill>
        <p:spPr>
          <a:xfrm rot="20565730">
            <a:off x="5079375" y="3827141"/>
            <a:ext cx="1811381" cy="1814469"/>
          </a:xfrm>
        </p:spPr>
      </p:pic>
      <p:pic>
        <p:nvPicPr>
          <p:cNvPr id="6" name="Picture Placeholder 5"/>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l="87" r="87"/>
          <a:stretch>
            <a:fillRect/>
          </a:stretch>
        </p:blipFill>
        <p:spPr>
          <a:xfrm rot="1256599">
            <a:off x="7583191" y="3387654"/>
            <a:ext cx="1811381" cy="1814469"/>
          </a:xfrm>
        </p:spPr>
      </p:pic>
      <p:pic>
        <p:nvPicPr>
          <p:cNvPr id="5" name="Picture Placeholder 4"/>
          <p:cNvPicPr>
            <a:picLocks noGrp="1" noChangeAspect="1"/>
          </p:cNvPicPr>
          <p:nvPr>
            <p:ph type="pic" sz="quarter" idx="18"/>
          </p:nvPr>
        </p:nvPicPr>
        <p:blipFill>
          <a:blip r:embed="rId8">
            <a:extLst>
              <a:ext uri="{28A0092B-C50C-407E-A947-70E740481C1C}">
                <a14:useLocalDpi xmlns:a14="http://schemas.microsoft.com/office/drawing/2010/main" val="0"/>
              </a:ext>
            </a:extLst>
          </a:blip>
          <a:srcRect l="87" r="87"/>
          <a:stretch>
            <a:fillRect/>
          </a:stretch>
        </p:blipFill>
        <p:spPr>
          <a:xfrm rot="20565730">
            <a:off x="7956551" y="1350728"/>
            <a:ext cx="1811381" cy="1814469"/>
          </a:xfrm>
        </p:spPr>
      </p:pic>
      <p:sp>
        <p:nvSpPr>
          <p:cNvPr id="21" name="TextBox 20"/>
          <p:cNvSpPr txBox="1"/>
          <p:nvPr/>
        </p:nvSpPr>
        <p:spPr>
          <a:xfrm>
            <a:off x="1309995" y="5932426"/>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10" name="TextBox 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1507867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up)">
                                      <p:cBhvr>
                                        <p:cTn id="7"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ound Same Side Corner Rectangle 6"/>
          <p:cNvSpPr/>
          <p:nvPr/>
        </p:nvSpPr>
        <p:spPr bwMode="auto">
          <a:xfrm rot="10800000" flipH="1">
            <a:off x="406401" y="3861338"/>
            <a:ext cx="2524868" cy="613385"/>
          </a:xfrm>
          <a:prstGeom prst="round2SameRect">
            <a:avLst>
              <a:gd name="adj1" fmla="val 35205"/>
              <a:gd name="adj2" fmla="val 0"/>
            </a:avLst>
          </a:prstGeom>
          <a:solidFill>
            <a:schemeClr val="bg2">
              <a:lumMod val="1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824373" y="3921810"/>
            <a:ext cx="1812612" cy="461665"/>
          </a:xfrm>
          <a:prstGeom prst="rect">
            <a:avLst/>
          </a:prstGeom>
          <a:noFill/>
        </p:spPr>
        <p:txBody>
          <a:bodyPr wrap="none" rtlCol="0">
            <a:spAutoFit/>
          </a:bodyPr>
          <a:lstStyle/>
          <a:p>
            <a:r>
              <a:rPr lang="en-US" sz="2400" dirty="0">
                <a:solidFill>
                  <a:schemeClr val="bg1"/>
                </a:solidFill>
              </a:rPr>
              <a:t>Lorem Ipsum</a:t>
            </a:r>
          </a:p>
        </p:txBody>
      </p:sp>
      <p:grpSp>
        <p:nvGrpSpPr>
          <p:cNvPr id="10" name="Group 9"/>
          <p:cNvGrpSpPr/>
          <p:nvPr/>
        </p:nvGrpSpPr>
        <p:grpSpPr>
          <a:xfrm>
            <a:off x="2989233" y="4345007"/>
            <a:ext cx="1082331" cy="1082331"/>
            <a:chOff x="800100" y="1335901"/>
            <a:chExt cx="1524000" cy="1524000"/>
          </a:xfrm>
          <a:effectLst>
            <a:outerShdw blurRad="50800" dist="38100" dir="2700000" algn="tl" rotWithShape="0">
              <a:prstClr val="black">
                <a:alpha val="40000"/>
              </a:prstClr>
            </a:outerShdw>
          </a:effectLst>
        </p:grpSpPr>
        <p:sp>
          <p:nvSpPr>
            <p:cNvPr id="11" name="Oval 10"/>
            <p:cNvSpPr/>
            <p:nvPr/>
          </p:nvSpPr>
          <p:spPr>
            <a:xfrm>
              <a:off x="800100" y="1335901"/>
              <a:ext cx="1524000" cy="1524000"/>
            </a:xfrm>
            <a:prstGeom prst="ellips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122"/>
            <p:cNvSpPr>
              <a:spLocks noEditPoints="1"/>
            </p:cNvSpPr>
            <p:nvPr/>
          </p:nvSpPr>
          <p:spPr bwMode="auto">
            <a:xfrm>
              <a:off x="1161589" y="1783576"/>
              <a:ext cx="801022" cy="628650"/>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5558617" y="4345007"/>
            <a:ext cx="1082331" cy="1082331"/>
            <a:chOff x="3810000" y="1335901"/>
            <a:chExt cx="1524000" cy="1524000"/>
          </a:xfrm>
          <a:effectLst>
            <a:outerShdw blurRad="50800" dist="38100" dir="2700000" algn="tl" rotWithShape="0">
              <a:prstClr val="black">
                <a:alpha val="40000"/>
              </a:prstClr>
            </a:outerShdw>
          </a:effectLst>
        </p:grpSpPr>
        <p:sp>
          <p:nvSpPr>
            <p:cNvPr id="14" name="Oval 13"/>
            <p:cNvSpPr/>
            <p:nvPr/>
          </p:nvSpPr>
          <p:spPr>
            <a:xfrm>
              <a:off x="3810000" y="1335901"/>
              <a:ext cx="1524000" cy="1524000"/>
            </a:xfrm>
            <a:prstGeom prst="ellipse">
              <a:avLst/>
            </a:prstGeom>
            <a:solidFill>
              <a:schemeClr val="accent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Freeform 152"/>
            <p:cNvSpPr>
              <a:spLocks noEditPoints="1"/>
            </p:cNvSpPr>
            <p:nvPr/>
          </p:nvSpPr>
          <p:spPr bwMode="auto">
            <a:xfrm>
              <a:off x="4204520" y="1758300"/>
              <a:ext cx="734961" cy="679203"/>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8128000" y="4345007"/>
            <a:ext cx="1082331" cy="1082331"/>
            <a:chOff x="6819900" y="1335901"/>
            <a:chExt cx="1524000" cy="1524000"/>
          </a:xfrm>
          <a:effectLst>
            <a:outerShdw blurRad="50800" dist="38100" dir="2700000" algn="tl" rotWithShape="0">
              <a:prstClr val="black">
                <a:alpha val="40000"/>
              </a:prstClr>
            </a:outerShdw>
          </a:effectLst>
        </p:grpSpPr>
        <p:sp>
          <p:nvSpPr>
            <p:cNvPr id="17" name="Oval 16"/>
            <p:cNvSpPr/>
            <p:nvPr/>
          </p:nvSpPr>
          <p:spPr>
            <a:xfrm>
              <a:off x="6819900" y="1335901"/>
              <a:ext cx="1524000" cy="1524000"/>
            </a:xfrm>
            <a:prstGeom prst="ellipse">
              <a:avLst/>
            </a:prstGeom>
            <a:solidFill>
              <a:schemeClr val="accent3">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Freeform 228"/>
            <p:cNvSpPr>
              <a:spLocks/>
            </p:cNvSpPr>
            <p:nvPr/>
          </p:nvSpPr>
          <p:spPr bwMode="auto">
            <a:xfrm>
              <a:off x="7266036" y="1779889"/>
              <a:ext cx="631728" cy="636024"/>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7778" b="7778"/>
          <a:stretch>
            <a:fillRect/>
          </a:stretch>
        </p:blipFill>
        <p:spPr>
          <a:xfrm>
            <a:off x="0" y="0"/>
            <a:ext cx="12192000" cy="3860800"/>
          </a:xfrm>
        </p:spPr>
      </p:pic>
      <p:grpSp>
        <p:nvGrpSpPr>
          <p:cNvPr id="22" name="Group 21"/>
          <p:cNvGrpSpPr/>
          <p:nvPr/>
        </p:nvGrpSpPr>
        <p:grpSpPr>
          <a:xfrm>
            <a:off x="2340934" y="5534290"/>
            <a:ext cx="2378927" cy="1323710"/>
            <a:chOff x="4792814" y="1899643"/>
            <a:chExt cx="2378927" cy="1323710"/>
          </a:xfrm>
        </p:grpSpPr>
        <p:sp>
          <p:nvSpPr>
            <p:cNvPr id="24" name="Rectangle 23"/>
            <p:cNvSpPr/>
            <p:nvPr/>
          </p:nvSpPr>
          <p:spPr>
            <a:xfrm>
              <a:off x="5269036" y="1899643"/>
              <a:ext cx="1426481" cy="369332"/>
            </a:xfrm>
            <a:prstGeom prst="rect">
              <a:avLst/>
            </a:prstGeom>
            <a:solidFill>
              <a:srgbClr val="5A90C4"/>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25" name="TextBox 24"/>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26" name="Group 25"/>
          <p:cNvGrpSpPr/>
          <p:nvPr/>
        </p:nvGrpSpPr>
        <p:grpSpPr>
          <a:xfrm>
            <a:off x="4906536" y="5534290"/>
            <a:ext cx="2378927" cy="1323710"/>
            <a:chOff x="4792814" y="1899643"/>
            <a:chExt cx="2378927" cy="1323710"/>
          </a:xfrm>
        </p:grpSpPr>
        <p:sp>
          <p:nvSpPr>
            <p:cNvPr id="27" name="Rectangle 26"/>
            <p:cNvSpPr/>
            <p:nvPr/>
          </p:nvSpPr>
          <p:spPr>
            <a:xfrm>
              <a:off x="5269036" y="1899643"/>
              <a:ext cx="1426481" cy="369332"/>
            </a:xfrm>
            <a:prstGeom prst="rect">
              <a:avLst/>
            </a:prstGeom>
            <a:solidFill>
              <a:srgbClr val="B17E61"/>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28" name="TextBox 27"/>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29" name="Group 28"/>
          <p:cNvGrpSpPr/>
          <p:nvPr/>
        </p:nvGrpSpPr>
        <p:grpSpPr>
          <a:xfrm>
            <a:off x="7479701" y="5534290"/>
            <a:ext cx="2378927" cy="1323710"/>
            <a:chOff x="4792814" y="1899643"/>
            <a:chExt cx="2378927" cy="1323710"/>
          </a:xfrm>
        </p:grpSpPr>
        <p:sp>
          <p:nvSpPr>
            <p:cNvPr id="30" name="Rectangle 29"/>
            <p:cNvSpPr/>
            <p:nvPr/>
          </p:nvSpPr>
          <p:spPr>
            <a:xfrm>
              <a:off x="5269036" y="1899643"/>
              <a:ext cx="1426481" cy="369332"/>
            </a:xfrm>
            <a:prstGeom prst="rect">
              <a:avLst/>
            </a:prstGeom>
            <a:solidFill>
              <a:srgbClr val="8696A7"/>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31" name="TextBox 30"/>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sp>
        <p:nvSpPr>
          <p:cNvPr id="33" name="TextBox 3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2999197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23" presetClass="entr" presetSubtype="16"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wipe(up)">
                                      <p:cBhvr>
                                        <p:cTn id="20" dur="500"/>
                                        <p:tgtEl>
                                          <p:spTgt spid="22"/>
                                        </p:tgtEl>
                                      </p:cBhvr>
                                    </p:animEffect>
                                  </p:childTnLst>
                                </p:cTn>
                              </p:par>
                            </p:childTnLst>
                          </p:cTn>
                        </p:par>
                        <p:par>
                          <p:cTn id="21" fill="hold">
                            <p:stCondLst>
                              <p:cond delay="2000"/>
                            </p:stCondLst>
                            <p:childTnLst>
                              <p:par>
                                <p:cTn id="22" presetID="23" presetClass="entr" presetSubtype="16"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p:cTn id="24" dur="500" fill="hold"/>
                                        <p:tgtEl>
                                          <p:spTgt spid="13"/>
                                        </p:tgtEl>
                                        <p:attrNameLst>
                                          <p:attrName>ppt_w</p:attrName>
                                        </p:attrNameLst>
                                      </p:cBhvr>
                                      <p:tavLst>
                                        <p:tav tm="0">
                                          <p:val>
                                            <p:fltVal val="0"/>
                                          </p:val>
                                        </p:tav>
                                        <p:tav tm="100000">
                                          <p:val>
                                            <p:strVal val="#ppt_w"/>
                                          </p:val>
                                        </p:tav>
                                      </p:tavLst>
                                    </p:anim>
                                    <p:anim calcmode="lin" valueType="num">
                                      <p:cBhvr>
                                        <p:cTn id="25" dur="500" fill="hold"/>
                                        <p:tgtEl>
                                          <p:spTgt spid="13"/>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wipe(up)">
                                      <p:cBhvr>
                                        <p:cTn id="29" dur="500"/>
                                        <p:tgtEl>
                                          <p:spTgt spid="26"/>
                                        </p:tgtEl>
                                      </p:cBhvr>
                                    </p:animEffect>
                                  </p:childTnLst>
                                </p:cTn>
                              </p:par>
                            </p:childTnLst>
                          </p:cTn>
                        </p:par>
                        <p:par>
                          <p:cTn id="30" fill="hold">
                            <p:stCondLst>
                              <p:cond delay="3000"/>
                            </p:stCondLst>
                            <p:childTnLst>
                              <p:par>
                                <p:cTn id="31" presetID="23" presetClass="entr" presetSubtype="16" fill="hold" nodeType="after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p:cTn id="33" dur="500" fill="hold"/>
                                        <p:tgtEl>
                                          <p:spTgt spid="16"/>
                                        </p:tgtEl>
                                        <p:attrNameLst>
                                          <p:attrName>ppt_w</p:attrName>
                                        </p:attrNameLst>
                                      </p:cBhvr>
                                      <p:tavLst>
                                        <p:tav tm="0">
                                          <p:val>
                                            <p:fltVal val="0"/>
                                          </p:val>
                                        </p:tav>
                                        <p:tav tm="100000">
                                          <p:val>
                                            <p:strVal val="#ppt_w"/>
                                          </p:val>
                                        </p:tav>
                                      </p:tavLst>
                                    </p:anim>
                                    <p:anim calcmode="lin" valueType="num">
                                      <p:cBhvr>
                                        <p:cTn id="34" dur="500" fill="hold"/>
                                        <p:tgtEl>
                                          <p:spTgt spid="16"/>
                                        </p:tgtEl>
                                        <p:attrNameLst>
                                          <p:attrName>ppt_h</p:attrName>
                                        </p:attrNameLst>
                                      </p:cBhvr>
                                      <p:tavLst>
                                        <p:tav tm="0">
                                          <p:val>
                                            <p:fltVal val="0"/>
                                          </p:val>
                                        </p:tav>
                                        <p:tav tm="100000">
                                          <p:val>
                                            <p:strVal val="#ppt_h"/>
                                          </p:val>
                                        </p:tav>
                                      </p:tavLst>
                                    </p:anim>
                                  </p:childTnLst>
                                </p:cTn>
                              </p:par>
                            </p:childTnLst>
                          </p:cTn>
                        </p:par>
                        <p:par>
                          <p:cTn id="35" fill="hold">
                            <p:stCondLst>
                              <p:cond delay="3500"/>
                            </p:stCondLst>
                            <p:childTnLst>
                              <p:par>
                                <p:cTn id="36" presetID="22" presetClass="entr" presetSubtype="1" fill="hold" nodeType="after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wipe(up)">
                                      <p:cBhvr>
                                        <p:cTn id="38"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9" name="Rectangle 48"/>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4" name="Shape 23"/>
          <p:cNvSpPr/>
          <p:nvPr/>
        </p:nvSpPr>
        <p:spPr>
          <a:xfrm>
            <a:off x="1866584" y="3016880"/>
            <a:ext cx="2505479" cy="2505479"/>
          </a:xfrm>
          <a:prstGeom prst="leftCircularArrow">
            <a:avLst>
              <a:gd name="adj1" fmla="val 3852"/>
              <a:gd name="adj2" fmla="val 482024"/>
              <a:gd name="adj3" fmla="val 2257535"/>
              <a:gd name="adj4" fmla="val 9024489"/>
              <a:gd name="adj5" fmla="val 4494"/>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7" name="Circular Arrow 26"/>
          <p:cNvSpPr/>
          <p:nvPr/>
        </p:nvSpPr>
        <p:spPr>
          <a:xfrm>
            <a:off x="4655506" y="1663223"/>
            <a:ext cx="2775375" cy="2775375"/>
          </a:xfrm>
          <a:prstGeom prst="circularArrow">
            <a:avLst>
              <a:gd name="adj1" fmla="val 3478"/>
              <a:gd name="adj2" fmla="val 431259"/>
              <a:gd name="adj3" fmla="val 19393231"/>
              <a:gd name="adj4" fmla="val 12575511"/>
              <a:gd name="adj5" fmla="val 4057"/>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30" name="Shape 29"/>
          <p:cNvSpPr/>
          <p:nvPr/>
        </p:nvSpPr>
        <p:spPr>
          <a:xfrm>
            <a:off x="7479632" y="3016880"/>
            <a:ext cx="2505479" cy="2505479"/>
          </a:xfrm>
          <a:prstGeom prst="leftCircularArrow">
            <a:avLst>
              <a:gd name="adj1" fmla="val 3852"/>
              <a:gd name="adj2" fmla="val 482024"/>
              <a:gd name="adj3" fmla="val 2257535"/>
              <a:gd name="adj4" fmla="val 9024489"/>
              <a:gd name="adj5" fmla="val 4494"/>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grpSp>
        <p:nvGrpSpPr>
          <p:cNvPr id="12" name="Group 11"/>
          <p:cNvGrpSpPr/>
          <p:nvPr/>
        </p:nvGrpSpPr>
        <p:grpSpPr>
          <a:xfrm>
            <a:off x="9132324" y="2382554"/>
            <a:ext cx="2346922" cy="2115465"/>
            <a:chOff x="9132324" y="2382554"/>
            <a:chExt cx="2346922" cy="2115465"/>
          </a:xfrm>
        </p:grpSpPr>
        <p:sp>
          <p:nvSpPr>
            <p:cNvPr id="32" name="Rounded Rectangle 31"/>
            <p:cNvSpPr/>
            <p:nvPr/>
          </p:nvSpPr>
          <p:spPr>
            <a:xfrm>
              <a:off x="9132324" y="2755871"/>
              <a:ext cx="2112230" cy="1742148"/>
            </a:xfrm>
            <a:prstGeom prst="roundRect">
              <a:avLst>
                <a:gd name="adj" fmla="val 10000"/>
              </a:avLst>
            </a:prstGeom>
            <a:noFill/>
            <a:ln>
              <a:solidFill>
                <a:srgbClr val="FFC000"/>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3" name="Freeform 32"/>
            <p:cNvSpPr/>
            <p:nvPr/>
          </p:nvSpPr>
          <p:spPr>
            <a:xfrm>
              <a:off x="9601708" y="2382554"/>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4" name="Group 3"/>
          <p:cNvGrpSpPr/>
          <p:nvPr/>
        </p:nvGrpSpPr>
        <p:grpSpPr>
          <a:xfrm>
            <a:off x="6325800" y="2755871"/>
            <a:ext cx="2346923" cy="2115465"/>
            <a:chOff x="6325800" y="2755871"/>
            <a:chExt cx="2346923" cy="2115465"/>
          </a:xfrm>
        </p:grpSpPr>
        <p:sp>
          <p:nvSpPr>
            <p:cNvPr id="29" name="Freeform 28"/>
            <p:cNvSpPr/>
            <p:nvPr/>
          </p:nvSpPr>
          <p:spPr>
            <a:xfrm>
              <a:off x="6325800"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15A185"/>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163917" rIns="163917" bIns="537235" numCol="1" spcCol="1270" anchor="t" anchorCtr="0">
              <a:noAutofit/>
            </a:bodyPr>
            <a:lstStyle/>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p:txBody>
        </p:sp>
        <p:sp>
          <p:nvSpPr>
            <p:cNvPr id="31" name="Freeform 30"/>
            <p:cNvSpPr/>
            <p:nvPr/>
          </p:nvSpPr>
          <p:spPr>
            <a:xfrm>
              <a:off x="6795185" y="4124702"/>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2" name="Group 1"/>
          <p:cNvGrpSpPr/>
          <p:nvPr/>
        </p:nvGrpSpPr>
        <p:grpSpPr>
          <a:xfrm>
            <a:off x="712753" y="2755871"/>
            <a:ext cx="2346922" cy="2115465"/>
            <a:chOff x="712753" y="2755871"/>
            <a:chExt cx="2346922" cy="2115465"/>
          </a:xfrm>
        </p:grpSpPr>
        <p:sp>
          <p:nvSpPr>
            <p:cNvPr id="23" name="Freeform 22"/>
            <p:cNvSpPr/>
            <p:nvPr/>
          </p:nvSpPr>
          <p:spPr>
            <a:xfrm>
              <a:off x="712753"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00B0F0"/>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163917" rIns="163917" bIns="537235" numCol="1" spcCol="1270" anchor="t" anchorCtr="0">
              <a:noAutofit/>
            </a:bodyPr>
            <a:lstStyle/>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p:txBody>
        </p:sp>
        <p:sp>
          <p:nvSpPr>
            <p:cNvPr id="25" name="Freeform 24"/>
            <p:cNvSpPr/>
            <p:nvPr/>
          </p:nvSpPr>
          <p:spPr>
            <a:xfrm>
              <a:off x="1182137" y="4124702"/>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3" name="Group 2"/>
          <p:cNvGrpSpPr/>
          <p:nvPr/>
        </p:nvGrpSpPr>
        <p:grpSpPr>
          <a:xfrm>
            <a:off x="3519276" y="2382554"/>
            <a:ext cx="2346923" cy="2115465"/>
            <a:chOff x="3519276" y="2382554"/>
            <a:chExt cx="2346923" cy="2115465"/>
          </a:xfrm>
        </p:grpSpPr>
        <p:sp>
          <p:nvSpPr>
            <p:cNvPr id="26" name="Freeform 25"/>
            <p:cNvSpPr/>
            <p:nvPr/>
          </p:nvSpPr>
          <p:spPr>
            <a:xfrm>
              <a:off x="3519276"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ED7D31"/>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537235" rIns="163917" bIns="163917" numCol="1" spcCol="1270" anchor="t" anchorCtr="0">
              <a:noAutofit/>
            </a:bodyPr>
            <a:lstStyle/>
            <a:p>
              <a:pPr marL="228600" lvl="1" indent="-228600" algn="l" defTabSz="889000">
                <a:lnSpc>
                  <a:spcPct val="90000"/>
                </a:lnSpc>
                <a:spcBef>
                  <a:spcPct val="0"/>
                </a:spcBef>
                <a:spcAft>
                  <a:spcPct val="15000"/>
                </a:spcAft>
                <a:buChar char="••"/>
              </a:pPr>
              <a:endParaRPr lang="en-US" sz="2000" b="1" kern="1200" dirty="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dirty="0">
                <a:solidFill>
                  <a:schemeClr val="bg1"/>
                </a:solidFill>
                <a:latin typeface="Lato" panose="020F0502020204030203" pitchFamily="34" charset="0"/>
                <a:ea typeface="Open Sans" pitchFamily="34" charset="0"/>
                <a:cs typeface="Open Sans" pitchFamily="34" charset="0"/>
              </a:endParaRPr>
            </a:p>
          </p:txBody>
        </p:sp>
        <p:sp>
          <p:nvSpPr>
            <p:cNvPr id="28" name="Freeform 27"/>
            <p:cNvSpPr/>
            <p:nvPr/>
          </p:nvSpPr>
          <p:spPr>
            <a:xfrm>
              <a:off x="3988661" y="2382554"/>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sp>
        <p:nvSpPr>
          <p:cNvPr id="47" name="Freeform 187"/>
          <p:cNvSpPr>
            <a:spLocks noEditPoints="1"/>
          </p:cNvSpPr>
          <p:nvPr/>
        </p:nvSpPr>
        <p:spPr bwMode="auto">
          <a:xfrm>
            <a:off x="7012358" y="3330440"/>
            <a:ext cx="739113" cy="593009"/>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rgbClr val="A5A5A5"/>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0" name="TextBox 4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62" name="Freeform 62"/>
          <p:cNvSpPr>
            <a:spLocks noChangeAspect="1" noEditPoints="1"/>
          </p:cNvSpPr>
          <p:nvPr/>
        </p:nvSpPr>
        <p:spPr bwMode="auto">
          <a:xfrm>
            <a:off x="1474103" y="3235646"/>
            <a:ext cx="598717" cy="603504"/>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6" name="Freeform 132"/>
          <p:cNvSpPr>
            <a:spLocks noChangeAspect="1" noEditPoints="1"/>
          </p:cNvSpPr>
          <p:nvPr/>
        </p:nvSpPr>
        <p:spPr bwMode="auto">
          <a:xfrm>
            <a:off x="4317827" y="3311142"/>
            <a:ext cx="609603" cy="583096"/>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7" name="Group 349"/>
          <p:cNvGrpSpPr/>
          <p:nvPr/>
        </p:nvGrpSpPr>
        <p:grpSpPr>
          <a:xfrm>
            <a:off x="9887951" y="3355000"/>
            <a:ext cx="600976" cy="607440"/>
            <a:chOff x="2163763" y="2366963"/>
            <a:chExt cx="442913" cy="447676"/>
          </a:xfrm>
          <a:solidFill>
            <a:srgbClr val="FFC000"/>
          </a:solidFill>
        </p:grpSpPr>
        <p:sp>
          <p:nvSpPr>
            <p:cNvPr id="68"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TextBox 71"/>
          <p:cNvSpPr txBox="1"/>
          <p:nvPr/>
        </p:nvSpPr>
        <p:spPr>
          <a:xfrm>
            <a:off x="991657" y="5493651"/>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3731296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arn(inVertical)">
                                      <p:cBhvr>
                                        <p:cTn id="7" dur="1000"/>
                                        <p:tgtEl>
                                          <p:spTgt spid="49"/>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62"/>
                                        </p:tgtEl>
                                        <p:attrNameLst>
                                          <p:attrName>style.visibility</p:attrName>
                                        </p:attrNameLst>
                                      </p:cBhvr>
                                      <p:to>
                                        <p:strVal val="visible"/>
                                      </p:to>
                                    </p:set>
                                    <p:anim calcmode="lin" valueType="num">
                                      <p:cBhvr>
                                        <p:cTn id="15" dur="500" fill="hold"/>
                                        <p:tgtEl>
                                          <p:spTgt spid="62"/>
                                        </p:tgtEl>
                                        <p:attrNameLst>
                                          <p:attrName>ppt_w</p:attrName>
                                        </p:attrNameLst>
                                      </p:cBhvr>
                                      <p:tavLst>
                                        <p:tav tm="0">
                                          <p:val>
                                            <p:fltVal val="0"/>
                                          </p:val>
                                        </p:tav>
                                        <p:tav tm="100000">
                                          <p:val>
                                            <p:strVal val="#ppt_w"/>
                                          </p:val>
                                        </p:tav>
                                      </p:tavLst>
                                    </p:anim>
                                    <p:anim calcmode="lin" valueType="num">
                                      <p:cBhvr>
                                        <p:cTn id="16" dur="500" fill="hold"/>
                                        <p:tgtEl>
                                          <p:spTgt spid="62"/>
                                        </p:tgtEl>
                                        <p:attrNameLst>
                                          <p:attrName>ppt_h</p:attrName>
                                        </p:attrNameLst>
                                      </p:cBhvr>
                                      <p:tavLst>
                                        <p:tav tm="0">
                                          <p:val>
                                            <p:fltVal val="0"/>
                                          </p:val>
                                        </p:tav>
                                        <p:tav tm="100000">
                                          <p:val>
                                            <p:strVal val="#ppt_h"/>
                                          </p:val>
                                        </p:tav>
                                      </p:tavLst>
                                    </p:anim>
                                    <p:animEffect transition="in" filter="fade">
                                      <p:cBhvr>
                                        <p:cTn id="17" dur="500"/>
                                        <p:tgtEl>
                                          <p:spTgt spid="62"/>
                                        </p:tgtEl>
                                      </p:cBhvr>
                                    </p:animEffect>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left)">
                                      <p:cBhvr>
                                        <p:cTn id="21" dur="500"/>
                                        <p:tgtEl>
                                          <p:spTgt spid="24"/>
                                        </p:tgtEl>
                                      </p:cBhvr>
                                    </p:animEffect>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left)">
                                      <p:cBhvr>
                                        <p:cTn id="25" dur="500"/>
                                        <p:tgtEl>
                                          <p:spTgt spid="3"/>
                                        </p:tgtEl>
                                      </p:cBhvr>
                                    </p:animEffect>
                                  </p:childTnLst>
                                </p:cTn>
                              </p:par>
                            </p:childTnLst>
                          </p:cTn>
                        </p:par>
                        <p:par>
                          <p:cTn id="26" fill="hold">
                            <p:stCondLst>
                              <p:cond delay="3000"/>
                            </p:stCondLst>
                            <p:childTnLst>
                              <p:par>
                                <p:cTn id="27" presetID="53" presetClass="entr" presetSubtype="16"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 calcmode="lin" valueType="num">
                                      <p:cBhvr>
                                        <p:cTn id="29" dur="500" fill="hold"/>
                                        <p:tgtEl>
                                          <p:spTgt spid="66"/>
                                        </p:tgtEl>
                                        <p:attrNameLst>
                                          <p:attrName>ppt_w</p:attrName>
                                        </p:attrNameLst>
                                      </p:cBhvr>
                                      <p:tavLst>
                                        <p:tav tm="0">
                                          <p:val>
                                            <p:fltVal val="0"/>
                                          </p:val>
                                        </p:tav>
                                        <p:tav tm="100000">
                                          <p:val>
                                            <p:strVal val="#ppt_w"/>
                                          </p:val>
                                        </p:tav>
                                      </p:tavLst>
                                    </p:anim>
                                    <p:anim calcmode="lin" valueType="num">
                                      <p:cBhvr>
                                        <p:cTn id="30" dur="500" fill="hold"/>
                                        <p:tgtEl>
                                          <p:spTgt spid="66"/>
                                        </p:tgtEl>
                                        <p:attrNameLst>
                                          <p:attrName>ppt_h</p:attrName>
                                        </p:attrNameLst>
                                      </p:cBhvr>
                                      <p:tavLst>
                                        <p:tav tm="0">
                                          <p:val>
                                            <p:fltVal val="0"/>
                                          </p:val>
                                        </p:tav>
                                        <p:tav tm="100000">
                                          <p:val>
                                            <p:strVal val="#ppt_h"/>
                                          </p:val>
                                        </p:tav>
                                      </p:tavLst>
                                    </p:anim>
                                    <p:animEffect transition="in" filter="fade">
                                      <p:cBhvr>
                                        <p:cTn id="31" dur="500"/>
                                        <p:tgtEl>
                                          <p:spTgt spid="6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left)">
                                      <p:cBhvr>
                                        <p:cTn id="35" dur="500"/>
                                        <p:tgtEl>
                                          <p:spTgt spid="2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wipe(left)">
                                      <p:cBhvr>
                                        <p:cTn id="39" dur="500"/>
                                        <p:tgtEl>
                                          <p:spTgt spid="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wipe(left)">
                                      <p:cBhvr>
                                        <p:cTn id="49" dur="500"/>
                                        <p:tgtEl>
                                          <p:spTgt spid="30"/>
                                        </p:tgtEl>
                                      </p:cBhvr>
                                    </p:animEffect>
                                  </p:childTnLst>
                                </p:cTn>
                              </p:par>
                            </p:childTnLst>
                          </p:cTn>
                        </p:par>
                        <p:par>
                          <p:cTn id="50" fill="hold">
                            <p:stCondLst>
                              <p:cond delay="5500"/>
                            </p:stCondLst>
                            <p:childTnLst>
                              <p:par>
                                <p:cTn id="51" presetID="22" presetClass="entr" presetSubtype="8" fill="hold"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wipe(left)">
                                      <p:cBhvr>
                                        <p:cTn id="53" dur="500"/>
                                        <p:tgtEl>
                                          <p:spTgt spid="12"/>
                                        </p:tgtEl>
                                      </p:cBhvr>
                                    </p:animEffect>
                                  </p:childTnLst>
                                </p:cTn>
                              </p:par>
                            </p:childTnLst>
                          </p:cTn>
                        </p:par>
                        <p:par>
                          <p:cTn id="54" fill="hold">
                            <p:stCondLst>
                              <p:cond delay="6000"/>
                            </p:stCondLst>
                            <p:childTnLst>
                              <p:par>
                                <p:cTn id="55" presetID="53" presetClass="entr" presetSubtype="16" fill="hold" nodeType="afterEffect">
                                  <p:stCondLst>
                                    <p:cond delay="0"/>
                                  </p:stCondLst>
                                  <p:childTnLst>
                                    <p:set>
                                      <p:cBhvr>
                                        <p:cTn id="56" dur="1" fill="hold">
                                          <p:stCondLst>
                                            <p:cond delay="0"/>
                                          </p:stCondLst>
                                        </p:cTn>
                                        <p:tgtEl>
                                          <p:spTgt spid="67"/>
                                        </p:tgtEl>
                                        <p:attrNameLst>
                                          <p:attrName>style.visibility</p:attrName>
                                        </p:attrNameLst>
                                      </p:cBhvr>
                                      <p:to>
                                        <p:strVal val="visible"/>
                                      </p:to>
                                    </p:set>
                                    <p:anim calcmode="lin" valueType="num">
                                      <p:cBhvr>
                                        <p:cTn id="57" dur="500" fill="hold"/>
                                        <p:tgtEl>
                                          <p:spTgt spid="67"/>
                                        </p:tgtEl>
                                        <p:attrNameLst>
                                          <p:attrName>ppt_w</p:attrName>
                                        </p:attrNameLst>
                                      </p:cBhvr>
                                      <p:tavLst>
                                        <p:tav tm="0">
                                          <p:val>
                                            <p:fltVal val="0"/>
                                          </p:val>
                                        </p:tav>
                                        <p:tav tm="100000">
                                          <p:val>
                                            <p:strVal val="#ppt_w"/>
                                          </p:val>
                                        </p:tav>
                                      </p:tavLst>
                                    </p:anim>
                                    <p:anim calcmode="lin" valueType="num">
                                      <p:cBhvr>
                                        <p:cTn id="58" dur="500" fill="hold"/>
                                        <p:tgtEl>
                                          <p:spTgt spid="67"/>
                                        </p:tgtEl>
                                        <p:attrNameLst>
                                          <p:attrName>ppt_h</p:attrName>
                                        </p:attrNameLst>
                                      </p:cBhvr>
                                      <p:tavLst>
                                        <p:tav tm="0">
                                          <p:val>
                                            <p:fltVal val="0"/>
                                          </p:val>
                                        </p:tav>
                                        <p:tav tm="100000">
                                          <p:val>
                                            <p:strVal val="#ppt_h"/>
                                          </p:val>
                                        </p:tav>
                                      </p:tavLst>
                                    </p:anim>
                                    <p:animEffect transition="in" filter="fade">
                                      <p:cBhvr>
                                        <p:cTn id="59" dur="500"/>
                                        <p:tgtEl>
                                          <p:spTgt spid="67"/>
                                        </p:tgtEl>
                                      </p:cBhvr>
                                    </p:animEffect>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72"/>
                                        </p:tgtEl>
                                        <p:attrNameLst>
                                          <p:attrName>style.visibility</p:attrName>
                                        </p:attrNameLst>
                                      </p:cBhvr>
                                      <p:to>
                                        <p:strVal val="visible"/>
                                      </p:to>
                                    </p:set>
                                    <p:animEffect transition="in" filter="wipe(up)">
                                      <p:cBhvr>
                                        <p:cTn id="63"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47" grpId="0" animBg="1"/>
      <p:bldP spid="62" grpId="0" animBg="1"/>
      <p:bldP spid="66" grpId="0" animBg="1"/>
      <p:bldP spid="7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0" name="Rectangle 119"/>
          <p:cNvSpPr/>
          <p:nvPr/>
        </p:nvSpPr>
        <p:spPr bwMode="auto">
          <a:xfrm>
            <a:off x="0" y="969484"/>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39" name="Rounded Rectangle 38"/>
          <p:cNvSpPr/>
          <p:nvPr/>
        </p:nvSpPr>
        <p:spPr>
          <a:xfrm>
            <a:off x="2079004" y="5327417"/>
            <a:ext cx="2100942" cy="877488"/>
          </a:xfrm>
          <a:prstGeom prst="roundRect">
            <a:avLst/>
          </a:prstGeom>
          <a:gradFill>
            <a:gsLst>
              <a:gs pos="0">
                <a:schemeClr val="accent3">
                  <a:lumMod val="0"/>
                  <a:lumOff val="100000"/>
                </a:schemeClr>
              </a:gs>
              <a:gs pos="35000">
                <a:schemeClr val="accent3">
                  <a:lumMod val="0"/>
                  <a:lumOff val="100000"/>
                </a:schemeClr>
              </a:gs>
              <a:gs pos="100000">
                <a:srgbClr val="B7372A"/>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r>
              <a:rPr lang="en-US" sz="2000" dirty="0">
                <a:solidFill>
                  <a:schemeClr val="bg2">
                    <a:lumMod val="10000"/>
                  </a:schemeClr>
                </a:solidFill>
              </a:rPr>
              <a:t>Option B</a:t>
            </a:r>
          </a:p>
          <a:p>
            <a:pPr algn="ctr"/>
            <a:r>
              <a:rPr lang="en-US" sz="1200" dirty="0">
                <a:solidFill>
                  <a:schemeClr val="bg2">
                    <a:lumMod val="10000"/>
                  </a:schemeClr>
                </a:solidFill>
              </a:rPr>
              <a:t>Lorem Ipsum, dummy text</a:t>
            </a:r>
          </a:p>
          <a:p>
            <a:pPr algn="ctr"/>
            <a:endParaRPr lang="en-US" sz="2400" dirty="0">
              <a:solidFill>
                <a:srgbClr val="FFFF00"/>
              </a:solidFill>
            </a:endParaRPr>
          </a:p>
        </p:txBody>
      </p:sp>
      <p:sp>
        <p:nvSpPr>
          <p:cNvPr id="85" name="Rounded Rectangle 84"/>
          <p:cNvSpPr/>
          <p:nvPr/>
        </p:nvSpPr>
        <p:spPr>
          <a:xfrm>
            <a:off x="129402" y="3577590"/>
            <a:ext cx="2100942" cy="877488"/>
          </a:xfrm>
          <a:prstGeom prst="roundRect">
            <a:avLst/>
          </a:prstGeom>
          <a:gradFill flip="none" rotWithShape="1">
            <a:gsLst>
              <a:gs pos="0">
                <a:schemeClr val="accent3">
                  <a:lumMod val="0"/>
                  <a:lumOff val="100000"/>
                </a:schemeClr>
              </a:gs>
              <a:gs pos="35000">
                <a:schemeClr val="accent3">
                  <a:lumMod val="0"/>
                  <a:lumOff val="100000"/>
                </a:schemeClr>
              </a:gs>
              <a:gs pos="100000">
                <a:srgbClr val="96B357"/>
              </a:gs>
            </a:gsLst>
            <a:path path="circle">
              <a:fillToRect l="50000" t="-80000" r="50000" b="180000"/>
            </a:path>
            <a:tileRect/>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A</a:t>
            </a:r>
          </a:p>
          <a:p>
            <a:pPr algn="ctr"/>
            <a:r>
              <a:rPr lang="en-US" sz="1200" dirty="0">
                <a:solidFill>
                  <a:schemeClr val="bg2">
                    <a:lumMod val="10000"/>
                  </a:schemeClr>
                </a:solidFill>
              </a:rPr>
              <a:t>Lorem Ipsum, dummy text</a:t>
            </a:r>
          </a:p>
          <a:p>
            <a:pPr algn="ctr"/>
            <a:endParaRPr lang="en-US" sz="1200" dirty="0">
              <a:solidFill>
                <a:srgbClr val="FFFF00"/>
              </a:solidFill>
            </a:endParaRPr>
          </a:p>
        </p:txBody>
      </p:sp>
      <p:cxnSp>
        <p:nvCxnSpPr>
          <p:cNvPr id="6" name="Straight Connector 5"/>
          <p:cNvCxnSpPr/>
          <p:nvPr/>
        </p:nvCxnSpPr>
        <p:spPr>
          <a:xfrm>
            <a:off x="1156161" y="29297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88" name="TextBox 87"/>
          <p:cNvSpPr txBox="1"/>
          <p:nvPr/>
        </p:nvSpPr>
        <p:spPr>
          <a:xfrm>
            <a:off x="129402" y="1129874"/>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25" name="Rounded Rectangle 24"/>
          <p:cNvSpPr/>
          <p:nvPr/>
        </p:nvSpPr>
        <p:spPr>
          <a:xfrm>
            <a:off x="4046202" y="3573975"/>
            <a:ext cx="2100942" cy="877488"/>
          </a:xfrm>
          <a:prstGeom prst="roundRect">
            <a:avLst/>
          </a:prstGeom>
          <a:gradFill>
            <a:gsLst>
              <a:gs pos="0">
                <a:schemeClr val="accent3">
                  <a:lumMod val="0"/>
                  <a:lumOff val="100000"/>
                </a:schemeClr>
              </a:gs>
              <a:gs pos="35000">
                <a:schemeClr val="accent3">
                  <a:lumMod val="0"/>
                  <a:lumOff val="100000"/>
                </a:schemeClr>
              </a:gs>
              <a:gs pos="100000">
                <a:srgbClr val="F49D15"/>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C</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32" name="Rounded Rectangle 31"/>
          <p:cNvSpPr/>
          <p:nvPr/>
        </p:nvSpPr>
        <p:spPr>
          <a:xfrm>
            <a:off x="7971655" y="3573975"/>
            <a:ext cx="2100942" cy="877488"/>
          </a:xfrm>
          <a:prstGeom prst="roundRect">
            <a:avLst/>
          </a:prstGeom>
          <a:gradFill>
            <a:gsLst>
              <a:gs pos="0">
                <a:schemeClr val="accent3">
                  <a:lumMod val="0"/>
                  <a:lumOff val="100000"/>
                </a:schemeClr>
              </a:gs>
              <a:gs pos="35000">
                <a:schemeClr val="accent3">
                  <a:lumMod val="0"/>
                  <a:lumOff val="100000"/>
                </a:schemeClr>
              </a:gs>
              <a:gs pos="100000">
                <a:srgbClr val="2B81BB"/>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E</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46" name="Rounded Rectangle 45"/>
          <p:cNvSpPr/>
          <p:nvPr/>
        </p:nvSpPr>
        <p:spPr>
          <a:xfrm>
            <a:off x="5995804" y="5321726"/>
            <a:ext cx="2100942" cy="877488"/>
          </a:xfrm>
          <a:prstGeom prst="roundRect">
            <a:avLst/>
          </a:prstGeom>
          <a:gradFill>
            <a:gsLst>
              <a:gs pos="0">
                <a:schemeClr val="accent3">
                  <a:lumMod val="0"/>
                  <a:lumOff val="100000"/>
                </a:schemeClr>
              </a:gs>
              <a:gs pos="35000">
                <a:schemeClr val="accent3">
                  <a:lumMod val="0"/>
                  <a:lumOff val="100000"/>
                </a:schemeClr>
              </a:gs>
              <a:gs pos="100000">
                <a:srgbClr val="179D83"/>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D</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53" name="Rounded Rectangle 52"/>
          <p:cNvSpPr/>
          <p:nvPr/>
        </p:nvSpPr>
        <p:spPr>
          <a:xfrm>
            <a:off x="9916764" y="5321726"/>
            <a:ext cx="2100942" cy="877488"/>
          </a:xfrm>
          <a:prstGeom prst="roundRect">
            <a:avLst/>
          </a:prstGeom>
          <a:gradFill>
            <a:gsLst>
              <a:gs pos="0">
                <a:schemeClr val="accent3">
                  <a:lumMod val="0"/>
                  <a:lumOff val="100000"/>
                </a:schemeClr>
              </a:gs>
              <a:gs pos="35000">
                <a:schemeClr val="accent3">
                  <a:lumMod val="0"/>
                  <a:lumOff val="100000"/>
                </a:schemeClr>
              </a:gs>
              <a:gs pos="100000">
                <a:srgbClr val="344A5E"/>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F</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121" name="TextBox 12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cxnSp>
        <p:nvCxnSpPr>
          <p:cNvPr id="122" name="Straight Connector 121"/>
          <p:cNvCxnSpPr/>
          <p:nvPr/>
        </p:nvCxnSpPr>
        <p:spPr>
          <a:xfrm>
            <a:off x="3083391" y="46342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a:off x="5054732" y="2862764"/>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a:off x="7002522" y="4619733"/>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a:off x="8991547" y="2929747"/>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a:off x="10924283" y="46342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11" name="Group 110"/>
          <p:cNvGrpSpPr/>
          <p:nvPr/>
        </p:nvGrpSpPr>
        <p:grpSpPr>
          <a:xfrm>
            <a:off x="10445495" y="3713830"/>
            <a:ext cx="992741" cy="992741"/>
            <a:chOff x="7645043" y="4831549"/>
            <a:chExt cx="992741" cy="992741"/>
          </a:xfrm>
        </p:grpSpPr>
        <p:sp>
          <p:nvSpPr>
            <p:cNvPr id="112" name="Oval 111"/>
            <p:cNvSpPr/>
            <p:nvPr/>
          </p:nvSpPr>
          <p:spPr>
            <a:xfrm>
              <a:off x="7645043" y="4831549"/>
              <a:ext cx="992741" cy="992741"/>
            </a:xfrm>
            <a:prstGeom prst="ellipse">
              <a:avLst/>
            </a:prstGeom>
            <a:solidFill>
              <a:srgbClr val="344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3" name="Freeform 132"/>
            <p:cNvSpPr>
              <a:spLocks noChangeAspect="1" noEditPoints="1"/>
            </p:cNvSpPr>
            <p:nvPr/>
          </p:nvSpPr>
          <p:spPr bwMode="auto">
            <a:xfrm>
              <a:off x="7878181" y="5036371"/>
              <a:ext cx="573581"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08" name="Group 107"/>
          <p:cNvGrpSpPr/>
          <p:nvPr/>
        </p:nvGrpSpPr>
        <p:grpSpPr>
          <a:xfrm>
            <a:off x="8515364" y="2021795"/>
            <a:ext cx="992741" cy="992741"/>
            <a:chOff x="7645043" y="3393965"/>
            <a:chExt cx="992741" cy="992741"/>
          </a:xfrm>
        </p:grpSpPr>
        <p:sp>
          <p:nvSpPr>
            <p:cNvPr id="109" name="Oval 108"/>
            <p:cNvSpPr/>
            <p:nvPr/>
          </p:nvSpPr>
          <p:spPr>
            <a:xfrm>
              <a:off x="7645043" y="3393965"/>
              <a:ext cx="992741" cy="992741"/>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0" name="Freeform 62"/>
            <p:cNvSpPr>
              <a:spLocks noChangeAspect="1" noEditPoints="1"/>
            </p:cNvSpPr>
            <p:nvPr/>
          </p:nvSpPr>
          <p:spPr bwMode="auto">
            <a:xfrm>
              <a:off x="7869268" y="3616015"/>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01" name="Group 100"/>
          <p:cNvGrpSpPr/>
          <p:nvPr/>
        </p:nvGrpSpPr>
        <p:grpSpPr>
          <a:xfrm>
            <a:off x="6520471" y="3669986"/>
            <a:ext cx="992741" cy="992741"/>
            <a:chOff x="7645043" y="1956381"/>
            <a:chExt cx="992741" cy="992741"/>
          </a:xfrm>
        </p:grpSpPr>
        <p:sp>
          <p:nvSpPr>
            <p:cNvPr id="102" name="Oval 101"/>
            <p:cNvSpPr/>
            <p:nvPr/>
          </p:nvSpPr>
          <p:spPr>
            <a:xfrm>
              <a:off x="7645043" y="1956381"/>
              <a:ext cx="992741" cy="992741"/>
            </a:xfrm>
            <a:prstGeom prst="ellipse">
              <a:avLst/>
            </a:prstGeom>
            <a:solidFill>
              <a:srgbClr val="179D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03" name="Group 349"/>
            <p:cNvGrpSpPr>
              <a:grpSpLocks noChangeAspect="1"/>
            </p:cNvGrpSpPr>
            <p:nvPr/>
          </p:nvGrpSpPr>
          <p:grpSpPr>
            <a:xfrm>
              <a:off x="7869268" y="2167974"/>
              <a:ext cx="542802" cy="548640"/>
              <a:chOff x="2163763" y="2366963"/>
              <a:chExt cx="442913" cy="447676"/>
            </a:xfrm>
            <a:solidFill>
              <a:schemeClr val="bg1"/>
            </a:solidFill>
            <a:effectLst>
              <a:outerShdw blurRad="63500" sx="102000" sy="102000" algn="ctr" rotWithShape="0">
                <a:prstClr val="black">
                  <a:alpha val="40000"/>
                </a:prstClr>
              </a:outerShdw>
            </a:effectLst>
          </p:grpSpPr>
          <p:sp>
            <p:nvSpPr>
              <p:cNvPr id="104"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4" name="Group 83"/>
          <p:cNvGrpSpPr/>
          <p:nvPr/>
        </p:nvGrpSpPr>
        <p:grpSpPr>
          <a:xfrm>
            <a:off x="4578591" y="2021795"/>
            <a:ext cx="992741" cy="992741"/>
            <a:chOff x="3737230" y="3393965"/>
            <a:chExt cx="992741" cy="992741"/>
          </a:xfrm>
        </p:grpSpPr>
        <p:sp>
          <p:nvSpPr>
            <p:cNvPr id="99" name="Oval 98"/>
            <p:cNvSpPr/>
            <p:nvPr/>
          </p:nvSpPr>
          <p:spPr>
            <a:xfrm>
              <a:off x="3737230" y="3393965"/>
              <a:ext cx="992741" cy="992741"/>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0" name="Freeform 280"/>
            <p:cNvSpPr>
              <a:spLocks noChangeAspect="1" noEditPoints="1"/>
            </p:cNvSpPr>
            <p:nvPr/>
          </p:nvSpPr>
          <p:spPr bwMode="auto">
            <a:xfrm>
              <a:off x="3906506" y="3616015"/>
              <a:ext cx="498057" cy="54864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7" name="Group 116"/>
          <p:cNvGrpSpPr/>
          <p:nvPr/>
        </p:nvGrpSpPr>
        <p:grpSpPr>
          <a:xfrm>
            <a:off x="670180" y="2021795"/>
            <a:ext cx="992741" cy="992741"/>
            <a:chOff x="3737230" y="4831549"/>
            <a:chExt cx="992741" cy="992741"/>
          </a:xfrm>
        </p:grpSpPr>
        <p:sp>
          <p:nvSpPr>
            <p:cNvPr id="118" name="Oval 117"/>
            <p:cNvSpPr/>
            <p:nvPr/>
          </p:nvSpPr>
          <p:spPr>
            <a:xfrm>
              <a:off x="3737230" y="4831549"/>
              <a:ext cx="992741" cy="992741"/>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19" name="Picture 1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84181" y="5013511"/>
              <a:ext cx="498838" cy="594360"/>
            </a:xfrm>
            <a:prstGeom prst="rect">
              <a:avLst/>
            </a:prstGeom>
            <a:effectLst>
              <a:outerShdw blurRad="63500" sx="102000" sy="102000" algn="ctr" rotWithShape="0">
                <a:prstClr val="black">
                  <a:alpha val="40000"/>
                </a:prstClr>
              </a:outerShdw>
            </a:effectLst>
          </p:spPr>
        </p:pic>
      </p:grpSp>
      <p:grpSp>
        <p:nvGrpSpPr>
          <p:cNvPr id="114" name="Group 113"/>
          <p:cNvGrpSpPr/>
          <p:nvPr/>
        </p:nvGrpSpPr>
        <p:grpSpPr>
          <a:xfrm>
            <a:off x="2596476" y="3719521"/>
            <a:ext cx="992741" cy="992741"/>
            <a:chOff x="3737230" y="1956381"/>
            <a:chExt cx="992741" cy="992741"/>
          </a:xfrm>
        </p:grpSpPr>
        <p:sp>
          <p:nvSpPr>
            <p:cNvPr id="115" name="Oval 114"/>
            <p:cNvSpPr/>
            <p:nvPr/>
          </p:nvSpPr>
          <p:spPr>
            <a:xfrm>
              <a:off x="3737230" y="1956381"/>
              <a:ext cx="992741" cy="992741"/>
            </a:xfrm>
            <a:prstGeom prst="ellipse">
              <a:avLst/>
            </a:prstGeom>
            <a:solidFill>
              <a:srgbClr val="B737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16" name="Picture 1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59540" y="2150088"/>
              <a:ext cx="548640" cy="548640"/>
            </a:xfrm>
            <a:prstGeom prst="rect">
              <a:avLst/>
            </a:prstGeom>
            <a:effectLst>
              <a:outerShdw blurRad="63500" sx="102000" sy="102000" algn="ctr" rotWithShape="0">
                <a:prstClr val="black">
                  <a:alpha val="40000"/>
                </a:prstClr>
              </a:outerShdw>
            </a:effectLst>
          </p:spPr>
        </p:pic>
      </p:grpSp>
      <p:sp>
        <p:nvSpPr>
          <p:cNvPr id="127" name="TextBox 126"/>
          <p:cNvSpPr txBox="1"/>
          <p:nvPr/>
        </p:nvSpPr>
        <p:spPr>
          <a:xfrm>
            <a:off x="1905535" y="2763201"/>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128" name="TextBox 127"/>
          <p:cNvSpPr txBox="1"/>
          <p:nvPr/>
        </p:nvSpPr>
        <p:spPr>
          <a:xfrm>
            <a:off x="3809584" y="1123125"/>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129" name="TextBox 128"/>
          <p:cNvSpPr txBox="1"/>
          <p:nvPr/>
        </p:nvSpPr>
        <p:spPr>
          <a:xfrm>
            <a:off x="5855021" y="2750138"/>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130" name="TextBox 129"/>
          <p:cNvSpPr txBox="1"/>
          <p:nvPr/>
        </p:nvSpPr>
        <p:spPr>
          <a:xfrm>
            <a:off x="7824422" y="1151532"/>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131" name="TextBox 130"/>
          <p:cNvSpPr txBox="1"/>
          <p:nvPr/>
        </p:nvSpPr>
        <p:spPr>
          <a:xfrm>
            <a:off x="9785219" y="2747452"/>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Tree>
    <p:extLst>
      <p:ext uri="{BB962C8B-B14F-4D97-AF65-F5344CB8AC3E}">
        <p14:creationId xmlns:p14="http://schemas.microsoft.com/office/powerpoint/2010/main" val="2716224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0"/>
                                        </p:tgtEl>
                                        <p:attrNameLst>
                                          <p:attrName>style.visibility</p:attrName>
                                        </p:attrNameLst>
                                      </p:cBhvr>
                                      <p:to>
                                        <p:strVal val="visible"/>
                                      </p:to>
                                    </p:set>
                                    <p:animEffect transition="in" filter="barn(inVertical)">
                                      <p:cBhvr>
                                        <p:cTn id="7" dur="1000"/>
                                        <p:tgtEl>
                                          <p:spTgt spid="12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wipe(left)">
                                      <p:cBhvr>
                                        <p:cTn id="11" dur="500"/>
                                        <p:tgtEl>
                                          <p:spTgt spid="8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117"/>
                                        </p:tgtEl>
                                        <p:attrNameLst>
                                          <p:attrName>style.visibility</p:attrName>
                                        </p:attrNameLst>
                                      </p:cBhvr>
                                      <p:to>
                                        <p:strVal val="visible"/>
                                      </p:to>
                                    </p:set>
                                    <p:anim calcmode="lin" valueType="num">
                                      <p:cBhvr>
                                        <p:cTn id="15" dur="500" fill="hold"/>
                                        <p:tgtEl>
                                          <p:spTgt spid="117"/>
                                        </p:tgtEl>
                                        <p:attrNameLst>
                                          <p:attrName>ppt_w</p:attrName>
                                        </p:attrNameLst>
                                      </p:cBhvr>
                                      <p:tavLst>
                                        <p:tav tm="0">
                                          <p:val>
                                            <p:fltVal val="0"/>
                                          </p:val>
                                        </p:tav>
                                        <p:tav tm="100000">
                                          <p:val>
                                            <p:strVal val="#ppt_w"/>
                                          </p:val>
                                        </p:tav>
                                      </p:tavLst>
                                    </p:anim>
                                    <p:anim calcmode="lin" valueType="num">
                                      <p:cBhvr>
                                        <p:cTn id="16" dur="500" fill="hold"/>
                                        <p:tgtEl>
                                          <p:spTgt spid="117"/>
                                        </p:tgtEl>
                                        <p:attrNameLst>
                                          <p:attrName>ppt_h</p:attrName>
                                        </p:attrNameLst>
                                      </p:cBhvr>
                                      <p:tavLst>
                                        <p:tav tm="0">
                                          <p:val>
                                            <p:fltVal val="0"/>
                                          </p:val>
                                        </p:tav>
                                        <p:tav tm="100000">
                                          <p:val>
                                            <p:strVal val="#ppt_h"/>
                                          </p:val>
                                        </p:tav>
                                      </p:tavLst>
                                    </p:anim>
                                    <p:animEffect transition="in" filter="fade">
                                      <p:cBhvr>
                                        <p:cTn id="17" dur="500"/>
                                        <p:tgtEl>
                                          <p:spTgt spid="117"/>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up)">
                                      <p:cBhvr>
                                        <p:cTn id="21" dur="500"/>
                                        <p:tgtEl>
                                          <p:spTgt spid="6"/>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wipe(up)">
                                      <p:cBhvr>
                                        <p:cTn id="25" dur="500"/>
                                        <p:tgtEl>
                                          <p:spTgt spid="85"/>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127"/>
                                        </p:tgtEl>
                                        <p:attrNameLst>
                                          <p:attrName>style.visibility</p:attrName>
                                        </p:attrNameLst>
                                      </p:cBhvr>
                                      <p:to>
                                        <p:strVal val="visible"/>
                                      </p:to>
                                    </p:set>
                                    <p:animEffect transition="in" filter="wipe(left)">
                                      <p:cBhvr>
                                        <p:cTn id="29" dur="500"/>
                                        <p:tgtEl>
                                          <p:spTgt spid="127"/>
                                        </p:tgtEl>
                                      </p:cBhvr>
                                    </p:animEffect>
                                  </p:childTnLst>
                                </p:cTn>
                              </p:par>
                            </p:childTnLst>
                          </p:cTn>
                        </p:par>
                        <p:par>
                          <p:cTn id="30" fill="hold">
                            <p:stCondLst>
                              <p:cond delay="3500"/>
                            </p:stCondLst>
                            <p:childTnLst>
                              <p:par>
                                <p:cTn id="31" presetID="53" presetClass="entr" presetSubtype="16" fill="hold" nodeType="afterEffect">
                                  <p:stCondLst>
                                    <p:cond delay="0"/>
                                  </p:stCondLst>
                                  <p:childTnLst>
                                    <p:set>
                                      <p:cBhvr>
                                        <p:cTn id="32" dur="1" fill="hold">
                                          <p:stCondLst>
                                            <p:cond delay="0"/>
                                          </p:stCondLst>
                                        </p:cTn>
                                        <p:tgtEl>
                                          <p:spTgt spid="114"/>
                                        </p:tgtEl>
                                        <p:attrNameLst>
                                          <p:attrName>style.visibility</p:attrName>
                                        </p:attrNameLst>
                                      </p:cBhvr>
                                      <p:to>
                                        <p:strVal val="visible"/>
                                      </p:to>
                                    </p:set>
                                    <p:anim calcmode="lin" valueType="num">
                                      <p:cBhvr>
                                        <p:cTn id="33" dur="500" fill="hold"/>
                                        <p:tgtEl>
                                          <p:spTgt spid="114"/>
                                        </p:tgtEl>
                                        <p:attrNameLst>
                                          <p:attrName>ppt_w</p:attrName>
                                        </p:attrNameLst>
                                      </p:cBhvr>
                                      <p:tavLst>
                                        <p:tav tm="0">
                                          <p:val>
                                            <p:fltVal val="0"/>
                                          </p:val>
                                        </p:tav>
                                        <p:tav tm="100000">
                                          <p:val>
                                            <p:strVal val="#ppt_w"/>
                                          </p:val>
                                        </p:tav>
                                      </p:tavLst>
                                    </p:anim>
                                    <p:anim calcmode="lin" valueType="num">
                                      <p:cBhvr>
                                        <p:cTn id="34" dur="500" fill="hold"/>
                                        <p:tgtEl>
                                          <p:spTgt spid="114"/>
                                        </p:tgtEl>
                                        <p:attrNameLst>
                                          <p:attrName>ppt_h</p:attrName>
                                        </p:attrNameLst>
                                      </p:cBhvr>
                                      <p:tavLst>
                                        <p:tav tm="0">
                                          <p:val>
                                            <p:fltVal val="0"/>
                                          </p:val>
                                        </p:tav>
                                        <p:tav tm="100000">
                                          <p:val>
                                            <p:strVal val="#ppt_h"/>
                                          </p:val>
                                        </p:tav>
                                      </p:tavLst>
                                    </p:anim>
                                    <p:animEffect transition="in" filter="fade">
                                      <p:cBhvr>
                                        <p:cTn id="35" dur="500"/>
                                        <p:tgtEl>
                                          <p:spTgt spid="114"/>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122"/>
                                        </p:tgtEl>
                                        <p:attrNameLst>
                                          <p:attrName>style.visibility</p:attrName>
                                        </p:attrNameLst>
                                      </p:cBhvr>
                                      <p:to>
                                        <p:strVal val="visible"/>
                                      </p:to>
                                    </p:set>
                                    <p:animEffect transition="in" filter="wipe(up)">
                                      <p:cBhvr>
                                        <p:cTn id="39" dur="500"/>
                                        <p:tgtEl>
                                          <p:spTgt spid="122"/>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wipe(up)">
                                      <p:cBhvr>
                                        <p:cTn id="43" dur="500"/>
                                        <p:tgtEl>
                                          <p:spTgt spid="39"/>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128"/>
                                        </p:tgtEl>
                                        <p:attrNameLst>
                                          <p:attrName>style.visibility</p:attrName>
                                        </p:attrNameLst>
                                      </p:cBhvr>
                                      <p:to>
                                        <p:strVal val="visible"/>
                                      </p:to>
                                    </p:set>
                                    <p:animEffect transition="in" filter="wipe(left)">
                                      <p:cBhvr>
                                        <p:cTn id="47" dur="500"/>
                                        <p:tgtEl>
                                          <p:spTgt spid="128"/>
                                        </p:tgtEl>
                                      </p:cBhvr>
                                    </p:animEffect>
                                  </p:childTnLst>
                                </p:cTn>
                              </p:par>
                            </p:childTnLst>
                          </p:cTn>
                        </p:par>
                        <p:par>
                          <p:cTn id="48" fill="hold">
                            <p:stCondLst>
                              <p:cond delay="5500"/>
                            </p:stCondLst>
                            <p:childTnLst>
                              <p:par>
                                <p:cTn id="49" presetID="53" presetClass="entr" presetSubtype="16" fill="hold" nodeType="afterEffect">
                                  <p:stCondLst>
                                    <p:cond delay="0"/>
                                  </p:stCondLst>
                                  <p:childTnLst>
                                    <p:set>
                                      <p:cBhvr>
                                        <p:cTn id="50" dur="1" fill="hold">
                                          <p:stCondLst>
                                            <p:cond delay="0"/>
                                          </p:stCondLst>
                                        </p:cTn>
                                        <p:tgtEl>
                                          <p:spTgt spid="84"/>
                                        </p:tgtEl>
                                        <p:attrNameLst>
                                          <p:attrName>style.visibility</p:attrName>
                                        </p:attrNameLst>
                                      </p:cBhvr>
                                      <p:to>
                                        <p:strVal val="visible"/>
                                      </p:to>
                                    </p:set>
                                    <p:anim calcmode="lin" valueType="num">
                                      <p:cBhvr>
                                        <p:cTn id="51" dur="500" fill="hold"/>
                                        <p:tgtEl>
                                          <p:spTgt spid="84"/>
                                        </p:tgtEl>
                                        <p:attrNameLst>
                                          <p:attrName>ppt_w</p:attrName>
                                        </p:attrNameLst>
                                      </p:cBhvr>
                                      <p:tavLst>
                                        <p:tav tm="0">
                                          <p:val>
                                            <p:fltVal val="0"/>
                                          </p:val>
                                        </p:tav>
                                        <p:tav tm="100000">
                                          <p:val>
                                            <p:strVal val="#ppt_w"/>
                                          </p:val>
                                        </p:tav>
                                      </p:tavLst>
                                    </p:anim>
                                    <p:anim calcmode="lin" valueType="num">
                                      <p:cBhvr>
                                        <p:cTn id="52" dur="500" fill="hold"/>
                                        <p:tgtEl>
                                          <p:spTgt spid="84"/>
                                        </p:tgtEl>
                                        <p:attrNameLst>
                                          <p:attrName>ppt_h</p:attrName>
                                        </p:attrNameLst>
                                      </p:cBhvr>
                                      <p:tavLst>
                                        <p:tav tm="0">
                                          <p:val>
                                            <p:fltVal val="0"/>
                                          </p:val>
                                        </p:tav>
                                        <p:tav tm="100000">
                                          <p:val>
                                            <p:strVal val="#ppt_h"/>
                                          </p:val>
                                        </p:tav>
                                      </p:tavLst>
                                    </p:anim>
                                    <p:animEffect transition="in" filter="fade">
                                      <p:cBhvr>
                                        <p:cTn id="53" dur="500"/>
                                        <p:tgtEl>
                                          <p:spTgt spid="84"/>
                                        </p:tgtEl>
                                      </p:cBhvr>
                                    </p:animEffect>
                                  </p:childTnLst>
                                </p:cTn>
                              </p:par>
                            </p:childTnLst>
                          </p:cTn>
                        </p:par>
                        <p:par>
                          <p:cTn id="54" fill="hold">
                            <p:stCondLst>
                              <p:cond delay="6000"/>
                            </p:stCondLst>
                            <p:childTnLst>
                              <p:par>
                                <p:cTn id="55" presetID="22" presetClass="entr" presetSubtype="1" fill="hold" nodeType="afterEffect">
                                  <p:stCondLst>
                                    <p:cond delay="0"/>
                                  </p:stCondLst>
                                  <p:childTnLst>
                                    <p:set>
                                      <p:cBhvr>
                                        <p:cTn id="56" dur="1" fill="hold">
                                          <p:stCondLst>
                                            <p:cond delay="0"/>
                                          </p:stCondLst>
                                        </p:cTn>
                                        <p:tgtEl>
                                          <p:spTgt spid="123"/>
                                        </p:tgtEl>
                                        <p:attrNameLst>
                                          <p:attrName>style.visibility</p:attrName>
                                        </p:attrNameLst>
                                      </p:cBhvr>
                                      <p:to>
                                        <p:strVal val="visible"/>
                                      </p:to>
                                    </p:set>
                                    <p:animEffect transition="in" filter="wipe(up)">
                                      <p:cBhvr>
                                        <p:cTn id="57" dur="500"/>
                                        <p:tgtEl>
                                          <p:spTgt spid="123"/>
                                        </p:tgtEl>
                                      </p:cBhvr>
                                    </p:animEffect>
                                  </p:childTnLst>
                                </p:cTn>
                              </p:par>
                            </p:childTnLst>
                          </p:cTn>
                        </p:par>
                        <p:par>
                          <p:cTn id="58" fill="hold">
                            <p:stCondLst>
                              <p:cond delay="6500"/>
                            </p:stCondLst>
                            <p:childTnLst>
                              <p:par>
                                <p:cTn id="59" presetID="22" presetClass="entr" presetSubtype="1" fill="hold" grpId="0" nodeType="after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wipe(up)">
                                      <p:cBhvr>
                                        <p:cTn id="61" dur="500"/>
                                        <p:tgtEl>
                                          <p:spTgt spid="25"/>
                                        </p:tgtEl>
                                      </p:cBhvr>
                                    </p:animEffect>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129"/>
                                        </p:tgtEl>
                                        <p:attrNameLst>
                                          <p:attrName>style.visibility</p:attrName>
                                        </p:attrNameLst>
                                      </p:cBhvr>
                                      <p:to>
                                        <p:strVal val="visible"/>
                                      </p:to>
                                    </p:set>
                                    <p:animEffect transition="in" filter="wipe(left)">
                                      <p:cBhvr>
                                        <p:cTn id="65" dur="500"/>
                                        <p:tgtEl>
                                          <p:spTgt spid="129"/>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01"/>
                                        </p:tgtEl>
                                        <p:attrNameLst>
                                          <p:attrName>style.visibility</p:attrName>
                                        </p:attrNameLst>
                                      </p:cBhvr>
                                      <p:to>
                                        <p:strVal val="visible"/>
                                      </p:to>
                                    </p:set>
                                    <p:anim calcmode="lin" valueType="num">
                                      <p:cBhvr>
                                        <p:cTn id="69" dur="500" fill="hold"/>
                                        <p:tgtEl>
                                          <p:spTgt spid="101"/>
                                        </p:tgtEl>
                                        <p:attrNameLst>
                                          <p:attrName>ppt_w</p:attrName>
                                        </p:attrNameLst>
                                      </p:cBhvr>
                                      <p:tavLst>
                                        <p:tav tm="0">
                                          <p:val>
                                            <p:fltVal val="0"/>
                                          </p:val>
                                        </p:tav>
                                        <p:tav tm="100000">
                                          <p:val>
                                            <p:strVal val="#ppt_w"/>
                                          </p:val>
                                        </p:tav>
                                      </p:tavLst>
                                    </p:anim>
                                    <p:anim calcmode="lin" valueType="num">
                                      <p:cBhvr>
                                        <p:cTn id="70" dur="500" fill="hold"/>
                                        <p:tgtEl>
                                          <p:spTgt spid="101"/>
                                        </p:tgtEl>
                                        <p:attrNameLst>
                                          <p:attrName>ppt_h</p:attrName>
                                        </p:attrNameLst>
                                      </p:cBhvr>
                                      <p:tavLst>
                                        <p:tav tm="0">
                                          <p:val>
                                            <p:fltVal val="0"/>
                                          </p:val>
                                        </p:tav>
                                        <p:tav tm="100000">
                                          <p:val>
                                            <p:strVal val="#ppt_h"/>
                                          </p:val>
                                        </p:tav>
                                      </p:tavLst>
                                    </p:anim>
                                    <p:animEffect transition="in" filter="fade">
                                      <p:cBhvr>
                                        <p:cTn id="71" dur="500"/>
                                        <p:tgtEl>
                                          <p:spTgt spid="101"/>
                                        </p:tgtEl>
                                      </p:cBhvr>
                                    </p:animEffect>
                                  </p:childTnLst>
                                </p:cTn>
                              </p:par>
                            </p:childTnLst>
                          </p:cTn>
                        </p:par>
                        <p:par>
                          <p:cTn id="72" fill="hold">
                            <p:stCondLst>
                              <p:cond delay="8000"/>
                            </p:stCondLst>
                            <p:childTnLst>
                              <p:par>
                                <p:cTn id="73" presetID="22" presetClass="entr" presetSubtype="1" fill="hold" nodeType="afterEffect">
                                  <p:stCondLst>
                                    <p:cond delay="0"/>
                                  </p:stCondLst>
                                  <p:childTnLst>
                                    <p:set>
                                      <p:cBhvr>
                                        <p:cTn id="74" dur="1" fill="hold">
                                          <p:stCondLst>
                                            <p:cond delay="0"/>
                                          </p:stCondLst>
                                        </p:cTn>
                                        <p:tgtEl>
                                          <p:spTgt spid="124"/>
                                        </p:tgtEl>
                                        <p:attrNameLst>
                                          <p:attrName>style.visibility</p:attrName>
                                        </p:attrNameLst>
                                      </p:cBhvr>
                                      <p:to>
                                        <p:strVal val="visible"/>
                                      </p:to>
                                    </p:set>
                                    <p:animEffect transition="in" filter="wipe(up)">
                                      <p:cBhvr>
                                        <p:cTn id="75" dur="500"/>
                                        <p:tgtEl>
                                          <p:spTgt spid="124"/>
                                        </p:tgtEl>
                                      </p:cBhvr>
                                    </p:animEffect>
                                  </p:childTnLst>
                                </p:cTn>
                              </p:par>
                            </p:childTnLst>
                          </p:cTn>
                        </p:par>
                        <p:par>
                          <p:cTn id="76" fill="hold">
                            <p:stCondLst>
                              <p:cond delay="8500"/>
                            </p:stCondLst>
                            <p:childTnLst>
                              <p:par>
                                <p:cTn id="77" presetID="22" presetClass="entr" presetSubtype="1" fill="hold" grpId="0"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500"/>
                                        <p:tgtEl>
                                          <p:spTgt spid="4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130"/>
                                        </p:tgtEl>
                                        <p:attrNameLst>
                                          <p:attrName>style.visibility</p:attrName>
                                        </p:attrNameLst>
                                      </p:cBhvr>
                                      <p:to>
                                        <p:strVal val="visible"/>
                                      </p:to>
                                    </p:set>
                                    <p:animEffect transition="in" filter="wipe(left)">
                                      <p:cBhvr>
                                        <p:cTn id="83" dur="500"/>
                                        <p:tgtEl>
                                          <p:spTgt spid="130"/>
                                        </p:tgtEl>
                                      </p:cBhvr>
                                    </p:animEffect>
                                  </p:childTnLst>
                                </p:cTn>
                              </p:par>
                            </p:childTnLst>
                          </p:cTn>
                        </p:par>
                        <p:par>
                          <p:cTn id="84" fill="hold">
                            <p:stCondLst>
                              <p:cond delay="9500"/>
                            </p:stCondLst>
                            <p:childTnLst>
                              <p:par>
                                <p:cTn id="85" presetID="53" presetClass="entr" presetSubtype="16" fill="hold" nodeType="afterEffect">
                                  <p:stCondLst>
                                    <p:cond delay="0"/>
                                  </p:stCondLst>
                                  <p:childTnLst>
                                    <p:set>
                                      <p:cBhvr>
                                        <p:cTn id="86" dur="1" fill="hold">
                                          <p:stCondLst>
                                            <p:cond delay="0"/>
                                          </p:stCondLst>
                                        </p:cTn>
                                        <p:tgtEl>
                                          <p:spTgt spid="108"/>
                                        </p:tgtEl>
                                        <p:attrNameLst>
                                          <p:attrName>style.visibility</p:attrName>
                                        </p:attrNameLst>
                                      </p:cBhvr>
                                      <p:to>
                                        <p:strVal val="visible"/>
                                      </p:to>
                                    </p:set>
                                    <p:anim calcmode="lin" valueType="num">
                                      <p:cBhvr>
                                        <p:cTn id="87" dur="500" fill="hold"/>
                                        <p:tgtEl>
                                          <p:spTgt spid="108"/>
                                        </p:tgtEl>
                                        <p:attrNameLst>
                                          <p:attrName>ppt_w</p:attrName>
                                        </p:attrNameLst>
                                      </p:cBhvr>
                                      <p:tavLst>
                                        <p:tav tm="0">
                                          <p:val>
                                            <p:fltVal val="0"/>
                                          </p:val>
                                        </p:tav>
                                        <p:tav tm="100000">
                                          <p:val>
                                            <p:strVal val="#ppt_w"/>
                                          </p:val>
                                        </p:tav>
                                      </p:tavLst>
                                    </p:anim>
                                    <p:anim calcmode="lin" valueType="num">
                                      <p:cBhvr>
                                        <p:cTn id="88" dur="500" fill="hold"/>
                                        <p:tgtEl>
                                          <p:spTgt spid="108"/>
                                        </p:tgtEl>
                                        <p:attrNameLst>
                                          <p:attrName>ppt_h</p:attrName>
                                        </p:attrNameLst>
                                      </p:cBhvr>
                                      <p:tavLst>
                                        <p:tav tm="0">
                                          <p:val>
                                            <p:fltVal val="0"/>
                                          </p:val>
                                        </p:tav>
                                        <p:tav tm="100000">
                                          <p:val>
                                            <p:strVal val="#ppt_h"/>
                                          </p:val>
                                        </p:tav>
                                      </p:tavLst>
                                    </p:anim>
                                    <p:animEffect transition="in" filter="fade">
                                      <p:cBhvr>
                                        <p:cTn id="89" dur="500"/>
                                        <p:tgtEl>
                                          <p:spTgt spid="108"/>
                                        </p:tgtEl>
                                      </p:cBhvr>
                                    </p:animEffect>
                                  </p:childTnLst>
                                </p:cTn>
                              </p:par>
                            </p:childTnLst>
                          </p:cTn>
                        </p:par>
                        <p:par>
                          <p:cTn id="90" fill="hold">
                            <p:stCondLst>
                              <p:cond delay="10000"/>
                            </p:stCondLst>
                            <p:childTnLst>
                              <p:par>
                                <p:cTn id="91" presetID="22" presetClass="entr" presetSubtype="1" fill="hold" nodeType="afterEffect">
                                  <p:stCondLst>
                                    <p:cond delay="0"/>
                                  </p:stCondLst>
                                  <p:childTnLst>
                                    <p:set>
                                      <p:cBhvr>
                                        <p:cTn id="92" dur="1" fill="hold">
                                          <p:stCondLst>
                                            <p:cond delay="0"/>
                                          </p:stCondLst>
                                        </p:cTn>
                                        <p:tgtEl>
                                          <p:spTgt spid="125"/>
                                        </p:tgtEl>
                                        <p:attrNameLst>
                                          <p:attrName>style.visibility</p:attrName>
                                        </p:attrNameLst>
                                      </p:cBhvr>
                                      <p:to>
                                        <p:strVal val="visible"/>
                                      </p:to>
                                    </p:set>
                                    <p:animEffect transition="in" filter="wipe(up)">
                                      <p:cBhvr>
                                        <p:cTn id="93" dur="500"/>
                                        <p:tgtEl>
                                          <p:spTgt spid="125"/>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wipe(up)">
                                      <p:cBhvr>
                                        <p:cTn id="97" dur="500"/>
                                        <p:tgtEl>
                                          <p:spTgt spid="32"/>
                                        </p:tgtEl>
                                      </p:cBhvr>
                                    </p:animEffect>
                                  </p:childTnLst>
                                </p:cTn>
                              </p:par>
                            </p:childTnLst>
                          </p:cTn>
                        </p:par>
                        <p:par>
                          <p:cTn id="98" fill="hold">
                            <p:stCondLst>
                              <p:cond delay="11000"/>
                            </p:stCondLst>
                            <p:childTnLst>
                              <p:par>
                                <p:cTn id="99" presetID="22" presetClass="entr" presetSubtype="8" fill="hold" grpId="0" nodeType="afterEffect">
                                  <p:stCondLst>
                                    <p:cond delay="0"/>
                                  </p:stCondLst>
                                  <p:childTnLst>
                                    <p:set>
                                      <p:cBhvr>
                                        <p:cTn id="100" dur="1" fill="hold">
                                          <p:stCondLst>
                                            <p:cond delay="0"/>
                                          </p:stCondLst>
                                        </p:cTn>
                                        <p:tgtEl>
                                          <p:spTgt spid="131"/>
                                        </p:tgtEl>
                                        <p:attrNameLst>
                                          <p:attrName>style.visibility</p:attrName>
                                        </p:attrNameLst>
                                      </p:cBhvr>
                                      <p:to>
                                        <p:strVal val="visible"/>
                                      </p:to>
                                    </p:set>
                                    <p:animEffect transition="in" filter="wipe(left)">
                                      <p:cBhvr>
                                        <p:cTn id="101" dur="500"/>
                                        <p:tgtEl>
                                          <p:spTgt spid="131"/>
                                        </p:tgtEl>
                                      </p:cBhvr>
                                    </p:animEffect>
                                  </p:childTnLst>
                                </p:cTn>
                              </p:par>
                            </p:childTnLst>
                          </p:cTn>
                        </p:par>
                        <p:par>
                          <p:cTn id="102" fill="hold">
                            <p:stCondLst>
                              <p:cond delay="11500"/>
                            </p:stCondLst>
                            <p:childTnLst>
                              <p:par>
                                <p:cTn id="103" presetID="53" presetClass="entr" presetSubtype="16" fill="hold" nodeType="afterEffect">
                                  <p:stCondLst>
                                    <p:cond delay="0"/>
                                  </p:stCondLst>
                                  <p:childTnLst>
                                    <p:set>
                                      <p:cBhvr>
                                        <p:cTn id="104" dur="1" fill="hold">
                                          <p:stCondLst>
                                            <p:cond delay="0"/>
                                          </p:stCondLst>
                                        </p:cTn>
                                        <p:tgtEl>
                                          <p:spTgt spid="111"/>
                                        </p:tgtEl>
                                        <p:attrNameLst>
                                          <p:attrName>style.visibility</p:attrName>
                                        </p:attrNameLst>
                                      </p:cBhvr>
                                      <p:to>
                                        <p:strVal val="visible"/>
                                      </p:to>
                                    </p:set>
                                    <p:anim calcmode="lin" valueType="num">
                                      <p:cBhvr>
                                        <p:cTn id="105" dur="500" fill="hold"/>
                                        <p:tgtEl>
                                          <p:spTgt spid="111"/>
                                        </p:tgtEl>
                                        <p:attrNameLst>
                                          <p:attrName>ppt_w</p:attrName>
                                        </p:attrNameLst>
                                      </p:cBhvr>
                                      <p:tavLst>
                                        <p:tav tm="0">
                                          <p:val>
                                            <p:fltVal val="0"/>
                                          </p:val>
                                        </p:tav>
                                        <p:tav tm="100000">
                                          <p:val>
                                            <p:strVal val="#ppt_w"/>
                                          </p:val>
                                        </p:tav>
                                      </p:tavLst>
                                    </p:anim>
                                    <p:anim calcmode="lin" valueType="num">
                                      <p:cBhvr>
                                        <p:cTn id="106" dur="500" fill="hold"/>
                                        <p:tgtEl>
                                          <p:spTgt spid="111"/>
                                        </p:tgtEl>
                                        <p:attrNameLst>
                                          <p:attrName>ppt_h</p:attrName>
                                        </p:attrNameLst>
                                      </p:cBhvr>
                                      <p:tavLst>
                                        <p:tav tm="0">
                                          <p:val>
                                            <p:fltVal val="0"/>
                                          </p:val>
                                        </p:tav>
                                        <p:tav tm="100000">
                                          <p:val>
                                            <p:strVal val="#ppt_h"/>
                                          </p:val>
                                        </p:tav>
                                      </p:tavLst>
                                    </p:anim>
                                    <p:animEffect transition="in" filter="fade">
                                      <p:cBhvr>
                                        <p:cTn id="107" dur="500"/>
                                        <p:tgtEl>
                                          <p:spTgt spid="111"/>
                                        </p:tgtEl>
                                      </p:cBhvr>
                                    </p:animEffect>
                                  </p:childTnLst>
                                </p:cTn>
                              </p:par>
                            </p:childTnLst>
                          </p:cTn>
                        </p:par>
                        <p:par>
                          <p:cTn id="108" fill="hold">
                            <p:stCondLst>
                              <p:cond delay="12000"/>
                            </p:stCondLst>
                            <p:childTnLst>
                              <p:par>
                                <p:cTn id="109" presetID="22" presetClass="entr" presetSubtype="1" fill="hold" nodeType="afterEffect">
                                  <p:stCondLst>
                                    <p:cond delay="0"/>
                                  </p:stCondLst>
                                  <p:childTnLst>
                                    <p:set>
                                      <p:cBhvr>
                                        <p:cTn id="110" dur="1" fill="hold">
                                          <p:stCondLst>
                                            <p:cond delay="0"/>
                                          </p:stCondLst>
                                        </p:cTn>
                                        <p:tgtEl>
                                          <p:spTgt spid="126"/>
                                        </p:tgtEl>
                                        <p:attrNameLst>
                                          <p:attrName>style.visibility</p:attrName>
                                        </p:attrNameLst>
                                      </p:cBhvr>
                                      <p:to>
                                        <p:strVal val="visible"/>
                                      </p:to>
                                    </p:set>
                                    <p:animEffect transition="in" filter="wipe(up)">
                                      <p:cBhvr>
                                        <p:cTn id="111" dur="500"/>
                                        <p:tgtEl>
                                          <p:spTgt spid="126"/>
                                        </p:tgtEl>
                                      </p:cBhvr>
                                    </p:animEffect>
                                  </p:childTnLst>
                                </p:cTn>
                              </p:par>
                            </p:childTnLst>
                          </p:cTn>
                        </p:par>
                        <p:par>
                          <p:cTn id="112" fill="hold">
                            <p:stCondLst>
                              <p:cond delay="12500"/>
                            </p:stCondLst>
                            <p:childTnLst>
                              <p:par>
                                <p:cTn id="113" presetID="22" presetClass="entr" presetSubtype="1" fill="hold" grpId="0" nodeType="afterEffect">
                                  <p:stCondLst>
                                    <p:cond delay="0"/>
                                  </p:stCondLst>
                                  <p:childTnLst>
                                    <p:set>
                                      <p:cBhvr>
                                        <p:cTn id="114" dur="1" fill="hold">
                                          <p:stCondLst>
                                            <p:cond delay="0"/>
                                          </p:stCondLst>
                                        </p:cTn>
                                        <p:tgtEl>
                                          <p:spTgt spid="53"/>
                                        </p:tgtEl>
                                        <p:attrNameLst>
                                          <p:attrName>style.visibility</p:attrName>
                                        </p:attrNameLst>
                                      </p:cBhvr>
                                      <p:to>
                                        <p:strVal val="visible"/>
                                      </p:to>
                                    </p:set>
                                    <p:animEffect transition="in" filter="wipe(up)">
                                      <p:cBhvr>
                                        <p:cTn id="115"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animBg="1"/>
      <p:bldP spid="39" grpId="0" animBg="1"/>
      <p:bldP spid="85" grpId="0" animBg="1"/>
      <p:bldP spid="88" grpId="0"/>
      <p:bldP spid="25" grpId="0" animBg="1"/>
      <p:bldP spid="32" grpId="0" animBg="1"/>
      <p:bldP spid="46" grpId="0" animBg="1"/>
      <p:bldP spid="53" grpId="0" animBg="1"/>
      <p:bldP spid="127" grpId="0"/>
      <p:bldP spid="128" grpId="0"/>
      <p:bldP spid="129" grpId="0"/>
      <p:bldP spid="130" grpId="0"/>
      <p:bldP spid="13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5"/>
          <p:cNvSpPr txBox="1"/>
          <p:nvPr/>
        </p:nvSpPr>
        <p:spPr>
          <a:xfrm>
            <a:off x="1401495" y="5015309"/>
            <a:ext cx="9389012" cy="1700915"/>
          </a:xfrm>
          <a:prstGeom prst="rect">
            <a:avLst/>
          </a:prstGeom>
          <a:noFill/>
        </p:spPr>
        <p:txBody>
          <a:bodyPr wrap="square" rtlCol="0">
            <a:spAutoFit/>
          </a:bodyPr>
          <a:lstStyle/>
          <a:p>
            <a:pPr algn="ctr"/>
            <a:r>
              <a:rPr lang="en-US" sz="2133" b="1" dirty="0">
                <a:solidFill>
                  <a:schemeClr val="tx1">
                    <a:lumMod val="50000"/>
                    <a:lumOff val="50000"/>
                  </a:schemeClr>
                </a:solidFill>
              </a:rPr>
              <a:t>LOREM IPSUM</a:t>
            </a:r>
          </a:p>
          <a:p>
            <a:pPr algn="ct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grpSp>
        <p:nvGrpSpPr>
          <p:cNvPr id="8" name="Group 13"/>
          <p:cNvGrpSpPr/>
          <p:nvPr/>
        </p:nvGrpSpPr>
        <p:grpSpPr>
          <a:xfrm>
            <a:off x="5600700" y="1954405"/>
            <a:ext cx="990600" cy="990600"/>
            <a:chOff x="4038600" y="2927350"/>
            <a:chExt cx="1066800" cy="1066800"/>
          </a:xfrm>
        </p:grpSpPr>
        <p:sp>
          <p:nvSpPr>
            <p:cNvPr id="10" name="Oval 9"/>
            <p:cNvSpPr/>
            <p:nvPr/>
          </p:nvSpPr>
          <p:spPr>
            <a:xfrm>
              <a:off x="4038600" y="2927350"/>
              <a:ext cx="1066800" cy="1066800"/>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Oval 10"/>
            <p:cNvSpPr/>
            <p:nvPr/>
          </p:nvSpPr>
          <p:spPr>
            <a:xfrm>
              <a:off x="4165600" y="3054350"/>
              <a:ext cx="812800" cy="812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4" name="Group 13"/>
          <p:cNvGrpSpPr/>
          <p:nvPr/>
        </p:nvGrpSpPr>
        <p:grpSpPr>
          <a:xfrm>
            <a:off x="4779274" y="3040182"/>
            <a:ext cx="2633453" cy="1461651"/>
            <a:chOff x="3584455" y="2038350"/>
            <a:chExt cx="1975090" cy="1096238"/>
          </a:xfrm>
        </p:grpSpPr>
        <p:sp>
          <p:nvSpPr>
            <p:cNvPr id="12" name="TextBox 11"/>
            <p:cNvSpPr txBox="1"/>
            <p:nvPr/>
          </p:nvSpPr>
          <p:spPr>
            <a:xfrm>
              <a:off x="3584455" y="2257425"/>
              <a:ext cx="1975090" cy="877163"/>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endParaRPr lang="en-US" sz="1333" dirty="0">
                <a:solidFill>
                  <a:schemeClr val="tx1">
                    <a:lumMod val="50000"/>
                    <a:lumOff val="50000"/>
                  </a:schemeClr>
                </a:solidFill>
              </a:endParaRPr>
            </a:p>
          </p:txBody>
        </p:sp>
        <p:sp>
          <p:nvSpPr>
            <p:cNvPr id="13" name="Rectangle 12"/>
            <p:cNvSpPr/>
            <p:nvPr/>
          </p:nvSpPr>
          <p:spPr>
            <a:xfrm>
              <a:off x="3932690" y="2038350"/>
              <a:ext cx="1278620" cy="284742"/>
            </a:xfrm>
            <a:prstGeom prst="rect">
              <a:avLst/>
            </a:prstGeom>
          </p:spPr>
          <p:txBody>
            <a:bodyPr wrap="none">
              <a:spAutoFit/>
            </a:bodyPr>
            <a:lstStyle/>
            <a:p>
              <a:pPr algn="ctr"/>
              <a:r>
                <a:rPr lang="en-US" sz="1867" b="1" dirty="0">
                  <a:solidFill>
                    <a:schemeClr val="tx1">
                      <a:lumMod val="50000"/>
                      <a:lumOff val="50000"/>
                    </a:schemeClr>
                  </a:solidFill>
                </a:rPr>
                <a:t>Title Goes Here</a:t>
              </a:r>
            </a:p>
          </p:txBody>
        </p:sp>
      </p:grpSp>
      <p:pic>
        <p:nvPicPr>
          <p:cNvPr id="4" name="Picture Placeholder 3"/>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l="10984" r="10984"/>
          <a:stretch>
            <a:fillRect/>
          </a:stretch>
        </p:blipFill>
        <p:spPr/>
      </p:pic>
      <p:pic>
        <p:nvPicPr>
          <p:cNvPr id="5" name="Picture Placeholder 4"/>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l="10984" r="10984"/>
          <a:stretch>
            <a:fillRect/>
          </a:stretch>
        </p:blipFill>
        <p:spPr/>
      </p:pic>
      <p:sp>
        <p:nvSpPr>
          <p:cNvPr id="18" name="TextBox 1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3422631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750" fill="hold"/>
                                        <p:tgtEl>
                                          <p:spTgt spid="8"/>
                                        </p:tgtEl>
                                        <p:attrNameLst>
                                          <p:attrName>ppt_w</p:attrName>
                                        </p:attrNameLst>
                                      </p:cBhvr>
                                      <p:tavLst>
                                        <p:tav tm="0">
                                          <p:val>
                                            <p:fltVal val="0"/>
                                          </p:val>
                                        </p:tav>
                                        <p:tav tm="100000">
                                          <p:val>
                                            <p:strVal val="#ppt_w"/>
                                          </p:val>
                                        </p:tav>
                                      </p:tavLst>
                                    </p:anim>
                                    <p:anim calcmode="lin" valueType="num">
                                      <p:cBhvr>
                                        <p:cTn id="8" dur="750" fill="hold"/>
                                        <p:tgtEl>
                                          <p:spTgt spid="8"/>
                                        </p:tgtEl>
                                        <p:attrNameLst>
                                          <p:attrName>ppt_h</p:attrName>
                                        </p:attrNameLst>
                                      </p:cBhvr>
                                      <p:tavLst>
                                        <p:tav tm="0">
                                          <p:val>
                                            <p:fltVal val="0"/>
                                          </p:val>
                                        </p:tav>
                                        <p:tav tm="100000">
                                          <p:val>
                                            <p:strVal val="#ppt_h"/>
                                          </p:val>
                                        </p:tav>
                                      </p:tavLst>
                                    </p:anim>
                                    <p:animEffect transition="in" filter="fade">
                                      <p:cBhvr>
                                        <p:cTn id="9" dur="750"/>
                                        <p:tgtEl>
                                          <p:spTgt spid="8"/>
                                        </p:tgtEl>
                                      </p:cBhvr>
                                    </p:animEffect>
                                  </p:childTnLst>
                                </p:cTn>
                              </p:par>
                            </p:childTnLst>
                          </p:cTn>
                        </p:par>
                        <p:par>
                          <p:cTn id="10" fill="hold">
                            <p:stCondLst>
                              <p:cond delay="750"/>
                            </p:stCondLst>
                            <p:childTnLst>
                              <p:par>
                                <p:cTn id="11" presetID="22" presetClass="entr" presetSubtype="1" fill="hold"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up)">
                                      <p:cBhvr>
                                        <p:cTn id="13" dur="750"/>
                                        <p:tgtEl>
                                          <p:spTgt spid="14"/>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7" name="Rectangle 56"/>
          <p:cNvSpPr/>
          <p:nvPr/>
        </p:nvSpPr>
        <p:spPr bwMode="auto">
          <a:xfrm>
            <a:off x="0" y="1201004"/>
            <a:ext cx="12192000" cy="519851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1" name="Block Arc 2"/>
          <p:cNvSpPr/>
          <p:nvPr/>
        </p:nvSpPr>
        <p:spPr>
          <a:xfrm>
            <a:off x="1233249" y="2140627"/>
            <a:ext cx="2062411" cy="2062411"/>
          </a:xfrm>
          <a:prstGeom prst="blockArc">
            <a:avLst>
              <a:gd name="adj1" fmla="val 10833788"/>
              <a:gd name="adj2" fmla="val 26752"/>
              <a:gd name="adj3" fmla="val 5686"/>
            </a:avLst>
          </a:prstGeom>
          <a:solidFill>
            <a:srgbClr val="ED7D3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2" name="Block Arc 73"/>
          <p:cNvSpPr/>
          <p:nvPr/>
        </p:nvSpPr>
        <p:spPr>
          <a:xfrm rot="10800000">
            <a:off x="3176529" y="2149882"/>
            <a:ext cx="2062411" cy="2062411"/>
          </a:xfrm>
          <a:prstGeom prst="blockArc">
            <a:avLst>
              <a:gd name="adj1" fmla="val 10800000"/>
              <a:gd name="adj2" fmla="val 26752"/>
              <a:gd name="adj3" fmla="val 5686"/>
            </a:avLst>
          </a:prstGeom>
          <a:solidFill>
            <a:srgbClr val="5B9BD5"/>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3" name="Block Arc 92"/>
          <p:cNvSpPr/>
          <p:nvPr/>
        </p:nvSpPr>
        <p:spPr>
          <a:xfrm>
            <a:off x="5119131" y="2158438"/>
            <a:ext cx="2062411" cy="2062411"/>
          </a:xfrm>
          <a:prstGeom prst="blockArc">
            <a:avLst>
              <a:gd name="adj1" fmla="val 10800000"/>
              <a:gd name="adj2" fmla="val 26752"/>
              <a:gd name="adj3" fmla="val 5686"/>
            </a:avLst>
          </a:prstGeom>
          <a:solidFill>
            <a:srgbClr val="FFC00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4" name="Block Arc 95"/>
          <p:cNvSpPr/>
          <p:nvPr/>
        </p:nvSpPr>
        <p:spPr>
          <a:xfrm rot="10800000">
            <a:off x="7062413" y="2167692"/>
            <a:ext cx="2062411" cy="2062411"/>
          </a:xfrm>
          <a:prstGeom prst="blockArc">
            <a:avLst>
              <a:gd name="adj1" fmla="val 10800000"/>
              <a:gd name="adj2" fmla="val 26752"/>
              <a:gd name="adj3" fmla="val 5686"/>
            </a:avLst>
          </a:prstGeom>
          <a:solidFill>
            <a:srgbClr val="4472C4"/>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5" name="Block Arc 98"/>
          <p:cNvSpPr/>
          <p:nvPr/>
        </p:nvSpPr>
        <p:spPr>
          <a:xfrm>
            <a:off x="9008214" y="2168793"/>
            <a:ext cx="2062411" cy="2062411"/>
          </a:xfrm>
          <a:prstGeom prst="blockArc">
            <a:avLst>
              <a:gd name="adj1" fmla="val 10800000"/>
              <a:gd name="adj2" fmla="val 26752"/>
              <a:gd name="adj3" fmla="val 5686"/>
            </a:avLst>
          </a:prstGeom>
          <a:solidFill>
            <a:srgbClr val="70AD47"/>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58" name="TextBox 5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84" name="Group 83"/>
          <p:cNvGrpSpPr/>
          <p:nvPr/>
        </p:nvGrpSpPr>
        <p:grpSpPr>
          <a:xfrm>
            <a:off x="3160041" y="1668943"/>
            <a:ext cx="1884689" cy="997498"/>
            <a:chOff x="1593950" y="1253075"/>
            <a:chExt cx="1413517" cy="748123"/>
          </a:xfrm>
        </p:grpSpPr>
        <p:sp>
          <p:nvSpPr>
            <p:cNvPr id="85" name="TextBox 84"/>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86" name="Rectangle 85"/>
            <p:cNvSpPr/>
            <p:nvPr/>
          </p:nvSpPr>
          <p:spPr>
            <a:xfrm>
              <a:off x="1773233" y="1253075"/>
              <a:ext cx="1234232" cy="276999"/>
            </a:xfrm>
            <a:prstGeom prst="rect">
              <a:avLst/>
            </a:prstGeom>
          </p:spPr>
          <p:txBody>
            <a:bodyPr wrap="none">
              <a:spAutoFit/>
            </a:bodyPr>
            <a:lstStyle/>
            <a:p>
              <a:pPr algn="r"/>
              <a:r>
                <a:rPr lang="en-US" b="1" dirty="0">
                  <a:solidFill>
                    <a:srgbClr val="5B9BD5"/>
                  </a:solidFill>
                </a:rPr>
                <a:t>Title Goes Here</a:t>
              </a:r>
            </a:p>
          </p:txBody>
        </p:sp>
      </p:grpSp>
      <p:grpSp>
        <p:nvGrpSpPr>
          <p:cNvPr id="87" name="Group 86"/>
          <p:cNvGrpSpPr/>
          <p:nvPr/>
        </p:nvGrpSpPr>
        <p:grpSpPr>
          <a:xfrm>
            <a:off x="1073100" y="3810083"/>
            <a:ext cx="1884689" cy="997498"/>
            <a:chOff x="1593950" y="1253075"/>
            <a:chExt cx="1413517" cy="748123"/>
          </a:xfrm>
        </p:grpSpPr>
        <p:sp>
          <p:nvSpPr>
            <p:cNvPr id="88" name="TextBox 87"/>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89" name="Rectangle 88"/>
            <p:cNvSpPr/>
            <p:nvPr/>
          </p:nvSpPr>
          <p:spPr>
            <a:xfrm>
              <a:off x="1773233" y="1253075"/>
              <a:ext cx="1234232" cy="276999"/>
            </a:xfrm>
            <a:prstGeom prst="rect">
              <a:avLst/>
            </a:prstGeom>
          </p:spPr>
          <p:txBody>
            <a:bodyPr wrap="none">
              <a:spAutoFit/>
            </a:bodyPr>
            <a:lstStyle/>
            <a:p>
              <a:pPr algn="r"/>
              <a:r>
                <a:rPr lang="en-US" b="1" dirty="0">
                  <a:solidFill>
                    <a:srgbClr val="ED7D31"/>
                  </a:solidFill>
                </a:rPr>
                <a:t>Title Goes Here</a:t>
              </a:r>
            </a:p>
          </p:txBody>
        </p:sp>
      </p:grpSp>
      <p:grpSp>
        <p:nvGrpSpPr>
          <p:cNvPr id="90" name="Group 89"/>
          <p:cNvGrpSpPr/>
          <p:nvPr/>
        </p:nvGrpSpPr>
        <p:grpSpPr>
          <a:xfrm>
            <a:off x="4998446" y="3813840"/>
            <a:ext cx="1884689" cy="997498"/>
            <a:chOff x="1593950" y="1253075"/>
            <a:chExt cx="1413517" cy="748123"/>
          </a:xfrm>
        </p:grpSpPr>
        <p:sp>
          <p:nvSpPr>
            <p:cNvPr id="91" name="TextBox 90"/>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92" name="Rectangle 91"/>
            <p:cNvSpPr/>
            <p:nvPr/>
          </p:nvSpPr>
          <p:spPr>
            <a:xfrm>
              <a:off x="1773233" y="1253075"/>
              <a:ext cx="1234232" cy="276999"/>
            </a:xfrm>
            <a:prstGeom prst="rect">
              <a:avLst/>
            </a:prstGeom>
          </p:spPr>
          <p:txBody>
            <a:bodyPr wrap="none">
              <a:spAutoFit/>
            </a:bodyPr>
            <a:lstStyle/>
            <a:p>
              <a:pPr algn="r"/>
              <a:r>
                <a:rPr lang="en-US" b="1" dirty="0">
                  <a:solidFill>
                    <a:srgbClr val="FFC000"/>
                  </a:solidFill>
                </a:rPr>
                <a:t>Title Goes Here</a:t>
              </a:r>
            </a:p>
          </p:txBody>
        </p:sp>
      </p:grpSp>
      <p:grpSp>
        <p:nvGrpSpPr>
          <p:cNvPr id="93" name="Group 92"/>
          <p:cNvGrpSpPr/>
          <p:nvPr/>
        </p:nvGrpSpPr>
        <p:grpSpPr>
          <a:xfrm>
            <a:off x="8958118" y="3812326"/>
            <a:ext cx="1884689" cy="997498"/>
            <a:chOff x="1593950" y="1253075"/>
            <a:chExt cx="1413517" cy="748123"/>
          </a:xfrm>
        </p:grpSpPr>
        <p:sp>
          <p:nvSpPr>
            <p:cNvPr id="94" name="TextBox 93"/>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95" name="Rectangle 94"/>
            <p:cNvSpPr/>
            <p:nvPr/>
          </p:nvSpPr>
          <p:spPr>
            <a:xfrm>
              <a:off x="1773233" y="1253075"/>
              <a:ext cx="1234232" cy="276999"/>
            </a:xfrm>
            <a:prstGeom prst="rect">
              <a:avLst/>
            </a:prstGeom>
          </p:spPr>
          <p:txBody>
            <a:bodyPr wrap="none">
              <a:spAutoFit/>
            </a:bodyPr>
            <a:lstStyle/>
            <a:p>
              <a:pPr algn="r"/>
              <a:r>
                <a:rPr lang="en-US" b="1" dirty="0">
                  <a:solidFill>
                    <a:srgbClr val="70AD47"/>
                  </a:solidFill>
                </a:rPr>
                <a:t>Title Goes Here</a:t>
              </a:r>
            </a:p>
          </p:txBody>
        </p:sp>
      </p:grpSp>
      <p:grpSp>
        <p:nvGrpSpPr>
          <p:cNvPr id="96" name="Group 95"/>
          <p:cNvGrpSpPr/>
          <p:nvPr/>
        </p:nvGrpSpPr>
        <p:grpSpPr>
          <a:xfrm>
            <a:off x="6986915" y="1668943"/>
            <a:ext cx="1884689" cy="997498"/>
            <a:chOff x="1593950" y="1253075"/>
            <a:chExt cx="1413517" cy="748123"/>
          </a:xfrm>
        </p:grpSpPr>
        <p:sp>
          <p:nvSpPr>
            <p:cNvPr id="97" name="TextBox 96"/>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98" name="Rectangle 97"/>
            <p:cNvSpPr/>
            <p:nvPr/>
          </p:nvSpPr>
          <p:spPr>
            <a:xfrm>
              <a:off x="1773233" y="1253075"/>
              <a:ext cx="1234232" cy="276999"/>
            </a:xfrm>
            <a:prstGeom prst="rect">
              <a:avLst/>
            </a:prstGeom>
          </p:spPr>
          <p:txBody>
            <a:bodyPr wrap="none">
              <a:spAutoFit/>
            </a:bodyPr>
            <a:lstStyle/>
            <a:p>
              <a:pPr algn="r"/>
              <a:r>
                <a:rPr lang="en-US" b="1" dirty="0">
                  <a:solidFill>
                    <a:srgbClr val="4472C4"/>
                  </a:solidFill>
                </a:rPr>
                <a:t>Title Goes Here</a:t>
              </a:r>
            </a:p>
          </p:txBody>
        </p:sp>
      </p:grpSp>
      <p:grpSp>
        <p:nvGrpSpPr>
          <p:cNvPr id="124" name="Group 123"/>
          <p:cNvGrpSpPr>
            <a:grpSpLocks noChangeAspect="1"/>
          </p:cNvGrpSpPr>
          <p:nvPr/>
        </p:nvGrpSpPr>
        <p:grpSpPr>
          <a:xfrm>
            <a:off x="2812905" y="2752578"/>
            <a:ext cx="808647" cy="822960"/>
            <a:chOff x="2508251" y="3046413"/>
            <a:chExt cx="717550" cy="730250"/>
          </a:xfrm>
        </p:grpSpPr>
        <p:sp>
          <p:nvSpPr>
            <p:cNvPr id="125"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Oval 62"/>
            <p:cNvSpPr>
              <a:spLocks noChangeAspect="1" noChangeArrowheads="1"/>
            </p:cNvSpPr>
            <p:nvPr/>
          </p:nvSpPr>
          <p:spPr bwMode="auto">
            <a:xfrm>
              <a:off x="2623658" y="3167802"/>
              <a:ext cx="486833" cy="486833"/>
            </a:xfrm>
            <a:prstGeom prst="ellipse">
              <a:avLst/>
            </a:prstGeom>
            <a:blipFill>
              <a:blip r:embed="rId3"/>
              <a:stretch>
                <a:fillRect l="-2000" t="-2000" r="-2000" b="-2000"/>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7" name="Group 126"/>
          <p:cNvGrpSpPr>
            <a:grpSpLocks noChangeAspect="1"/>
          </p:cNvGrpSpPr>
          <p:nvPr/>
        </p:nvGrpSpPr>
        <p:grpSpPr>
          <a:xfrm>
            <a:off x="882883" y="2748801"/>
            <a:ext cx="808647" cy="822960"/>
            <a:chOff x="2508251" y="3046413"/>
            <a:chExt cx="717550" cy="730250"/>
          </a:xfrm>
        </p:grpSpPr>
        <p:sp>
          <p:nvSpPr>
            <p:cNvPr id="128"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Oval 62"/>
            <p:cNvSpPr>
              <a:spLocks noChangeAspect="1" noChangeArrowheads="1"/>
            </p:cNvSpPr>
            <p:nvPr/>
          </p:nvSpPr>
          <p:spPr bwMode="auto">
            <a:xfrm>
              <a:off x="2625704" y="3179877"/>
              <a:ext cx="486833" cy="486833"/>
            </a:xfrm>
            <a:prstGeom prst="ellipse">
              <a:avLst/>
            </a:prstGeom>
            <a:blipFill dpi="0" rotWithShape="1">
              <a:blip r:embed="rId4"/>
              <a:srcRect/>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a:grpSpLocks noChangeAspect="1"/>
          </p:cNvGrpSpPr>
          <p:nvPr/>
        </p:nvGrpSpPr>
        <p:grpSpPr>
          <a:xfrm>
            <a:off x="4793916" y="2742857"/>
            <a:ext cx="808647" cy="822960"/>
            <a:chOff x="2508251" y="3046413"/>
            <a:chExt cx="717550" cy="730250"/>
          </a:xfrm>
        </p:grpSpPr>
        <p:sp>
          <p:nvSpPr>
            <p:cNvPr id="131"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Oval 62"/>
            <p:cNvSpPr>
              <a:spLocks noChangeAspect="1" noChangeArrowheads="1"/>
            </p:cNvSpPr>
            <p:nvPr/>
          </p:nvSpPr>
          <p:spPr bwMode="auto">
            <a:xfrm>
              <a:off x="2622926" y="3188087"/>
              <a:ext cx="486833" cy="486833"/>
            </a:xfrm>
            <a:prstGeom prst="ellipse">
              <a:avLst/>
            </a:prstGeom>
            <a:blipFill>
              <a:blip r:embed="rId5"/>
              <a:stretch>
                <a:fillRect l="-2000" t="-2000" r="-2000" b="-2000"/>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3" name="Group 132"/>
          <p:cNvGrpSpPr>
            <a:grpSpLocks noChangeAspect="1"/>
          </p:cNvGrpSpPr>
          <p:nvPr/>
        </p:nvGrpSpPr>
        <p:grpSpPr>
          <a:xfrm>
            <a:off x="6731464" y="2737452"/>
            <a:ext cx="808647" cy="822960"/>
            <a:chOff x="2508251" y="3046413"/>
            <a:chExt cx="717550" cy="730250"/>
          </a:xfrm>
        </p:grpSpPr>
        <p:sp>
          <p:nvSpPr>
            <p:cNvPr id="134"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Oval 62"/>
            <p:cNvSpPr>
              <a:spLocks noChangeAspect="1" noChangeArrowheads="1"/>
            </p:cNvSpPr>
            <p:nvPr/>
          </p:nvSpPr>
          <p:spPr bwMode="auto">
            <a:xfrm>
              <a:off x="2623293" y="3167802"/>
              <a:ext cx="486833" cy="486833"/>
            </a:xfrm>
            <a:prstGeom prst="ellipse">
              <a:avLst/>
            </a:prstGeom>
            <a:blipFill>
              <a:blip r:embed="rId6"/>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6" name="Group 135"/>
          <p:cNvGrpSpPr>
            <a:grpSpLocks noChangeAspect="1"/>
          </p:cNvGrpSpPr>
          <p:nvPr/>
        </p:nvGrpSpPr>
        <p:grpSpPr>
          <a:xfrm>
            <a:off x="8674359" y="2743863"/>
            <a:ext cx="808647" cy="822960"/>
            <a:chOff x="2508251" y="3046413"/>
            <a:chExt cx="717550" cy="730250"/>
          </a:xfrm>
        </p:grpSpPr>
        <p:sp>
          <p:nvSpPr>
            <p:cNvPr id="137"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Oval 62"/>
            <p:cNvSpPr>
              <a:spLocks noChangeAspect="1" noChangeArrowheads="1"/>
            </p:cNvSpPr>
            <p:nvPr/>
          </p:nvSpPr>
          <p:spPr bwMode="auto">
            <a:xfrm>
              <a:off x="2643943" y="3188087"/>
              <a:ext cx="446263" cy="446264"/>
            </a:xfrm>
            <a:prstGeom prst="ellipse">
              <a:avLst/>
            </a:prstGeom>
            <a:blipFill>
              <a:blip r:embed="rId7"/>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9" name="Group 138"/>
          <p:cNvGrpSpPr>
            <a:grpSpLocks noChangeAspect="1"/>
          </p:cNvGrpSpPr>
          <p:nvPr/>
        </p:nvGrpSpPr>
        <p:grpSpPr>
          <a:xfrm>
            <a:off x="10595833" y="2754821"/>
            <a:ext cx="808647" cy="822960"/>
            <a:chOff x="2508251" y="3046413"/>
            <a:chExt cx="717550" cy="730250"/>
          </a:xfrm>
        </p:grpSpPr>
        <p:sp>
          <p:nvSpPr>
            <p:cNvPr id="140"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Oval 62"/>
            <p:cNvSpPr>
              <a:spLocks noChangeAspect="1" noChangeArrowheads="1"/>
            </p:cNvSpPr>
            <p:nvPr/>
          </p:nvSpPr>
          <p:spPr bwMode="auto">
            <a:xfrm>
              <a:off x="2643577" y="3188087"/>
              <a:ext cx="446263" cy="446264"/>
            </a:xfrm>
            <a:prstGeom prst="ellipse">
              <a:avLst/>
            </a:prstGeom>
            <a:blipFill>
              <a:blip r:embed="rId8"/>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cxnSp>
        <p:nvCxnSpPr>
          <p:cNvPr id="161" name="Straight Connector 160"/>
          <p:cNvCxnSpPr/>
          <p:nvPr/>
        </p:nvCxnSpPr>
        <p:spPr>
          <a:xfrm>
            <a:off x="2335528" y="5104961"/>
            <a:ext cx="73152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62" name="TextBox 161"/>
          <p:cNvSpPr txBox="1"/>
          <p:nvPr/>
        </p:nvSpPr>
        <p:spPr>
          <a:xfrm>
            <a:off x="1073100" y="5157996"/>
            <a:ext cx="9389012" cy="1208472"/>
          </a:xfrm>
          <a:prstGeom prst="rect">
            <a:avLst/>
          </a:prstGeom>
          <a:noFill/>
        </p:spPr>
        <p:txBody>
          <a:bodyPr wrap="square" rtlCol="0">
            <a:spAutoFit/>
          </a:bodyPr>
          <a:lstStyle/>
          <a:p>
            <a:pPr algn="ctr"/>
            <a:r>
              <a:rPr lang="en-US" sz="2133" b="1" dirty="0">
                <a:solidFill>
                  <a:schemeClr val="tx1">
                    <a:lumMod val="50000"/>
                    <a:lumOff val="50000"/>
                  </a:schemeClr>
                </a:solidFill>
              </a:rPr>
              <a:t>LOREM IPSUM</a:t>
            </a:r>
          </a:p>
          <a:p>
            <a:pPr algn="ct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3900154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barn(inVertical)">
                                      <p:cBhvr>
                                        <p:cTn id="7" dur="1000"/>
                                        <p:tgtEl>
                                          <p:spTgt spid="57"/>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7"/>
                                        </p:tgtEl>
                                        <p:attrNameLst>
                                          <p:attrName>style.visibility</p:attrName>
                                        </p:attrNameLst>
                                      </p:cBhvr>
                                      <p:to>
                                        <p:strVal val="visible"/>
                                      </p:to>
                                    </p:set>
                                    <p:anim calcmode="lin" valueType="num">
                                      <p:cBhvr>
                                        <p:cTn id="11" dur="500" fill="hold"/>
                                        <p:tgtEl>
                                          <p:spTgt spid="127"/>
                                        </p:tgtEl>
                                        <p:attrNameLst>
                                          <p:attrName>ppt_w</p:attrName>
                                        </p:attrNameLst>
                                      </p:cBhvr>
                                      <p:tavLst>
                                        <p:tav tm="0">
                                          <p:val>
                                            <p:fltVal val="0"/>
                                          </p:val>
                                        </p:tav>
                                        <p:tav tm="100000">
                                          <p:val>
                                            <p:strVal val="#ppt_w"/>
                                          </p:val>
                                        </p:tav>
                                      </p:tavLst>
                                    </p:anim>
                                    <p:anim calcmode="lin" valueType="num">
                                      <p:cBhvr>
                                        <p:cTn id="12" dur="500" fill="hold"/>
                                        <p:tgtEl>
                                          <p:spTgt spid="127"/>
                                        </p:tgtEl>
                                        <p:attrNameLst>
                                          <p:attrName>ppt_h</p:attrName>
                                        </p:attrNameLst>
                                      </p:cBhvr>
                                      <p:tavLst>
                                        <p:tav tm="0">
                                          <p:val>
                                            <p:fltVal val="0"/>
                                          </p:val>
                                        </p:tav>
                                        <p:tav tm="100000">
                                          <p:val>
                                            <p:strVal val="#ppt_h"/>
                                          </p:val>
                                        </p:tav>
                                      </p:tavLst>
                                    </p:anim>
                                    <p:animEffect transition="in" filter="fade">
                                      <p:cBhvr>
                                        <p:cTn id="13" dur="500"/>
                                        <p:tgtEl>
                                          <p:spTgt spid="127"/>
                                        </p:tgtEl>
                                      </p:cBhvr>
                                    </p:animEffect>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124"/>
                                        </p:tgtEl>
                                        <p:attrNameLst>
                                          <p:attrName>style.visibility</p:attrName>
                                        </p:attrNameLst>
                                      </p:cBhvr>
                                      <p:to>
                                        <p:strVal val="visible"/>
                                      </p:to>
                                    </p:set>
                                    <p:anim calcmode="lin" valueType="num">
                                      <p:cBhvr>
                                        <p:cTn id="17" dur="500" fill="hold"/>
                                        <p:tgtEl>
                                          <p:spTgt spid="124"/>
                                        </p:tgtEl>
                                        <p:attrNameLst>
                                          <p:attrName>ppt_w</p:attrName>
                                        </p:attrNameLst>
                                      </p:cBhvr>
                                      <p:tavLst>
                                        <p:tav tm="0">
                                          <p:val>
                                            <p:fltVal val="0"/>
                                          </p:val>
                                        </p:tav>
                                        <p:tav tm="100000">
                                          <p:val>
                                            <p:strVal val="#ppt_w"/>
                                          </p:val>
                                        </p:tav>
                                      </p:tavLst>
                                    </p:anim>
                                    <p:anim calcmode="lin" valueType="num">
                                      <p:cBhvr>
                                        <p:cTn id="18" dur="500" fill="hold"/>
                                        <p:tgtEl>
                                          <p:spTgt spid="124"/>
                                        </p:tgtEl>
                                        <p:attrNameLst>
                                          <p:attrName>ppt_h</p:attrName>
                                        </p:attrNameLst>
                                      </p:cBhvr>
                                      <p:tavLst>
                                        <p:tav tm="0">
                                          <p:val>
                                            <p:fltVal val="0"/>
                                          </p:val>
                                        </p:tav>
                                        <p:tav tm="100000">
                                          <p:val>
                                            <p:strVal val="#ppt_h"/>
                                          </p:val>
                                        </p:tav>
                                      </p:tavLst>
                                    </p:anim>
                                    <p:animEffect transition="in" filter="fade">
                                      <p:cBhvr>
                                        <p:cTn id="19" dur="500"/>
                                        <p:tgtEl>
                                          <p:spTgt spid="124"/>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130"/>
                                        </p:tgtEl>
                                        <p:attrNameLst>
                                          <p:attrName>style.visibility</p:attrName>
                                        </p:attrNameLst>
                                      </p:cBhvr>
                                      <p:to>
                                        <p:strVal val="visible"/>
                                      </p:to>
                                    </p:set>
                                    <p:anim calcmode="lin" valueType="num">
                                      <p:cBhvr>
                                        <p:cTn id="23" dur="500" fill="hold"/>
                                        <p:tgtEl>
                                          <p:spTgt spid="130"/>
                                        </p:tgtEl>
                                        <p:attrNameLst>
                                          <p:attrName>ppt_w</p:attrName>
                                        </p:attrNameLst>
                                      </p:cBhvr>
                                      <p:tavLst>
                                        <p:tav tm="0">
                                          <p:val>
                                            <p:fltVal val="0"/>
                                          </p:val>
                                        </p:tav>
                                        <p:tav tm="100000">
                                          <p:val>
                                            <p:strVal val="#ppt_w"/>
                                          </p:val>
                                        </p:tav>
                                      </p:tavLst>
                                    </p:anim>
                                    <p:anim calcmode="lin" valueType="num">
                                      <p:cBhvr>
                                        <p:cTn id="24" dur="500" fill="hold"/>
                                        <p:tgtEl>
                                          <p:spTgt spid="130"/>
                                        </p:tgtEl>
                                        <p:attrNameLst>
                                          <p:attrName>ppt_h</p:attrName>
                                        </p:attrNameLst>
                                      </p:cBhvr>
                                      <p:tavLst>
                                        <p:tav tm="0">
                                          <p:val>
                                            <p:fltVal val="0"/>
                                          </p:val>
                                        </p:tav>
                                        <p:tav tm="100000">
                                          <p:val>
                                            <p:strVal val="#ppt_h"/>
                                          </p:val>
                                        </p:tav>
                                      </p:tavLst>
                                    </p:anim>
                                    <p:animEffect transition="in" filter="fade">
                                      <p:cBhvr>
                                        <p:cTn id="25" dur="500"/>
                                        <p:tgtEl>
                                          <p:spTgt spid="130"/>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133"/>
                                        </p:tgtEl>
                                        <p:attrNameLst>
                                          <p:attrName>style.visibility</p:attrName>
                                        </p:attrNameLst>
                                      </p:cBhvr>
                                      <p:to>
                                        <p:strVal val="visible"/>
                                      </p:to>
                                    </p:set>
                                    <p:anim calcmode="lin" valueType="num">
                                      <p:cBhvr>
                                        <p:cTn id="29" dur="500" fill="hold"/>
                                        <p:tgtEl>
                                          <p:spTgt spid="133"/>
                                        </p:tgtEl>
                                        <p:attrNameLst>
                                          <p:attrName>ppt_w</p:attrName>
                                        </p:attrNameLst>
                                      </p:cBhvr>
                                      <p:tavLst>
                                        <p:tav tm="0">
                                          <p:val>
                                            <p:fltVal val="0"/>
                                          </p:val>
                                        </p:tav>
                                        <p:tav tm="100000">
                                          <p:val>
                                            <p:strVal val="#ppt_w"/>
                                          </p:val>
                                        </p:tav>
                                      </p:tavLst>
                                    </p:anim>
                                    <p:anim calcmode="lin" valueType="num">
                                      <p:cBhvr>
                                        <p:cTn id="30" dur="500" fill="hold"/>
                                        <p:tgtEl>
                                          <p:spTgt spid="133"/>
                                        </p:tgtEl>
                                        <p:attrNameLst>
                                          <p:attrName>ppt_h</p:attrName>
                                        </p:attrNameLst>
                                      </p:cBhvr>
                                      <p:tavLst>
                                        <p:tav tm="0">
                                          <p:val>
                                            <p:fltVal val="0"/>
                                          </p:val>
                                        </p:tav>
                                        <p:tav tm="100000">
                                          <p:val>
                                            <p:strVal val="#ppt_h"/>
                                          </p:val>
                                        </p:tav>
                                      </p:tavLst>
                                    </p:anim>
                                    <p:animEffect transition="in" filter="fade">
                                      <p:cBhvr>
                                        <p:cTn id="31" dur="500"/>
                                        <p:tgtEl>
                                          <p:spTgt spid="133"/>
                                        </p:tgtEl>
                                      </p:cBhvr>
                                    </p:animEffect>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36"/>
                                        </p:tgtEl>
                                        <p:attrNameLst>
                                          <p:attrName>style.visibility</p:attrName>
                                        </p:attrNameLst>
                                      </p:cBhvr>
                                      <p:to>
                                        <p:strVal val="visible"/>
                                      </p:to>
                                    </p:set>
                                    <p:anim calcmode="lin" valueType="num">
                                      <p:cBhvr>
                                        <p:cTn id="35" dur="500" fill="hold"/>
                                        <p:tgtEl>
                                          <p:spTgt spid="136"/>
                                        </p:tgtEl>
                                        <p:attrNameLst>
                                          <p:attrName>ppt_w</p:attrName>
                                        </p:attrNameLst>
                                      </p:cBhvr>
                                      <p:tavLst>
                                        <p:tav tm="0">
                                          <p:val>
                                            <p:fltVal val="0"/>
                                          </p:val>
                                        </p:tav>
                                        <p:tav tm="100000">
                                          <p:val>
                                            <p:strVal val="#ppt_w"/>
                                          </p:val>
                                        </p:tav>
                                      </p:tavLst>
                                    </p:anim>
                                    <p:anim calcmode="lin" valueType="num">
                                      <p:cBhvr>
                                        <p:cTn id="36" dur="500" fill="hold"/>
                                        <p:tgtEl>
                                          <p:spTgt spid="136"/>
                                        </p:tgtEl>
                                        <p:attrNameLst>
                                          <p:attrName>ppt_h</p:attrName>
                                        </p:attrNameLst>
                                      </p:cBhvr>
                                      <p:tavLst>
                                        <p:tav tm="0">
                                          <p:val>
                                            <p:fltVal val="0"/>
                                          </p:val>
                                        </p:tav>
                                        <p:tav tm="100000">
                                          <p:val>
                                            <p:strVal val="#ppt_h"/>
                                          </p:val>
                                        </p:tav>
                                      </p:tavLst>
                                    </p:anim>
                                    <p:animEffect transition="in" filter="fade">
                                      <p:cBhvr>
                                        <p:cTn id="37" dur="500"/>
                                        <p:tgtEl>
                                          <p:spTgt spid="136"/>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left)">
                                      <p:cBhvr>
                                        <p:cTn id="47" dur="500"/>
                                        <p:tgtEl>
                                          <p:spTgt spid="31"/>
                                        </p:tgtEl>
                                      </p:cBhvr>
                                    </p:animEffect>
                                  </p:childTnLst>
                                </p:cTn>
                              </p:par>
                            </p:childTnLst>
                          </p:cTn>
                        </p:par>
                        <p:par>
                          <p:cTn id="48" fill="hold">
                            <p:stCondLst>
                              <p:cond delay="4500"/>
                            </p:stCondLst>
                            <p:childTnLst>
                              <p:par>
                                <p:cTn id="49" presetID="22" presetClass="entr" presetSubtype="1"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up)">
                                      <p:cBhvr>
                                        <p:cTn id="51" dur="500"/>
                                        <p:tgtEl>
                                          <p:spTgt spid="87"/>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5500"/>
                            </p:stCondLst>
                            <p:childTnLst>
                              <p:par>
                                <p:cTn id="57" presetID="22" presetClass="entr" presetSubtype="1" fill="hold" nodeType="afterEffect">
                                  <p:stCondLst>
                                    <p:cond delay="0"/>
                                  </p:stCondLst>
                                  <p:childTnLst>
                                    <p:set>
                                      <p:cBhvr>
                                        <p:cTn id="58" dur="1" fill="hold">
                                          <p:stCondLst>
                                            <p:cond delay="0"/>
                                          </p:stCondLst>
                                        </p:cTn>
                                        <p:tgtEl>
                                          <p:spTgt spid="84"/>
                                        </p:tgtEl>
                                        <p:attrNameLst>
                                          <p:attrName>style.visibility</p:attrName>
                                        </p:attrNameLst>
                                      </p:cBhvr>
                                      <p:to>
                                        <p:strVal val="visible"/>
                                      </p:to>
                                    </p:set>
                                    <p:animEffect transition="in" filter="wipe(up)">
                                      <p:cBhvr>
                                        <p:cTn id="59" dur="500"/>
                                        <p:tgtEl>
                                          <p:spTgt spid="84"/>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33"/>
                                        </p:tgtEl>
                                        <p:attrNameLst>
                                          <p:attrName>style.visibility</p:attrName>
                                        </p:attrNameLst>
                                      </p:cBhvr>
                                      <p:to>
                                        <p:strVal val="visible"/>
                                      </p:to>
                                    </p:set>
                                    <p:animEffect transition="in" filter="wipe(left)">
                                      <p:cBhvr>
                                        <p:cTn id="63" dur="500"/>
                                        <p:tgtEl>
                                          <p:spTgt spid="33"/>
                                        </p:tgtEl>
                                      </p:cBhvr>
                                    </p:animEffect>
                                  </p:childTnLst>
                                </p:cTn>
                              </p:par>
                            </p:childTnLst>
                          </p:cTn>
                        </p:par>
                        <p:par>
                          <p:cTn id="64" fill="hold">
                            <p:stCondLst>
                              <p:cond delay="6500"/>
                            </p:stCondLst>
                            <p:childTnLst>
                              <p:par>
                                <p:cTn id="65" presetID="22" presetClass="entr" presetSubtype="1" fill="hold" nodeType="afterEffect">
                                  <p:stCondLst>
                                    <p:cond delay="0"/>
                                  </p:stCondLst>
                                  <p:childTnLst>
                                    <p:set>
                                      <p:cBhvr>
                                        <p:cTn id="66" dur="1" fill="hold">
                                          <p:stCondLst>
                                            <p:cond delay="0"/>
                                          </p:stCondLst>
                                        </p:cTn>
                                        <p:tgtEl>
                                          <p:spTgt spid="90"/>
                                        </p:tgtEl>
                                        <p:attrNameLst>
                                          <p:attrName>style.visibility</p:attrName>
                                        </p:attrNameLst>
                                      </p:cBhvr>
                                      <p:to>
                                        <p:strVal val="visible"/>
                                      </p:to>
                                    </p:set>
                                    <p:animEffect transition="in" filter="wipe(up)">
                                      <p:cBhvr>
                                        <p:cTn id="67" dur="500"/>
                                        <p:tgtEl>
                                          <p:spTgt spid="90"/>
                                        </p:tgtEl>
                                      </p:cBhvr>
                                    </p:animEffect>
                                  </p:childTnLst>
                                </p:cTn>
                              </p:par>
                            </p:childTnLst>
                          </p:cTn>
                        </p:par>
                        <p:par>
                          <p:cTn id="68" fill="hold">
                            <p:stCondLst>
                              <p:cond delay="7000"/>
                            </p:stCondLst>
                            <p:childTnLst>
                              <p:par>
                                <p:cTn id="69" presetID="22" presetClass="entr" presetSubtype="8"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left)">
                                      <p:cBhvr>
                                        <p:cTn id="71" dur="500"/>
                                        <p:tgtEl>
                                          <p:spTgt spid="34"/>
                                        </p:tgtEl>
                                      </p:cBhvr>
                                    </p:animEffect>
                                  </p:childTnLst>
                                </p:cTn>
                              </p:par>
                            </p:childTnLst>
                          </p:cTn>
                        </p:par>
                        <p:par>
                          <p:cTn id="72" fill="hold">
                            <p:stCondLst>
                              <p:cond delay="7500"/>
                            </p:stCondLst>
                            <p:childTnLst>
                              <p:par>
                                <p:cTn id="73" presetID="22" presetClass="entr" presetSubtype="1" fill="hold" nodeType="afterEffect">
                                  <p:stCondLst>
                                    <p:cond delay="0"/>
                                  </p:stCondLst>
                                  <p:childTnLst>
                                    <p:set>
                                      <p:cBhvr>
                                        <p:cTn id="74" dur="1" fill="hold">
                                          <p:stCondLst>
                                            <p:cond delay="0"/>
                                          </p:stCondLst>
                                        </p:cTn>
                                        <p:tgtEl>
                                          <p:spTgt spid="96"/>
                                        </p:tgtEl>
                                        <p:attrNameLst>
                                          <p:attrName>style.visibility</p:attrName>
                                        </p:attrNameLst>
                                      </p:cBhvr>
                                      <p:to>
                                        <p:strVal val="visible"/>
                                      </p:to>
                                    </p:set>
                                    <p:animEffect transition="in" filter="wipe(up)">
                                      <p:cBhvr>
                                        <p:cTn id="75" dur="500"/>
                                        <p:tgtEl>
                                          <p:spTgt spid="96"/>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wipe(left)">
                                      <p:cBhvr>
                                        <p:cTn id="79" dur="500"/>
                                        <p:tgtEl>
                                          <p:spTgt spid="35"/>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93"/>
                                        </p:tgtEl>
                                        <p:attrNameLst>
                                          <p:attrName>style.visibility</p:attrName>
                                        </p:attrNameLst>
                                      </p:cBhvr>
                                      <p:to>
                                        <p:strVal val="visible"/>
                                      </p:to>
                                    </p:set>
                                    <p:animEffect transition="in" filter="wipe(up)">
                                      <p:cBhvr>
                                        <p:cTn id="83" dur="500"/>
                                        <p:tgtEl>
                                          <p:spTgt spid="93"/>
                                        </p:tgtEl>
                                      </p:cBhvr>
                                    </p:animEffect>
                                  </p:childTnLst>
                                </p:cTn>
                              </p:par>
                            </p:childTnLst>
                          </p:cTn>
                        </p:par>
                        <p:par>
                          <p:cTn id="84" fill="hold">
                            <p:stCondLst>
                              <p:cond delay="9000"/>
                            </p:stCondLst>
                            <p:childTnLst>
                              <p:par>
                                <p:cTn id="85" presetID="16" presetClass="entr" presetSubtype="21" fill="hold" nodeType="afterEffect">
                                  <p:stCondLst>
                                    <p:cond delay="0"/>
                                  </p:stCondLst>
                                  <p:childTnLst>
                                    <p:set>
                                      <p:cBhvr>
                                        <p:cTn id="86" dur="1" fill="hold">
                                          <p:stCondLst>
                                            <p:cond delay="0"/>
                                          </p:stCondLst>
                                        </p:cTn>
                                        <p:tgtEl>
                                          <p:spTgt spid="161"/>
                                        </p:tgtEl>
                                        <p:attrNameLst>
                                          <p:attrName>style.visibility</p:attrName>
                                        </p:attrNameLst>
                                      </p:cBhvr>
                                      <p:to>
                                        <p:strVal val="visible"/>
                                      </p:to>
                                    </p:set>
                                    <p:animEffect transition="in" filter="barn(inVertical)">
                                      <p:cBhvr>
                                        <p:cTn id="87" dur="500"/>
                                        <p:tgtEl>
                                          <p:spTgt spid="161"/>
                                        </p:tgtEl>
                                      </p:cBhvr>
                                    </p:animEffect>
                                  </p:childTnLst>
                                </p:cTn>
                              </p:par>
                            </p:childTnLst>
                          </p:cTn>
                        </p:par>
                        <p:par>
                          <p:cTn id="88" fill="hold">
                            <p:stCondLst>
                              <p:cond delay="9500"/>
                            </p:stCondLst>
                            <p:childTnLst>
                              <p:par>
                                <p:cTn id="89" presetID="22" presetClass="entr" presetSubtype="1"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Effect transition="in" filter="wipe(up)">
                                      <p:cBhvr>
                                        <p:cTn id="91" dur="1000"/>
                                        <p:tgtEl>
                                          <p:spTgt spid="1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31" grpId="0" animBg="1"/>
      <p:bldP spid="32" grpId="0" animBg="1"/>
      <p:bldP spid="33" grpId="0" animBg="1"/>
      <p:bldP spid="34" grpId="0" animBg="1"/>
      <p:bldP spid="35" grpId="0" animBg="1"/>
      <p:bldP spid="16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1" name="Rectangle 30"/>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 name="Group 1"/>
          <p:cNvGrpSpPr/>
          <p:nvPr/>
        </p:nvGrpSpPr>
        <p:grpSpPr>
          <a:xfrm>
            <a:off x="892978" y="1647567"/>
            <a:ext cx="2517740" cy="4579301"/>
            <a:chOff x="2777030" y="1276350"/>
            <a:chExt cx="1871170" cy="3403312"/>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77030" y="1276350"/>
              <a:ext cx="1871170" cy="3403312"/>
            </a:xfrm>
            <a:prstGeom prst="rect">
              <a:avLst/>
            </a:prstGeom>
          </p:spPr>
        </p:pic>
        <p:sp>
          <p:nvSpPr>
            <p:cNvPr id="4" name="Rectangle 3"/>
            <p:cNvSpPr/>
            <p:nvPr/>
          </p:nvSpPr>
          <p:spPr>
            <a:xfrm>
              <a:off x="2961703" y="1874759"/>
              <a:ext cx="1501824" cy="2211466"/>
            </a:xfrm>
            <a:prstGeom prst="rect">
              <a:avLst/>
            </a:prstGeom>
            <a:blipFill>
              <a:blip r:embed="rId4"/>
              <a:stretch>
                <a:fillRect l="-2000" t="-2000" r="-2000" b="-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32" name="TextBox 3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2" name="Group 11"/>
          <p:cNvGrpSpPr/>
          <p:nvPr/>
        </p:nvGrpSpPr>
        <p:grpSpPr>
          <a:xfrm>
            <a:off x="4792814" y="1956381"/>
            <a:ext cx="2378927" cy="1266972"/>
            <a:chOff x="4792814" y="1956381"/>
            <a:chExt cx="2378927" cy="1266972"/>
          </a:xfrm>
        </p:grpSpPr>
        <p:sp>
          <p:nvSpPr>
            <p:cNvPr id="53" name="Rectangle 52"/>
            <p:cNvSpPr/>
            <p:nvPr/>
          </p:nvSpPr>
          <p:spPr>
            <a:xfrm>
              <a:off x="4887460" y="1956381"/>
              <a:ext cx="1426481" cy="369332"/>
            </a:xfrm>
            <a:prstGeom prst="rect">
              <a:avLst/>
            </a:prstGeom>
            <a:solidFill>
              <a:srgbClr val="B7372A"/>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1" name="TextBox 40"/>
            <p:cNvSpPr txBox="1"/>
            <p:nvPr/>
          </p:nvSpPr>
          <p:spPr>
            <a:xfrm>
              <a:off x="4792814" y="2269246"/>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3" name="Group 12"/>
          <p:cNvGrpSpPr/>
          <p:nvPr/>
        </p:nvGrpSpPr>
        <p:grpSpPr>
          <a:xfrm>
            <a:off x="4792814" y="3393965"/>
            <a:ext cx="2378927" cy="1334345"/>
            <a:chOff x="4792814" y="3393965"/>
            <a:chExt cx="2378927" cy="1334345"/>
          </a:xfrm>
        </p:grpSpPr>
        <p:sp>
          <p:nvSpPr>
            <p:cNvPr id="56" name="Rectangle 55"/>
            <p:cNvSpPr/>
            <p:nvPr/>
          </p:nvSpPr>
          <p:spPr>
            <a:xfrm>
              <a:off x="4887460" y="3393965"/>
              <a:ext cx="1426481" cy="369332"/>
            </a:xfrm>
            <a:prstGeom prst="rect">
              <a:avLst/>
            </a:prstGeom>
            <a:solidFill>
              <a:srgbClr val="F49D15"/>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2" name="TextBox 41"/>
            <p:cNvSpPr txBox="1"/>
            <p:nvPr/>
          </p:nvSpPr>
          <p:spPr>
            <a:xfrm>
              <a:off x="4792814" y="3774203"/>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4" name="Group 13"/>
          <p:cNvGrpSpPr/>
          <p:nvPr/>
        </p:nvGrpSpPr>
        <p:grpSpPr>
          <a:xfrm>
            <a:off x="4792813" y="4831549"/>
            <a:ext cx="2378927" cy="1307079"/>
            <a:chOff x="4792813" y="4831549"/>
            <a:chExt cx="2378927" cy="1307079"/>
          </a:xfrm>
        </p:grpSpPr>
        <p:sp>
          <p:nvSpPr>
            <p:cNvPr id="59" name="Rectangle 58"/>
            <p:cNvSpPr/>
            <p:nvPr/>
          </p:nvSpPr>
          <p:spPr>
            <a:xfrm>
              <a:off x="4887460" y="4831549"/>
              <a:ext cx="1426481" cy="369332"/>
            </a:xfrm>
            <a:prstGeom prst="rect">
              <a:avLst/>
            </a:prstGeom>
            <a:solidFill>
              <a:srgbClr val="96B357"/>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3" name="TextBox 42"/>
            <p:cNvSpPr txBox="1"/>
            <p:nvPr/>
          </p:nvSpPr>
          <p:spPr>
            <a:xfrm>
              <a:off x="4792813" y="5184521"/>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7" name="Group 16"/>
          <p:cNvGrpSpPr/>
          <p:nvPr/>
        </p:nvGrpSpPr>
        <p:grpSpPr>
          <a:xfrm>
            <a:off x="8721933" y="1956381"/>
            <a:ext cx="2378927" cy="1255514"/>
            <a:chOff x="8721933" y="1956381"/>
            <a:chExt cx="2378927" cy="1255514"/>
          </a:xfrm>
        </p:grpSpPr>
        <p:sp>
          <p:nvSpPr>
            <p:cNvPr id="62" name="Rectangle 61"/>
            <p:cNvSpPr/>
            <p:nvPr/>
          </p:nvSpPr>
          <p:spPr>
            <a:xfrm>
              <a:off x="8795273" y="1956381"/>
              <a:ext cx="1426481" cy="369332"/>
            </a:xfrm>
            <a:prstGeom prst="rect">
              <a:avLst/>
            </a:prstGeom>
            <a:solidFill>
              <a:srgbClr val="179D83"/>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4" name="TextBox 43"/>
            <p:cNvSpPr txBox="1"/>
            <p:nvPr/>
          </p:nvSpPr>
          <p:spPr>
            <a:xfrm>
              <a:off x="8721933" y="2257788"/>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6" name="Group 15"/>
          <p:cNvGrpSpPr/>
          <p:nvPr/>
        </p:nvGrpSpPr>
        <p:grpSpPr>
          <a:xfrm>
            <a:off x="8721932" y="3393965"/>
            <a:ext cx="2378927" cy="1334344"/>
            <a:chOff x="8721932" y="3393965"/>
            <a:chExt cx="2378927" cy="1334344"/>
          </a:xfrm>
        </p:grpSpPr>
        <p:sp>
          <p:nvSpPr>
            <p:cNvPr id="65" name="Rectangle 64"/>
            <p:cNvSpPr/>
            <p:nvPr/>
          </p:nvSpPr>
          <p:spPr>
            <a:xfrm>
              <a:off x="8806290" y="3393965"/>
              <a:ext cx="1426481" cy="369332"/>
            </a:xfrm>
            <a:prstGeom prst="rect">
              <a:avLst/>
            </a:prstGeom>
            <a:solidFill>
              <a:srgbClr val="2B81BB"/>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5" name="TextBox 44"/>
            <p:cNvSpPr txBox="1"/>
            <p:nvPr/>
          </p:nvSpPr>
          <p:spPr>
            <a:xfrm>
              <a:off x="8721932" y="3774202"/>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5" name="Group 14"/>
          <p:cNvGrpSpPr/>
          <p:nvPr/>
        </p:nvGrpSpPr>
        <p:grpSpPr>
          <a:xfrm>
            <a:off x="8735873" y="4831549"/>
            <a:ext cx="2378927" cy="1301350"/>
            <a:chOff x="8735873" y="4831549"/>
            <a:chExt cx="2378927" cy="1301350"/>
          </a:xfrm>
        </p:grpSpPr>
        <p:sp>
          <p:nvSpPr>
            <p:cNvPr id="68" name="Rectangle 67"/>
            <p:cNvSpPr/>
            <p:nvPr/>
          </p:nvSpPr>
          <p:spPr>
            <a:xfrm>
              <a:off x="8806290" y="4831549"/>
              <a:ext cx="1426481" cy="369332"/>
            </a:xfrm>
            <a:prstGeom prst="rect">
              <a:avLst/>
            </a:prstGeom>
            <a:solidFill>
              <a:srgbClr val="344A5E"/>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6" name="TextBox 45"/>
            <p:cNvSpPr txBox="1"/>
            <p:nvPr/>
          </p:nvSpPr>
          <p:spPr>
            <a:xfrm>
              <a:off x="8735873" y="5178792"/>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7" name="Group 6"/>
          <p:cNvGrpSpPr/>
          <p:nvPr/>
        </p:nvGrpSpPr>
        <p:grpSpPr>
          <a:xfrm>
            <a:off x="3737230" y="3393965"/>
            <a:ext cx="992741" cy="992741"/>
            <a:chOff x="3737230" y="3393965"/>
            <a:chExt cx="992741" cy="992741"/>
          </a:xfrm>
        </p:grpSpPr>
        <p:sp>
          <p:nvSpPr>
            <p:cNvPr id="55" name="Oval 54"/>
            <p:cNvSpPr/>
            <p:nvPr/>
          </p:nvSpPr>
          <p:spPr>
            <a:xfrm>
              <a:off x="3737230" y="3393965"/>
              <a:ext cx="992741" cy="992741"/>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8" name="Freeform 280"/>
            <p:cNvSpPr>
              <a:spLocks noChangeAspect="1" noEditPoints="1"/>
            </p:cNvSpPr>
            <p:nvPr/>
          </p:nvSpPr>
          <p:spPr bwMode="auto">
            <a:xfrm>
              <a:off x="3906506" y="3616015"/>
              <a:ext cx="498057" cy="54864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7645043" y="1956381"/>
            <a:ext cx="992741" cy="992741"/>
            <a:chOff x="7645043" y="1956381"/>
            <a:chExt cx="992741" cy="992741"/>
          </a:xfrm>
        </p:grpSpPr>
        <p:sp>
          <p:nvSpPr>
            <p:cNvPr id="61" name="Oval 60"/>
            <p:cNvSpPr/>
            <p:nvPr/>
          </p:nvSpPr>
          <p:spPr>
            <a:xfrm>
              <a:off x="7645043" y="1956381"/>
              <a:ext cx="992741" cy="992741"/>
            </a:xfrm>
            <a:prstGeom prst="ellipse">
              <a:avLst/>
            </a:prstGeom>
            <a:solidFill>
              <a:srgbClr val="179D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49" name="Group 349"/>
            <p:cNvGrpSpPr>
              <a:grpSpLocks noChangeAspect="1"/>
            </p:cNvGrpSpPr>
            <p:nvPr/>
          </p:nvGrpSpPr>
          <p:grpSpPr>
            <a:xfrm>
              <a:off x="7869268" y="2167974"/>
              <a:ext cx="542802" cy="548640"/>
              <a:chOff x="2163763" y="2366963"/>
              <a:chExt cx="442913" cy="447676"/>
            </a:xfrm>
            <a:solidFill>
              <a:schemeClr val="bg1"/>
            </a:solidFill>
            <a:effectLst>
              <a:outerShdw blurRad="63500" sx="102000" sy="102000" algn="ctr" rotWithShape="0">
                <a:prstClr val="black">
                  <a:alpha val="40000"/>
                </a:prstClr>
              </a:outerShdw>
            </a:effectLst>
          </p:grpSpPr>
          <p:sp>
            <p:nvSpPr>
              <p:cNvPr id="50"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0" name="Group 9"/>
          <p:cNvGrpSpPr/>
          <p:nvPr/>
        </p:nvGrpSpPr>
        <p:grpSpPr>
          <a:xfrm>
            <a:off x="7645043" y="3393965"/>
            <a:ext cx="992741" cy="992741"/>
            <a:chOff x="7645043" y="3393965"/>
            <a:chExt cx="992741" cy="992741"/>
          </a:xfrm>
        </p:grpSpPr>
        <p:sp>
          <p:nvSpPr>
            <p:cNvPr id="64" name="Oval 63"/>
            <p:cNvSpPr/>
            <p:nvPr/>
          </p:nvSpPr>
          <p:spPr>
            <a:xfrm>
              <a:off x="7645043" y="3393965"/>
              <a:ext cx="992741" cy="992741"/>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79" name="Freeform 62"/>
            <p:cNvSpPr>
              <a:spLocks noChangeAspect="1" noEditPoints="1"/>
            </p:cNvSpPr>
            <p:nvPr/>
          </p:nvSpPr>
          <p:spPr bwMode="auto">
            <a:xfrm>
              <a:off x="7869268" y="3616015"/>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1" name="Group 10"/>
          <p:cNvGrpSpPr/>
          <p:nvPr/>
        </p:nvGrpSpPr>
        <p:grpSpPr>
          <a:xfrm>
            <a:off x="7645043" y="4831549"/>
            <a:ext cx="992741" cy="992741"/>
            <a:chOff x="7645043" y="4831549"/>
            <a:chExt cx="992741" cy="992741"/>
          </a:xfrm>
        </p:grpSpPr>
        <p:sp>
          <p:nvSpPr>
            <p:cNvPr id="67" name="Oval 66"/>
            <p:cNvSpPr/>
            <p:nvPr/>
          </p:nvSpPr>
          <p:spPr>
            <a:xfrm>
              <a:off x="7645043" y="4831549"/>
              <a:ext cx="992741" cy="992741"/>
            </a:xfrm>
            <a:prstGeom prst="ellipse">
              <a:avLst/>
            </a:prstGeom>
            <a:solidFill>
              <a:srgbClr val="344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80" name="Freeform 132"/>
            <p:cNvSpPr>
              <a:spLocks noChangeAspect="1" noEditPoints="1"/>
            </p:cNvSpPr>
            <p:nvPr/>
          </p:nvSpPr>
          <p:spPr bwMode="auto">
            <a:xfrm>
              <a:off x="7878181" y="5036371"/>
              <a:ext cx="573581"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6" name="Group 5"/>
          <p:cNvGrpSpPr/>
          <p:nvPr/>
        </p:nvGrpSpPr>
        <p:grpSpPr>
          <a:xfrm>
            <a:off x="3737230" y="1956381"/>
            <a:ext cx="992741" cy="992741"/>
            <a:chOff x="3737230" y="1956381"/>
            <a:chExt cx="992741" cy="992741"/>
          </a:xfrm>
        </p:grpSpPr>
        <p:sp>
          <p:nvSpPr>
            <p:cNvPr id="5" name="Oval 4"/>
            <p:cNvSpPr/>
            <p:nvPr/>
          </p:nvSpPr>
          <p:spPr>
            <a:xfrm>
              <a:off x="3737230" y="1956381"/>
              <a:ext cx="992741" cy="992741"/>
            </a:xfrm>
            <a:prstGeom prst="ellipse">
              <a:avLst/>
            </a:prstGeom>
            <a:solidFill>
              <a:srgbClr val="B737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81" name="Picture 8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59540" y="2150088"/>
              <a:ext cx="548640" cy="548640"/>
            </a:xfrm>
            <a:prstGeom prst="rect">
              <a:avLst/>
            </a:prstGeom>
            <a:effectLst>
              <a:outerShdw blurRad="63500" sx="102000" sy="102000" algn="ctr" rotWithShape="0">
                <a:prstClr val="black">
                  <a:alpha val="40000"/>
                </a:prstClr>
              </a:outerShdw>
            </a:effectLst>
          </p:spPr>
        </p:pic>
      </p:grpSp>
      <p:grpSp>
        <p:nvGrpSpPr>
          <p:cNvPr id="8" name="Group 7"/>
          <p:cNvGrpSpPr/>
          <p:nvPr/>
        </p:nvGrpSpPr>
        <p:grpSpPr>
          <a:xfrm>
            <a:off x="3737230" y="4831549"/>
            <a:ext cx="992741" cy="992741"/>
            <a:chOff x="3737230" y="4831549"/>
            <a:chExt cx="992741" cy="992741"/>
          </a:xfrm>
        </p:grpSpPr>
        <p:sp>
          <p:nvSpPr>
            <p:cNvPr id="58" name="Oval 57"/>
            <p:cNvSpPr/>
            <p:nvPr/>
          </p:nvSpPr>
          <p:spPr>
            <a:xfrm>
              <a:off x="3737230" y="4831549"/>
              <a:ext cx="992741" cy="992741"/>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82" name="Picture 8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84181" y="5013511"/>
              <a:ext cx="498838" cy="594360"/>
            </a:xfrm>
            <a:prstGeom prst="rect">
              <a:avLst/>
            </a:prstGeom>
            <a:effectLst>
              <a:outerShdw blurRad="63500" sx="102000" sy="102000" algn="ctr" rotWithShape="0">
                <a:prstClr val="black">
                  <a:alpha val="40000"/>
                </a:prstClr>
              </a:outerShdw>
            </a:effectLst>
          </p:spPr>
        </p:pic>
      </p:grpSp>
    </p:spTree>
    <p:extLst>
      <p:ext uri="{BB962C8B-B14F-4D97-AF65-F5344CB8AC3E}">
        <p14:creationId xmlns:p14="http://schemas.microsoft.com/office/powerpoint/2010/main" val="887126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inVertical)">
                                      <p:cBhvr>
                                        <p:cTn id="7" dur="1000"/>
                                        <p:tgtEl>
                                          <p:spTgt spid="3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500"/>
                                        <p:tgtEl>
                                          <p:spTgt spid="12"/>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500" fill="hold"/>
                                        <p:tgtEl>
                                          <p:spTgt spid="7"/>
                                        </p:tgtEl>
                                        <p:attrNameLst>
                                          <p:attrName>ppt_w</p:attrName>
                                        </p:attrNameLst>
                                      </p:cBhvr>
                                      <p:tavLst>
                                        <p:tav tm="0">
                                          <p:val>
                                            <p:fltVal val="0"/>
                                          </p:val>
                                        </p:tav>
                                        <p:tav tm="100000">
                                          <p:val>
                                            <p:strVal val="#ppt_w"/>
                                          </p:val>
                                        </p:tav>
                                      </p:tavLst>
                                    </p:anim>
                                    <p:anim calcmode="lin" valueType="num">
                                      <p:cBhvr>
                                        <p:cTn id="27" dur="500" fill="hold"/>
                                        <p:tgtEl>
                                          <p:spTgt spid="7"/>
                                        </p:tgtEl>
                                        <p:attrNameLst>
                                          <p:attrName>ppt_h</p:attrName>
                                        </p:attrNameLst>
                                      </p:cBhvr>
                                      <p:tavLst>
                                        <p:tav tm="0">
                                          <p:val>
                                            <p:fltVal val="0"/>
                                          </p:val>
                                        </p:tav>
                                        <p:tav tm="100000">
                                          <p:val>
                                            <p:strVal val="#ppt_h"/>
                                          </p:val>
                                        </p:tav>
                                      </p:tavLst>
                                    </p:anim>
                                    <p:animEffect transition="in" filter="fade">
                                      <p:cBhvr>
                                        <p:cTn id="28" dur="500"/>
                                        <p:tgtEl>
                                          <p:spTgt spid="7"/>
                                        </p:tgtEl>
                                      </p:cBhvr>
                                    </p:animEffect>
                                  </p:childTnLst>
                                </p:cTn>
                              </p:par>
                            </p:childTnLst>
                          </p:cTn>
                        </p:par>
                        <p:par>
                          <p:cTn id="29" fill="hold">
                            <p:stCondLst>
                              <p:cond delay="3000"/>
                            </p:stCondLst>
                            <p:childTnLst>
                              <p:par>
                                <p:cTn id="30" presetID="22" presetClass="entr" presetSubtype="8" fill="hold"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left)">
                                      <p:cBhvr>
                                        <p:cTn id="32" dur="500"/>
                                        <p:tgtEl>
                                          <p:spTgt spid="13"/>
                                        </p:tgtEl>
                                      </p:cBhvr>
                                    </p:animEffect>
                                  </p:childTnLst>
                                </p:cTn>
                              </p:par>
                            </p:childTnLst>
                          </p:cTn>
                        </p:par>
                        <p:par>
                          <p:cTn id="33" fill="hold">
                            <p:stCondLst>
                              <p:cond delay="3500"/>
                            </p:stCondLst>
                            <p:childTnLst>
                              <p:par>
                                <p:cTn id="34" presetID="53" presetClass="entr" presetSubtype="16" fill="hold" nodeType="after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p:cTn id="36" dur="500" fill="hold"/>
                                        <p:tgtEl>
                                          <p:spTgt spid="8"/>
                                        </p:tgtEl>
                                        <p:attrNameLst>
                                          <p:attrName>ppt_w</p:attrName>
                                        </p:attrNameLst>
                                      </p:cBhvr>
                                      <p:tavLst>
                                        <p:tav tm="0">
                                          <p:val>
                                            <p:fltVal val="0"/>
                                          </p:val>
                                        </p:tav>
                                        <p:tav tm="100000">
                                          <p:val>
                                            <p:strVal val="#ppt_w"/>
                                          </p:val>
                                        </p:tav>
                                      </p:tavLst>
                                    </p:anim>
                                    <p:anim calcmode="lin" valueType="num">
                                      <p:cBhvr>
                                        <p:cTn id="37" dur="500" fill="hold"/>
                                        <p:tgtEl>
                                          <p:spTgt spid="8"/>
                                        </p:tgtEl>
                                        <p:attrNameLst>
                                          <p:attrName>ppt_h</p:attrName>
                                        </p:attrNameLst>
                                      </p:cBhvr>
                                      <p:tavLst>
                                        <p:tav tm="0">
                                          <p:val>
                                            <p:fltVal val="0"/>
                                          </p:val>
                                        </p:tav>
                                        <p:tav tm="100000">
                                          <p:val>
                                            <p:strVal val="#ppt_h"/>
                                          </p:val>
                                        </p:tav>
                                      </p:tavLst>
                                    </p:anim>
                                    <p:animEffect transition="in" filter="fade">
                                      <p:cBhvr>
                                        <p:cTn id="38" dur="500"/>
                                        <p:tgtEl>
                                          <p:spTgt spid="8"/>
                                        </p:tgtEl>
                                      </p:cBhvr>
                                    </p:animEffect>
                                  </p:childTnLst>
                                </p:cTn>
                              </p:par>
                            </p:childTnLst>
                          </p:cTn>
                        </p:par>
                        <p:par>
                          <p:cTn id="39" fill="hold">
                            <p:stCondLst>
                              <p:cond delay="4000"/>
                            </p:stCondLst>
                            <p:childTnLst>
                              <p:par>
                                <p:cTn id="40" presetID="22" presetClass="entr" presetSubtype="8" fill="hold"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500"/>
                                        <p:tgtEl>
                                          <p:spTgt spid="14"/>
                                        </p:tgtEl>
                                      </p:cBhvr>
                                    </p:animEffect>
                                  </p:childTnLst>
                                </p:cTn>
                              </p:par>
                            </p:childTnLst>
                          </p:cTn>
                        </p:par>
                        <p:par>
                          <p:cTn id="43" fill="hold">
                            <p:stCondLst>
                              <p:cond delay="4500"/>
                            </p:stCondLst>
                            <p:childTnLst>
                              <p:par>
                                <p:cTn id="44" presetID="53" presetClass="entr" presetSubtype="16" fill="hold" nodeType="afterEffect">
                                  <p:stCondLst>
                                    <p:cond delay="0"/>
                                  </p:stCondLst>
                                  <p:childTnLst>
                                    <p:set>
                                      <p:cBhvr>
                                        <p:cTn id="45" dur="1" fill="hold">
                                          <p:stCondLst>
                                            <p:cond delay="0"/>
                                          </p:stCondLst>
                                        </p:cTn>
                                        <p:tgtEl>
                                          <p:spTgt spid="9"/>
                                        </p:tgtEl>
                                        <p:attrNameLst>
                                          <p:attrName>style.visibility</p:attrName>
                                        </p:attrNameLst>
                                      </p:cBhvr>
                                      <p:to>
                                        <p:strVal val="visible"/>
                                      </p:to>
                                    </p:set>
                                    <p:anim calcmode="lin" valueType="num">
                                      <p:cBhvr>
                                        <p:cTn id="46" dur="500" fill="hold"/>
                                        <p:tgtEl>
                                          <p:spTgt spid="9"/>
                                        </p:tgtEl>
                                        <p:attrNameLst>
                                          <p:attrName>ppt_w</p:attrName>
                                        </p:attrNameLst>
                                      </p:cBhvr>
                                      <p:tavLst>
                                        <p:tav tm="0">
                                          <p:val>
                                            <p:fltVal val="0"/>
                                          </p:val>
                                        </p:tav>
                                        <p:tav tm="100000">
                                          <p:val>
                                            <p:strVal val="#ppt_w"/>
                                          </p:val>
                                        </p:tav>
                                      </p:tavLst>
                                    </p:anim>
                                    <p:anim calcmode="lin" valueType="num">
                                      <p:cBhvr>
                                        <p:cTn id="47" dur="500" fill="hold"/>
                                        <p:tgtEl>
                                          <p:spTgt spid="9"/>
                                        </p:tgtEl>
                                        <p:attrNameLst>
                                          <p:attrName>ppt_h</p:attrName>
                                        </p:attrNameLst>
                                      </p:cBhvr>
                                      <p:tavLst>
                                        <p:tav tm="0">
                                          <p:val>
                                            <p:fltVal val="0"/>
                                          </p:val>
                                        </p:tav>
                                        <p:tav tm="100000">
                                          <p:val>
                                            <p:strVal val="#ppt_h"/>
                                          </p:val>
                                        </p:tav>
                                      </p:tavLst>
                                    </p:anim>
                                    <p:animEffect transition="in" filter="fade">
                                      <p:cBhvr>
                                        <p:cTn id="48" dur="500"/>
                                        <p:tgtEl>
                                          <p:spTgt spid="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wipe(left)">
                                      <p:cBhvr>
                                        <p:cTn id="52" dur="500"/>
                                        <p:tgtEl>
                                          <p:spTgt spid="17"/>
                                        </p:tgtEl>
                                      </p:cBhvr>
                                    </p:animEffect>
                                  </p:childTnLst>
                                </p:cTn>
                              </p:par>
                            </p:childTnLst>
                          </p:cTn>
                        </p:par>
                        <p:par>
                          <p:cTn id="53" fill="hold">
                            <p:stCondLst>
                              <p:cond delay="5500"/>
                            </p:stCondLst>
                            <p:childTnLst>
                              <p:par>
                                <p:cTn id="54" presetID="53" presetClass="entr" presetSubtype="16" fill="hold"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p:cTn id="56" dur="500" fill="hold"/>
                                        <p:tgtEl>
                                          <p:spTgt spid="10"/>
                                        </p:tgtEl>
                                        <p:attrNameLst>
                                          <p:attrName>ppt_w</p:attrName>
                                        </p:attrNameLst>
                                      </p:cBhvr>
                                      <p:tavLst>
                                        <p:tav tm="0">
                                          <p:val>
                                            <p:fltVal val="0"/>
                                          </p:val>
                                        </p:tav>
                                        <p:tav tm="100000">
                                          <p:val>
                                            <p:strVal val="#ppt_w"/>
                                          </p:val>
                                        </p:tav>
                                      </p:tavLst>
                                    </p:anim>
                                    <p:anim calcmode="lin" valueType="num">
                                      <p:cBhvr>
                                        <p:cTn id="57" dur="500" fill="hold"/>
                                        <p:tgtEl>
                                          <p:spTgt spid="10"/>
                                        </p:tgtEl>
                                        <p:attrNameLst>
                                          <p:attrName>ppt_h</p:attrName>
                                        </p:attrNameLst>
                                      </p:cBhvr>
                                      <p:tavLst>
                                        <p:tav tm="0">
                                          <p:val>
                                            <p:fltVal val="0"/>
                                          </p:val>
                                        </p:tav>
                                        <p:tav tm="100000">
                                          <p:val>
                                            <p:strVal val="#ppt_h"/>
                                          </p:val>
                                        </p:tav>
                                      </p:tavLst>
                                    </p:anim>
                                    <p:animEffect transition="in" filter="fade">
                                      <p:cBhvr>
                                        <p:cTn id="58" dur="500"/>
                                        <p:tgtEl>
                                          <p:spTgt spid="10"/>
                                        </p:tgtEl>
                                      </p:cBhvr>
                                    </p:animEffect>
                                  </p:childTnLst>
                                </p:cTn>
                              </p:par>
                            </p:childTnLst>
                          </p:cTn>
                        </p:par>
                        <p:par>
                          <p:cTn id="59" fill="hold">
                            <p:stCondLst>
                              <p:cond delay="6000"/>
                            </p:stCondLst>
                            <p:childTnLst>
                              <p:par>
                                <p:cTn id="60" presetID="22" presetClass="entr" presetSubtype="8" fill="hold" nodeType="after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wipe(left)">
                                      <p:cBhvr>
                                        <p:cTn id="62" dur="500"/>
                                        <p:tgtEl>
                                          <p:spTgt spid="16"/>
                                        </p:tgtEl>
                                      </p:cBhvr>
                                    </p:animEffect>
                                  </p:childTnLst>
                                </p:cTn>
                              </p:par>
                            </p:childTnLst>
                          </p:cTn>
                        </p:par>
                        <p:par>
                          <p:cTn id="63" fill="hold">
                            <p:stCondLst>
                              <p:cond delay="6500"/>
                            </p:stCondLst>
                            <p:childTnLst>
                              <p:par>
                                <p:cTn id="64" presetID="53" presetClass="entr" presetSubtype="16"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000"/>
                            </p:stCondLst>
                            <p:childTnLst>
                              <p:par>
                                <p:cTn id="70" presetID="22" presetClass="entr" presetSubtype="8" fill="hold" nodeType="afterEffect">
                                  <p:stCondLst>
                                    <p:cond delay="0"/>
                                  </p:stCondLst>
                                  <p:childTnLst>
                                    <p:set>
                                      <p:cBhvr>
                                        <p:cTn id="71" dur="1" fill="hold">
                                          <p:stCondLst>
                                            <p:cond delay="0"/>
                                          </p:stCondLst>
                                        </p:cTn>
                                        <p:tgtEl>
                                          <p:spTgt spid="15"/>
                                        </p:tgtEl>
                                        <p:attrNameLst>
                                          <p:attrName>style.visibility</p:attrName>
                                        </p:attrNameLst>
                                      </p:cBhvr>
                                      <p:to>
                                        <p:strVal val="visible"/>
                                      </p:to>
                                    </p:set>
                                    <p:animEffect transition="in" filter="wipe(left)">
                                      <p:cBhvr>
                                        <p:cTn id="7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4"/>
          <p:cNvSpPr/>
          <p:nvPr/>
        </p:nvSpPr>
        <p:spPr>
          <a:xfrm>
            <a:off x="1240029"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9" tIns="299905" rIns="600358"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dirty="0"/>
          </a:p>
          <a:p>
            <a:pPr marL="285750" lvl="1" indent="-285750" algn="l" defTabSz="1778000">
              <a:lnSpc>
                <a:spcPct val="90000"/>
              </a:lnSpc>
              <a:spcBef>
                <a:spcPct val="0"/>
              </a:spcBef>
              <a:spcAft>
                <a:spcPct val="15000"/>
              </a:spcAft>
              <a:buChar char="••"/>
            </a:pPr>
            <a:endParaRPr lang="en-US" sz="4000" kern="1200" dirty="0"/>
          </a:p>
        </p:txBody>
      </p:sp>
      <p:sp>
        <p:nvSpPr>
          <p:cNvPr id="7" name="Freeform 6"/>
          <p:cNvSpPr/>
          <p:nvPr/>
        </p:nvSpPr>
        <p:spPr>
          <a:xfrm>
            <a:off x="3987821"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8" tIns="299905" rIns="600359"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a:p>
          <a:p>
            <a:pPr marL="285750" lvl="1" indent="-285750" algn="l" defTabSz="1778000">
              <a:lnSpc>
                <a:spcPct val="90000"/>
              </a:lnSpc>
              <a:spcBef>
                <a:spcPct val="0"/>
              </a:spcBef>
              <a:spcAft>
                <a:spcPct val="15000"/>
              </a:spcAft>
              <a:buChar char="••"/>
            </a:pPr>
            <a:endParaRPr lang="en-US" sz="4000" kern="1200"/>
          </a:p>
        </p:txBody>
      </p:sp>
      <p:sp>
        <p:nvSpPr>
          <p:cNvPr id="9" name="Freeform 8"/>
          <p:cNvSpPr/>
          <p:nvPr/>
        </p:nvSpPr>
        <p:spPr>
          <a:xfrm>
            <a:off x="6735612"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9" tIns="299905" rIns="600358"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a:p>
          <a:p>
            <a:pPr marL="285750" lvl="1" indent="-285750" algn="l" defTabSz="1778000">
              <a:lnSpc>
                <a:spcPct val="90000"/>
              </a:lnSpc>
              <a:spcBef>
                <a:spcPct val="0"/>
              </a:spcBef>
              <a:spcAft>
                <a:spcPct val="15000"/>
              </a:spcAft>
              <a:buChar char="••"/>
            </a:pPr>
            <a:endParaRPr lang="en-US" sz="4000" kern="1200"/>
          </a:p>
        </p:txBody>
      </p:sp>
      <p:sp>
        <p:nvSpPr>
          <p:cNvPr id="11" name="Right Arrow 10"/>
          <p:cNvSpPr/>
          <p:nvPr/>
        </p:nvSpPr>
        <p:spPr>
          <a:xfrm>
            <a:off x="9483403" y="1904384"/>
            <a:ext cx="2093555" cy="1830030"/>
          </a:xfrm>
          <a:prstGeom prst="rightArrow">
            <a:avLst>
              <a:gd name="adj1" fmla="val 70000"/>
              <a:gd name="adj2" fmla="val 50000"/>
            </a:avLst>
          </a:pr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cxnSp>
        <p:nvCxnSpPr>
          <p:cNvPr id="39" name="Straight Connector 38"/>
          <p:cNvCxnSpPr/>
          <p:nvPr/>
        </p:nvCxnSpPr>
        <p:spPr>
          <a:xfrm>
            <a:off x="2387600" y="5322675"/>
            <a:ext cx="73152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59" name="Group 58"/>
          <p:cNvGrpSpPr/>
          <p:nvPr/>
        </p:nvGrpSpPr>
        <p:grpSpPr>
          <a:xfrm>
            <a:off x="1235310" y="3873698"/>
            <a:ext cx="2146432" cy="997498"/>
            <a:chOff x="1397641" y="1253075"/>
            <a:chExt cx="1609824" cy="748123"/>
          </a:xfrm>
        </p:grpSpPr>
        <p:sp>
          <p:nvSpPr>
            <p:cNvPr id="60" name="TextBox 59"/>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61" name="Rectangle 60"/>
            <p:cNvSpPr/>
            <p:nvPr/>
          </p:nvSpPr>
          <p:spPr>
            <a:xfrm>
              <a:off x="1397641" y="1253075"/>
              <a:ext cx="1112997" cy="253916"/>
            </a:xfrm>
            <a:prstGeom prst="rect">
              <a:avLst/>
            </a:prstGeom>
          </p:spPr>
          <p:txBody>
            <a:bodyPr wrap="none">
              <a:spAutoFit/>
            </a:bodyPr>
            <a:lstStyle/>
            <a:p>
              <a:pPr algn="l"/>
              <a:r>
                <a:rPr lang="en-US" sz="1600" b="1" dirty="0">
                  <a:solidFill>
                    <a:srgbClr val="00B0F0"/>
                  </a:solidFill>
                </a:rPr>
                <a:t>Title Goes Here</a:t>
              </a:r>
            </a:p>
          </p:txBody>
        </p:sp>
      </p:grpSp>
      <p:grpSp>
        <p:nvGrpSpPr>
          <p:cNvPr id="62" name="Group 61"/>
          <p:cNvGrpSpPr/>
          <p:nvPr/>
        </p:nvGrpSpPr>
        <p:grpSpPr>
          <a:xfrm>
            <a:off x="3858500" y="3873698"/>
            <a:ext cx="2146432" cy="997498"/>
            <a:chOff x="1397641" y="1253075"/>
            <a:chExt cx="1609824" cy="748123"/>
          </a:xfrm>
        </p:grpSpPr>
        <p:sp>
          <p:nvSpPr>
            <p:cNvPr id="63" name="TextBox 62"/>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64" name="Rectangle 63"/>
            <p:cNvSpPr/>
            <p:nvPr/>
          </p:nvSpPr>
          <p:spPr>
            <a:xfrm>
              <a:off x="1397641" y="1253075"/>
              <a:ext cx="1112997" cy="253916"/>
            </a:xfrm>
            <a:prstGeom prst="rect">
              <a:avLst/>
            </a:prstGeom>
          </p:spPr>
          <p:txBody>
            <a:bodyPr wrap="none">
              <a:spAutoFit/>
            </a:bodyPr>
            <a:lstStyle/>
            <a:p>
              <a:pPr algn="l"/>
              <a:r>
                <a:rPr lang="en-US" sz="1600" b="1" dirty="0">
                  <a:solidFill>
                    <a:schemeClr val="accent2"/>
                  </a:solidFill>
                </a:rPr>
                <a:t>Title Goes Here</a:t>
              </a:r>
            </a:p>
          </p:txBody>
        </p:sp>
      </p:grpSp>
      <p:grpSp>
        <p:nvGrpSpPr>
          <p:cNvPr id="65" name="Group 64"/>
          <p:cNvGrpSpPr/>
          <p:nvPr/>
        </p:nvGrpSpPr>
        <p:grpSpPr>
          <a:xfrm>
            <a:off x="6667368" y="3873698"/>
            <a:ext cx="2146432" cy="997498"/>
            <a:chOff x="1397641" y="1253075"/>
            <a:chExt cx="1609824" cy="748123"/>
          </a:xfrm>
        </p:grpSpPr>
        <p:sp>
          <p:nvSpPr>
            <p:cNvPr id="66" name="TextBox 65"/>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67" name="Rectangle 66"/>
            <p:cNvSpPr/>
            <p:nvPr/>
          </p:nvSpPr>
          <p:spPr>
            <a:xfrm>
              <a:off x="1397641" y="1253075"/>
              <a:ext cx="1112997" cy="253916"/>
            </a:xfrm>
            <a:prstGeom prst="rect">
              <a:avLst/>
            </a:prstGeom>
          </p:spPr>
          <p:txBody>
            <a:bodyPr wrap="none">
              <a:spAutoFit/>
            </a:bodyPr>
            <a:lstStyle/>
            <a:p>
              <a:pPr algn="l"/>
              <a:r>
                <a:rPr lang="en-US" sz="1600" b="1" dirty="0">
                  <a:solidFill>
                    <a:srgbClr val="A5A5A5"/>
                  </a:solidFill>
                </a:rPr>
                <a:t>Title Goes Here</a:t>
              </a:r>
            </a:p>
          </p:txBody>
        </p:sp>
      </p:grpSp>
      <p:grpSp>
        <p:nvGrpSpPr>
          <p:cNvPr id="68" name="Group 67"/>
          <p:cNvGrpSpPr/>
          <p:nvPr/>
        </p:nvGrpSpPr>
        <p:grpSpPr>
          <a:xfrm>
            <a:off x="9429684" y="3873698"/>
            <a:ext cx="2146432" cy="997498"/>
            <a:chOff x="1397641" y="1253075"/>
            <a:chExt cx="1609824" cy="748123"/>
          </a:xfrm>
        </p:grpSpPr>
        <p:sp>
          <p:nvSpPr>
            <p:cNvPr id="69" name="TextBox 68"/>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70" name="Rectangle 69"/>
            <p:cNvSpPr/>
            <p:nvPr/>
          </p:nvSpPr>
          <p:spPr>
            <a:xfrm>
              <a:off x="1397641" y="1253075"/>
              <a:ext cx="1112997" cy="253916"/>
            </a:xfrm>
            <a:prstGeom prst="rect">
              <a:avLst/>
            </a:prstGeom>
          </p:spPr>
          <p:txBody>
            <a:bodyPr wrap="none">
              <a:spAutoFit/>
            </a:bodyPr>
            <a:lstStyle/>
            <a:p>
              <a:pPr algn="l"/>
              <a:r>
                <a:rPr lang="en-US" sz="1600" b="1" dirty="0">
                  <a:solidFill>
                    <a:srgbClr val="FFC000"/>
                  </a:solidFill>
                </a:rPr>
                <a:t>Title Goes Here</a:t>
              </a:r>
            </a:p>
          </p:txBody>
        </p:sp>
      </p:grpSp>
      <p:sp>
        <p:nvSpPr>
          <p:cNvPr id="71" name="TextBox 70"/>
          <p:cNvSpPr txBox="1"/>
          <p:nvPr/>
        </p:nvSpPr>
        <p:spPr>
          <a:xfrm>
            <a:off x="1125172" y="5419778"/>
            <a:ext cx="9389012" cy="1208472"/>
          </a:xfrm>
          <a:prstGeom prst="rect">
            <a:avLst/>
          </a:prstGeom>
          <a:noFill/>
        </p:spPr>
        <p:txBody>
          <a:bodyPr wrap="square" rtlCol="0">
            <a:spAutoFit/>
          </a:bodyPr>
          <a:lstStyle/>
          <a:p>
            <a:pPr algn="ctr"/>
            <a:r>
              <a:rPr lang="en-US" sz="2133" b="1" dirty="0">
                <a:solidFill>
                  <a:schemeClr val="tx1">
                    <a:lumMod val="50000"/>
                    <a:lumOff val="50000"/>
                  </a:schemeClr>
                </a:solidFill>
              </a:rPr>
              <a:t>LOREM IPSUM</a:t>
            </a:r>
          </a:p>
          <a:p>
            <a:pPr algn="ct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4" name="Group 13"/>
          <p:cNvGrpSpPr/>
          <p:nvPr/>
        </p:nvGrpSpPr>
        <p:grpSpPr>
          <a:xfrm>
            <a:off x="3464432" y="2296011"/>
            <a:ext cx="1046777" cy="1046777"/>
            <a:chOff x="3464432" y="2296011"/>
            <a:chExt cx="1046777" cy="1046777"/>
          </a:xfrm>
        </p:grpSpPr>
        <p:sp>
          <p:nvSpPr>
            <p:cNvPr id="8" name="Freeform 7"/>
            <p:cNvSpPr/>
            <p:nvPr/>
          </p:nvSpPr>
          <p:spPr>
            <a:xfrm>
              <a:off x="3464432"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pic>
          <p:nvPicPr>
            <p:cNvPr id="72" name="Picture 7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03508" y="2537366"/>
              <a:ext cx="548640" cy="548640"/>
            </a:xfrm>
            <a:prstGeom prst="rect">
              <a:avLst/>
            </a:prstGeom>
            <a:effectLst>
              <a:outerShdw blurRad="50800" dist="38100" dir="2700000" algn="tl" rotWithShape="0">
                <a:prstClr val="black">
                  <a:alpha val="40000"/>
                </a:prstClr>
              </a:outerShdw>
            </a:effectLst>
          </p:spPr>
        </p:pic>
      </p:grpSp>
      <p:grpSp>
        <p:nvGrpSpPr>
          <p:cNvPr id="13" name="Group 12"/>
          <p:cNvGrpSpPr/>
          <p:nvPr/>
        </p:nvGrpSpPr>
        <p:grpSpPr>
          <a:xfrm>
            <a:off x="716640" y="2296011"/>
            <a:ext cx="1046777" cy="1046777"/>
            <a:chOff x="716640" y="2296011"/>
            <a:chExt cx="1046777" cy="1046777"/>
          </a:xfrm>
        </p:grpSpPr>
        <p:sp>
          <p:nvSpPr>
            <p:cNvPr id="6" name="Freeform 5"/>
            <p:cNvSpPr/>
            <p:nvPr/>
          </p:nvSpPr>
          <p:spPr>
            <a:xfrm>
              <a:off x="716640"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grpSp>
          <p:nvGrpSpPr>
            <p:cNvPr id="73" name="Group 349"/>
            <p:cNvGrpSpPr>
              <a:grpSpLocks noChangeAspect="1"/>
            </p:cNvGrpSpPr>
            <p:nvPr/>
          </p:nvGrpSpPr>
          <p:grpSpPr>
            <a:xfrm>
              <a:off x="961519" y="2531386"/>
              <a:ext cx="542802" cy="548642"/>
              <a:chOff x="2163766" y="2366962"/>
              <a:chExt cx="442914" cy="447678"/>
            </a:xfrm>
            <a:solidFill>
              <a:schemeClr val="bg1"/>
            </a:solidFill>
            <a:effectLst>
              <a:outerShdw blurRad="50800" dist="38100" dir="2700000" algn="tl" rotWithShape="0">
                <a:prstClr val="black">
                  <a:alpha val="40000"/>
                </a:prstClr>
              </a:outerShdw>
            </a:effectLst>
          </p:grpSpPr>
          <p:sp>
            <p:nvSpPr>
              <p:cNvPr id="74" name="Freeform 312"/>
              <p:cNvSpPr>
                <a:spLocks noEditPoints="1"/>
              </p:cNvSpPr>
              <p:nvPr/>
            </p:nvSpPr>
            <p:spPr bwMode="auto">
              <a:xfrm>
                <a:off x="2163766" y="2600327"/>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3"/>
              <p:cNvSpPr>
                <a:spLocks noEditPoints="1"/>
              </p:cNvSpPr>
              <p:nvPr/>
            </p:nvSpPr>
            <p:spPr bwMode="auto">
              <a:xfrm>
                <a:off x="2317755" y="2366962"/>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14"/>
              <p:cNvSpPr>
                <a:spLocks/>
              </p:cNvSpPr>
              <p:nvPr/>
            </p:nvSpPr>
            <p:spPr bwMode="auto">
              <a:xfrm>
                <a:off x="2400305" y="2446337"/>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5" name="Group 14"/>
          <p:cNvGrpSpPr/>
          <p:nvPr/>
        </p:nvGrpSpPr>
        <p:grpSpPr>
          <a:xfrm>
            <a:off x="6212223" y="2296011"/>
            <a:ext cx="1046777" cy="1046777"/>
            <a:chOff x="6212223" y="2296011"/>
            <a:chExt cx="1046777" cy="1046777"/>
          </a:xfrm>
        </p:grpSpPr>
        <p:sp>
          <p:nvSpPr>
            <p:cNvPr id="10" name="Freeform 9"/>
            <p:cNvSpPr/>
            <p:nvPr/>
          </p:nvSpPr>
          <p:spPr>
            <a:xfrm>
              <a:off x="6212223"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sp>
          <p:nvSpPr>
            <p:cNvPr id="78" name="Freeform 62"/>
            <p:cNvSpPr>
              <a:spLocks noChangeAspect="1" noEditPoints="1"/>
            </p:cNvSpPr>
            <p:nvPr/>
          </p:nvSpPr>
          <p:spPr bwMode="auto">
            <a:xfrm>
              <a:off x="6449924" y="2547631"/>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6" name="Group 15"/>
          <p:cNvGrpSpPr/>
          <p:nvPr/>
        </p:nvGrpSpPr>
        <p:grpSpPr>
          <a:xfrm>
            <a:off x="8960014" y="2296011"/>
            <a:ext cx="1046777" cy="1046777"/>
            <a:chOff x="8960014" y="2296011"/>
            <a:chExt cx="1046777" cy="1046777"/>
          </a:xfrm>
        </p:grpSpPr>
        <p:sp>
          <p:nvSpPr>
            <p:cNvPr id="12" name="Freeform 11"/>
            <p:cNvSpPr/>
            <p:nvPr/>
          </p:nvSpPr>
          <p:spPr>
            <a:xfrm>
              <a:off x="8960014"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grpSp>
          <p:nvGrpSpPr>
            <p:cNvPr id="88" name="Group 91"/>
            <p:cNvGrpSpPr>
              <a:grpSpLocks noChangeAspect="1"/>
            </p:cNvGrpSpPr>
            <p:nvPr/>
          </p:nvGrpSpPr>
          <p:grpSpPr>
            <a:xfrm>
              <a:off x="9264667" y="2512135"/>
              <a:ext cx="397396" cy="548640"/>
              <a:chOff x="5011738" y="2427288"/>
              <a:chExt cx="212725" cy="293688"/>
            </a:xfrm>
            <a:solidFill>
              <a:schemeClr val="bg1"/>
            </a:solidFill>
            <a:effectLst>
              <a:outerShdw blurRad="50800" dist="38100" dir="2700000" algn="tl" rotWithShape="0">
                <a:prstClr val="black">
                  <a:alpha val="40000"/>
                </a:prstClr>
              </a:outerShdw>
            </a:effectLst>
          </p:grpSpPr>
          <p:sp>
            <p:nvSpPr>
              <p:cNvPr id="89"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3572922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750"/>
                                        <p:tgtEl>
                                          <p:spTgt spid="5"/>
                                        </p:tgtEl>
                                      </p:cBhvr>
                                    </p:animEffect>
                                  </p:childTnLst>
                                </p:cTn>
                              </p:par>
                              <p:par>
                                <p:cTn id="18" presetID="22" presetClass="entr" presetSubtype="8" fill="hold" nodeType="with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left)">
                                      <p:cBhvr>
                                        <p:cTn id="20" dur="750"/>
                                        <p:tgtEl>
                                          <p:spTgt spid="59"/>
                                        </p:tgtEl>
                                      </p:cBhvr>
                                    </p:animEffect>
                                  </p:childTnLst>
                                </p:cTn>
                              </p:par>
                            </p:childTnLst>
                          </p:cTn>
                        </p:par>
                        <p:par>
                          <p:cTn id="21" fill="hold">
                            <p:stCondLst>
                              <p:cond delay="2250"/>
                            </p:stCondLst>
                            <p:childTnLst>
                              <p:par>
                                <p:cTn id="22" presetID="53" presetClass="entr" presetSubtype="16" fill="hold" nodeType="after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p:cTn id="24" dur="500" fill="hold"/>
                                        <p:tgtEl>
                                          <p:spTgt spid="14"/>
                                        </p:tgtEl>
                                        <p:attrNameLst>
                                          <p:attrName>ppt_w</p:attrName>
                                        </p:attrNameLst>
                                      </p:cBhvr>
                                      <p:tavLst>
                                        <p:tav tm="0">
                                          <p:val>
                                            <p:fltVal val="0"/>
                                          </p:val>
                                        </p:tav>
                                        <p:tav tm="100000">
                                          <p:val>
                                            <p:strVal val="#ppt_w"/>
                                          </p:val>
                                        </p:tav>
                                      </p:tavLst>
                                    </p:anim>
                                    <p:anim calcmode="lin" valueType="num">
                                      <p:cBhvr>
                                        <p:cTn id="25" dur="500" fill="hold"/>
                                        <p:tgtEl>
                                          <p:spTgt spid="14"/>
                                        </p:tgtEl>
                                        <p:attrNameLst>
                                          <p:attrName>ppt_h</p:attrName>
                                        </p:attrNameLst>
                                      </p:cBhvr>
                                      <p:tavLst>
                                        <p:tav tm="0">
                                          <p:val>
                                            <p:fltVal val="0"/>
                                          </p:val>
                                        </p:tav>
                                        <p:tav tm="100000">
                                          <p:val>
                                            <p:strVal val="#ppt_h"/>
                                          </p:val>
                                        </p:tav>
                                      </p:tavLst>
                                    </p:anim>
                                    <p:animEffect transition="in" filter="fade">
                                      <p:cBhvr>
                                        <p:cTn id="26" dur="500"/>
                                        <p:tgtEl>
                                          <p:spTgt spid="14"/>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left)">
                                      <p:cBhvr>
                                        <p:cTn id="30" dur="750"/>
                                        <p:tgtEl>
                                          <p:spTgt spid="7"/>
                                        </p:tgtEl>
                                      </p:cBhvr>
                                    </p:animEffect>
                                  </p:childTnLst>
                                </p:cTn>
                              </p:par>
                              <p:par>
                                <p:cTn id="31" presetID="22" presetClass="entr" presetSubtype="8" fill="hold" nodeType="withEffect">
                                  <p:stCondLst>
                                    <p:cond delay="0"/>
                                  </p:stCondLst>
                                  <p:childTnLst>
                                    <p:set>
                                      <p:cBhvr>
                                        <p:cTn id="32" dur="1" fill="hold">
                                          <p:stCondLst>
                                            <p:cond delay="0"/>
                                          </p:stCondLst>
                                        </p:cTn>
                                        <p:tgtEl>
                                          <p:spTgt spid="62"/>
                                        </p:tgtEl>
                                        <p:attrNameLst>
                                          <p:attrName>style.visibility</p:attrName>
                                        </p:attrNameLst>
                                      </p:cBhvr>
                                      <p:to>
                                        <p:strVal val="visible"/>
                                      </p:to>
                                    </p:set>
                                    <p:animEffect transition="in" filter="wipe(left)">
                                      <p:cBhvr>
                                        <p:cTn id="33" dur="750"/>
                                        <p:tgtEl>
                                          <p:spTgt spid="62"/>
                                        </p:tgtEl>
                                      </p:cBhvr>
                                    </p:animEffect>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p:cTn id="37" dur="500" fill="hold"/>
                                        <p:tgtEl>
                                          <p:spTgt spid="15"/>
                                        </p:tgtEl>
                                        <p:attrNameLst>
                                          <p:attrName>ppt_w</p:attrName>
                                        </p:attrNameLst>
                                      </p:cBhvr>
                                      <p:tavLst>
                                        <p:tav tm="0">
                                          <p:val>
                                            <p:fltVal val="0"/>
                                          </p:val>
                                        </p:tav>
                                        <p:tav tm="100000">
                                          <p:val>
                                            <p:strVal val="#ppt_w"/>
                                          </p:val>
                                        </p:tav>
                                      </p:tavLst>
                                    </p:anim>
                                    <p:anim calcmode="lin" valueType="num">
                                      <p:cBhvr>
                                        <p:cTn id="38" dur="500" fill="hold"/>
                                        <p:tgtEl>
                                          <p:spTgt spid="15"/>
                                        </p:tgtEl>
                                        <p:attrNameLst>
                                          <p:attrName>ppt_h</p:attrName>
                                        </p:attrNameLst>
                                      </p:cBhvr>
                                      <p:tavLst>
                                        <p:tav tm="0">
                                          <p:val>
                                            <p:fltVal val="0"/>
                                          </p:val>
                                        </p:tav>
                                        <p:tav tm="100000">
                                          <p:val>
                                            <p:strVal val="#ppt_h"/>
                                          </p:val>
                                        </p:tav>
                                      </p:tavLst>
                                    </p:anim>
                                    <p:animEffect transition="in" filter="fade">
                                      <p:cBhvr>
                                        <p:cTn id="39" dur="500"/>
                                        <p:tgtEl>
                                          <p:spTgt spid="1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left)">
                                      <p:cBhvr>
                                        <p:cTn id="43" dur="750"/>
                                        <p:tgtEl>
                                          <p:spTgt spid="9"/>
                                        </p:tgtEl>
                                      </p:cBhvr>
                                    </p:animEffect>
                                  </p:childTnLst>
                                </p:cTn>
                              </p:par>
                              <p:par>
                                <p:cTn id="44" presetID="22" presetClass="entr" presetSubtype="8" fill="hold" nodeType="withEffect">
                                  <p:stCondLst>
                                    <p:cond delay="0"/>
                                  </p:stCondLst>
                                  <p:childTnLst>
                                    <p:set>
                                      <p:cBhvr>
                                        <p:cTn id="45" dur="1" fill="hold">
                                          <p:stCondLst>
                                            <p:cond delay="0"/>
                                          </p:stCondLst>
                                        </p:cTn>
                                        <p:tgtEl>
                                          <p:spTgt spid="65"/>
                                        </p:tgtEl>
                                        <p:attrNameLst>
                                          <p:attrName>style.visibility</p:attrName>
                                        </p:attrNameLst>
                                      </p:cBhvr>
                                      <p:to>
                                        <p:strVal val="visible"/>
                                      </p:to>
                                    </p:set>
                                    <p:animEffect transition="in" filter="wipe(left)">
                                      <p:cBhvr>
                                        <p:cTn id="46" dur="750"/>
                                        <p:tgtEl>
                                          <p:spTgt spid="65"/>
                                        </p:tgtEl>
                                      </p:cBhvr>
                                    </p:animEffect>
                                  </p:childTnLst>
                                </p:cTn>
                              </p:par>
                            </p:childTnLst>
                          </p:cTn>
                        </p:par>
                        <p:par>
                          <p:cTn id="47" fill="hold">
                            <p:stCondLst>
                              <p:cond delay="4750"/>
                            </p:stCondLst>
                            <p:childTnLst>
                              <p:par>
                                <p:cTn id="48" presetID="53" presetClass="entr" presetSubtype="16"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500" fill="hold"/>
                                        <p:tgtEl>
                                          <p:spTgt spid="16"/>
                                        </p:tgtEl>
                                        <p:attrNameLst>
                                          <p:attrName>ppt_w</p:attrName>
                                        </p:attrNameLst>
                                      </p:cBhvr>
                                      <p:tavLst>
                                        <p:tav tm="0">
                                          <p:val>
                                            <p:fltVal val="0"/>
                                          </p:val>
                                        </p:tav>
                                        <p:tav tm="100000">
                                          <p:val>
                                            <p:strVal val="#ppt_w"/>
                                          </p:val>
                                        </p:tav>
                                      </p:tavLst>
                                    </p:anim>
                                    <p:anim calcmode="lin" valueType="num">
                                      <p:cBhvr>
                                        <p:cTn id="51" dur="500" fill="hold"/>
                                        <p:tgtEl>
                                          <p:spTgt spid="16"/>
                                        </p:tgtEl>
                                        <p:attrNameLst>
                                          <p:attrName>ppt_h</p:attrName>
                                        </p:attrNameLst>
                                      </p:cBhvr>
                                      <p:tavLst>
                                        <p:tav tm="0">
                                          <p:val>
                                            <p:fltVal val="0"/>
                                          </p:val>
                                        </p:tav>
                                        <p:tav tm="100000">
                                          <p:val>
                                            <p:strVal val="#ppt_h"/>
                                          </p:val>
                                        </p:tav>
                                      </p:tavLst>
                                    </p:anim>
                                    <p:animEffect transition="in" filter="fade">
                                      <p:cBhvr>
                                        <p:cTn id="52" dur="500"/>
                                        <p:tgtEl>
                                          <p:spTgt spid="16"/>
                                        </p:tgtEl>
                                      </p:cBhvr>
                                    </p:animEffect>
                                  </p:childTnLst>
                                </p:cTn>
                              </p:par>
                            </p:childTnLst>
                          </p:cTn>
                        </p:par>
                        <p:par>
                          <p:cTn id="53" fill="hold">
                            <p:stCondLst>
                              <p:cond delay="5250"/>
                            </p:stCondLst>
                            <p:childTnLst>
                              <p:par>
                                <p:cTn id="54" presetID="22" presetClass="entr" presetSubtype="8"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left)">
                                      <p:cBhvr>
                                        <p:cTn id="56" dur="750"/>
                                        <p:tgtEl>
                                          <p:spTgt spid="11"/>
                                        </p:tgtEl>
                                      </p:cBhvr>
                                    </p:animEffect>
                                  </p:childTnLst>
                                </p:cTn>
                              </p:par>
                              <p:par>
                                <p:cTn id="57" presetID="22" presetClass="entr" presetSubtype="8" fill="hold" nodeType="withEffect">
                                  <p:stCondLst>
                                    <p:cond delay="0"/>
                                  </p:stCondLst>
                                  <p:childTnLst>
                                    <p:set>
                                      <p:cBhvr>
                                        <p:cTn id="58" dur="1" fill="hold">
                                          <p:stCondLst>
                                            <p:cond delay="0"/>
                                          </p:stCondLst>
                                        </p:cTn>
                                        <p:tgtEl>
                                          <p:spTgt spid="68"/>
                                        </p:tgtEl>
                                        <p:attrNameLst>
                                          <p:attrName>style.visibility</p:attrName>
                                        </p:attrNameLst>
                                      </p:cBhvr>
                                      <p:to>
                                        <p:strVal val="visible"/>
                                      </p:to>
                                    </p:set>
                                    <p:animEffect transition="in" filter="wipe(left)">
                                      <p:cBhvr>
                                        <p:cTn id="59" dur="750"/>
                                        <p:tgtEl>
                                          <p:spTgt spid="68"/>
                                        </p:tgtEl>
                                      </p:cBhvr>
                                    </p:animEffect>
                                  </p:childTnLst>
                                </p:cTn>
                              </p:par>
                            </p:childTnLst>
                          </p:cTn>
                        </p:par>
                        <p:par>
                          <p:cTn id="60" fill="hold">
                            <p:stCondLst>
                              <p:cond delay="6000"/>
                            </p:stCondLst>
                            <p:childTnLst>
                              <p:par>
                                <p:cTn id="61" presetID="16" presetClass="entr" presetSubtype="21" fill="hold"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barn(inVertical)">
                                      <p:cBhvr>
                                        <p:cTn id="63" dur="500"/>
                                        <p:tgtEl>
                                          <p:spTgt spid="39"/>
                                        </p:tgtEl>
                                      </p:cBhvr>
                                    </p:animEffect>
                                  </p:childTnLst>
                                </p:cTn>
                              </p:par>
                            </p:childTnLst>
                          </p:cTn>
                        </p:par>
                        <p:par>
                          <p:cTn id="64" fill="hold">
                            <p:stCondLst>
                              <p:cond delay="6500"/>
                            </p:stCondLst>
                            <p:childTnLst>
                              <p:par>
                                <p:cTn id="65" presetID="22" presetClass="entr" presetSubtype="1" fill="hold" grpId="0" nodeType="afterEffect">
                                  <p:stCondLst>
                                    <p:cond delay="0"/>
                                  </p:stCondLst>
                                  <p:childTnLst>
                                    <p:set>
                                      <p:cBhvr>
                                        <p:cTn id="66" dur="1" fill="hold">
                                          <p:stCondLst>
                                            <p:cond delay="0"/>
                                          </p:stCondLst>
                                        </p:cTn>
                                        <p:tgtEl>
                                          <p:spTgt spid="71"/>
                                        </p:tgtEl>
                                        <p:attrNameLst>
                                          <p:attrName>style.visibility</p:attrName>
                                        </p:attrNameLst>
                                      </p:cBhvr>
                                      <p:to>
                                        <p:strVal val="visible"/>
                                      </p:to>
                                    </p:set>
                                    <p:animEffect transition="in" filter="wipe(up)">
                                      <p:cBhvr>
                                        <p:cTn id="67" dur="10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7" grpId="0" animBg="1"/>
      <p:bldP spid="9" grpId="0" animBg="1"/>
      <p:bldP spid="7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577340"/>
            <a:ext cx="12192000" cy="5020408"/>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5" name="Group 54"/>
          <p:cNvGrpSpPr/>
          <p:nvPr/>
        </p:nvGrpSpPr>
        <p:grpSpPr>
          <a:xfrm>
            <a:off x="8279910" y="1758995"/>
            <a:ext cx="1706880" cy="508000"/>
            <a:chOff x="6572357" y="3914649"/>
            <a:chExt cx="1706880" cy="508000"/>
          </a:xfrm>
        </p:grpSpPr>
        <p:cxnSp>
          <p:nvCxnSpPr>
            <p:cNvPr id="56" name="Straight Connector 55"/>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7" name="Trapezoid 56"/>
            <p:cNvSpPr/>
            <p:nvPr/>
          </p:nvSpPr>
          <p:spPr>
            <a:xfrm rot="10800000" flipH="1">
              <a:off x="6944891" y="4215215"/>
              <a:ext cx="1190624" cy="203200"/>
            </a:xfrm>
            <a:prstGeom prst="trapezoid">
              <a:avLst>
                <a:gd name="adj" fmla="val 62501"/>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8" name="Parallelogram 57"/>
            <p:cNvSpPr/>
            <p:nvPr/>
          </p:nvSpPr>
          <p:spPr>
            <a:xfrm flipV="1">
              <a:off x="6698290" y="3914649"/>
              <a:ext cx="1312339" cy="508000"/>
            </a:xfrm>
            <a:prstGeom prst="parallelogram">
              <a:avLst>
                <a:gd name="adj" fmla="val 63243"/>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43" name="Group 42"/>
          <p:cNvGrpSpPr/>
          <p:nvPr/>
        </p:nvGrpSpPr>
        <p:grpSpPr>
          <a:xfrm>
            <a:off x="4304024" y="1758995"/>
            <a:ext cx="1706880" cy="508000"/>
            <a:chOff x="6572357" y="3914649"/>
            <a:chExt cx="1706880" cy="508000"/>
          </a:xfrm>
        </p:grpSpPr>
        <p:cxnSp>
          <p:nvCxnSpPr>
            <p:cNvPr id="44" name="Straight Connector 43"/>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5" name="Trapezoid 44"/>
            <p:cNvSpPr/>
            <p:nvPr/>
          </p:nvSpPr>
          <p:spPr>
            <a:xfrm rot="10800000" flipH="1">
              <a:off x="6944891" y="4215215"/>
              <a:ext cx="1190624" cy="203200"/>
            </a:xfrm>
            <a:prstGeom prst="trapezoid">
              <a:avLst>
                <a:gd name="adj" fmla="val 62501"/>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6" name="Parallelogram 45"/>
            <p:cNvSpPr/>
            <p:nvPr/>
          </p:nvSpPr>
          <p:spPr>
            <a:xfrm flipV="1">
              <a:off x="6698290" y="3914649"/>
              <a:ext cx="1312339" cy="508000"/>
            </a:xfrm>
            <a:prstGeom prst="parallelogram">
              <a:avLst>
                <a:gd name="adj" fmla="val 63243"/>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28" name="Group 27"/>
          <p:cNvGrpSpPr/>
          <p:nvPr/>
        </p:nvGrpSpPr>
        <p:grpSpPr>
          <a:xfrm>
            <a:off x="330392" y="1758996"/>
            <a:ext cx="1706880" cy="508000"/>
            <a:chOff x="6572357" y="3914649"/>
            <a:chExt cx="1706880" cy="508000"/>
          </a:xfrm>
        </p:grpSpPr>
        <p:cxnSp>
          <p:nvCxnSpPr>
            <p:cNvPr id="29" name="Straight Connector 28"/>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0" name="Trapezoid 29"/>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Parallelogram 32"/>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9" name="Rectangle 58"/>
          <p:cNvSpPr/>
          <p:nvPr/>
        </p:nvSpPr>
        <p:spPr>
          <a:xfrm>
            <a:off x="8265550"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4304544"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p:cNvSpPr/>
          <p:nvPr/>
        </p:nvSpPr>
        <p:spPr>
          <a:xfrm>
            <a:off x="316032" y="2044590"/>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0" name="Freeform 59"/>
          <p:cNvSpPr/>
          <p:nvPr/>
        </p:nvSpPr>
        <p:spPr>
          <a:xfrm rot="16200000" flipH="1" flipV="1">
            <a:off x="8175655"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Freeform 47"/>
          <p:cNvSpPr/>
          <p:nvPr/>
        </p:nvSpPr>
        <p:spPr>
          <a:xfrm rot="16200000" flipH="1" flipV="1">
            <a:off x="4199769"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Freeform 35"/>
          <p:cNvSpPr/>
          <p:nvPr/>
        </p:nvSpPr>
        <p:spPr>
          <a:xfrm rot="16200000" flipH="1" flipV="1">
            <a:off x="226137" y="1989182"/>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2" name="Freeform 62"/>
          <p:cNvSpPr>
            <a:spLocks noChangeAspect="1" noEditPoints="1"/>
          </p:cNvSpPr>
          <p:nvPr/>
        </p:nvSpPr>
        <p:spPr bwMode="auto">
          <a:xfrm>
            <a:off x="661606" y="2023563"/>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5" name="Group 91"/>
          <p:cNvGrpSpPr>
            <a:grpSpLocks noChangeAspect="1"/>
          </p:cNvGrpSpPr>
          <p:nvPr/>
        </p:nvGrpSpPr>
        <p:grpSpPr>
          <a:xfrm>
            <a:off x="4704921" y="2044508"/>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66"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68" name="Picture 6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60251" y="2044589"/>
            <a:ext cx="548640" cy="548640"/>
          </a:xfrm>
          <a:prstGeom prst="rect">
            <a:avLst/>
          </a:prstGeom>
          <a:effectLst>
            <a:outerShdw blurRad="50800" dist="38100" dir="2700000" algn="tl" rotWithShape="0">
              <a:prstClr val="black">
                <a:alpha val="40000"/>
              </a:prstClr>
            </a:outerShdw>
          </a:effectLst>
        </p:spPr>
      </p:pic>
      <p:sp>
        <p:nvSpPr>
          <p:cNvPr id="27" name="TextBox 2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1" name="Group 10"/>
          <p:cNvGrpSpPr/>
          <p:nvPr/>
        </p:nvGrpSpPr>
        <p:grpSpPr>
          <a:xfrm>
            <a:off x="347124" y="3032618"/>
            <a:ext cx="3649765" cy="3165536"/>
            <a:chOff x="503759" y="2827276"/>
            <a:chExt cx="3282145" cy="3165536"/>
          </a:xfrm>
        </p:grpSpPr>
        <p:sp>
          <p:nvSpPr>
            <p:cNvPr id="9" name="TextBox 8"/>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10" name="TextBox 9"/>
            <p:cNvSpPr txBox="1"/>
            <p:nvPr/>
          </p:nvSpPr>
          <p:spPr>
            <a:xfrm>
              <a:off x="1503544" y="2827276"/>
              <a:ext cx="1879391" cy="400110"/>
            </a:xfrm>
            <a:prstGeom prst="rect">
              <a:avLst/>
            </a:prstGeom>
            <a:noFill/>
          </p:spPr>
          <p:txBody>
            <a:bodyPr wrap="square" rtlCol="0">
              <a:spAutoFit/>
            </a:bodyPr>
            <a:lstStyle/>
            <a:p>
              <a:r>
                <a:rPr lang="en-US" sz="2000" b="1" dirty="0">
                  <a:solidFill>
                    <a:srgbClr val="4472C4"/>
                  </a:solidFill>
                </a:rPr>
                <a:t>Title Goes Here</a:t>
              </a:r>
            </a:p>
          </p:txBody>
        </p:sp>
      </p:grpSp>
      <p:grpSp>
        <p:nvGrpSpPr>
          <p:cNvPr id="69" name="Group 68"/>
          <p:cNvGrpSpPr/>
          <p:nvPr/>
        </p:nvGrpSpPr>
        <p:grpSpPr>
          <a:xfrm>
            <a:off x="4346935" y="3032618"/>
            <a:ext cx="3649765" cy="3165536"/>
            <a:chOff x="503759" y="2827276"/>
            <a:chExt cx="3282145" cy="3165536"/>
          </a:xfrm>
        </p:grpSpPr>
        <p:sp>
          <p:nvSpPr>
            <p:cNvPr id="70" name="TextBox 69"/>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1" name="TextBox 70"/>
            <p:cNvSpPr txBox="1"/>
            <p:nvPr/>
          </p:nvSpPr>
          <p:spPr>
            <a:xfrm>
              <a:off x="1503544" y="2827276"/>
              <a:ext cx="1879391" cy="400110"/>
            </a:xfrm>
            <a:prstGeom prst="rect">
              <a:avLst/>
            </a:prstGeom>
            <a:noFill/>
          </p:spPr>
          <p:txBody>
            <a:bodyPr wrap="square" rtlCol="0">
              <a:spAutoFit/>
            </a:bodyPr>
            <a:lstStyle/>
            <a:p>
              <a:r>
                <a:rPr lang="en-US" sz="2000" b="1" dirty="0">
                  <a:solidFill>
                    <a:srgbClr val="FF0000"/>
                  </a:solidFill>
                </a:rPr>
                <a:t>Title Goes Here</a:t>
              </a:r>
            </a:p>
          </p:txBody>
        </p:sp>
      </p:grpSp>
      <p:grpSp>
        <p:nvGrpSpPr>
          <p:cNvPr id="72" name="Group 71"/>
          <p:cNvGrpSpPr/>
          <p:nvPr/>
        </p:nvGrpSpPr>
        <p:grpSpPr>
          <a:xfrm>
            <a:off x="8288807" y="3034815"/>
            <a:ext cx="3649765" cy="3165536"/>
            <a:chOff x="503759" y="2827276"/>
            <a:chExt cx="3282145" cy="3165536"/>
          </a:xfrm>
        </p:grpSpPr>
        <p:sp>
          <p:nvSpPr>
            <p:cNvPr id="73" name="TextBox 72"/>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4" name="TextBox 73"/>
            <p:cNvSpPr txBox="1"/>
            <p:nvPr/>
          </p:nvSpPr>
          <p:spPr>
            <a:xfrm>
              <a:off x="1503544" y="2827276"/>
              <a:ext cx="1879391" cy="400110"/>
            </a:xfrm>
            <a:prstGeom prst="rect">
              <a:avLst/>
            </a:prstGeom>
            <a:noFill/>
          </p:spPr>
          <p:txBody>
            <a:bodyPr wrap="square" rtlCol="0">
              <a:spAutoFit/>
            </a:bodyPr>
            <a:lstStyle/>
            <a:p>
              <a:r>
                <a:rPr lang="en-US" sz="2000" b="1" dirty="0">
                  <a:solidFill>
                    <a:srgbClr val="548235"/>
                  </a:solidFill>
                </a:rPr>
                <a:t>Title Goes Here</a:t>
              </a:r>
            </a:p>
          </p:txBody>
        </p:sp>
      </p:grpSp>
    </p:spTree>
    <p:extLst>
      <p:ext uri="{BB962C8B-B14F-4D97-AF65-F5344CB8AC3E}">
        <p14:creationId xmlns:p14="http://schemas.microsoft.com/office/powerpoint/2010/main" val="1361283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2" presetClass="entr" presetSubtype="3"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1+#ppt_w/2"/>
                                          </p:val>
                                        </p:tav>
                                        <p:tav tm="100000">
                                          <p:val>
                                            <p:strVal val="#ppt_x"/>
                                          </p:val>
                                        </p:tav>
                                      </p:tavLst>
                                    </p:anim>
                                    <p:anim calcmode="lin" valueType="num">
                                      <p:cBhvr additive="base">
                                        <p:cTn id="12" dur="500" fill="hold"/>
                                        <p:tgtEl>
                                          <p:spTgt spid="2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36"/>
                                        </p:tgtEl>
                                        <p:attrNameLst>
                                          <p:attrName>style.visibility</p:attrName>
                                        </p:attrNameLst>
                                      </p:cBhvr>
                                      <p:to>
                                        <p:strVal val="visible"/>
                                      </p:to>
                                    </p:set>
                                    <p:anim calcmode="lin" valueType="num">
                                      <p:cBhvr additive="base">
                                        <p:cTn id="15" dur="500" fill="hold"/>
                                        <p:tgtEl>
                                          <p:spTgt spid="36"/>
                                        </p:tgtEl>
                                        <p:attrNameLst>
                                          <p:attrName>ppt_x</p:attrName>
                                        </p:attrNameLst>
                                      </p:cBhvr>
                                      <p:tavLst>
                                        <p:tav tm="0">
                                          <p:val>
                                            <p:strVal val="1+#ppt_w/2"/>
                                          </p:val>
                                        </p:tav>
                                        <p:tav tm="100000">
                                          <p:val>
                                            <p:strVal val="#ppt_x"/>
                                          </p:val>
                                        </p:tav>
                                      </p:tavLst>
                                    </p:anim>
                                    <p:anim calcmode="lin" valueType="num">
                                      <p:cBhvr additive="base">
                                        <p:cTn id="16" dur="500" fill="hold"/>
                                        <p:tgtEl>
                                          <p:spTgt spid="36"/>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500" fill="hold"/>
                                        <p:tgtEl>
                                          <p:spTgt spid="42"/>
                                        </p:tgtEl>
                                        <p:attrNameLst>
                                          <p:attrName>ppt_w</p:attrName>
                                        </p:attrNameLst>
                                      </p:cBhvr>
                                      <p:tavLst>
                                        <p:tav tm="0">
                                          <p:val>
                                            <p:fltVal val="0"/>
                                          </p:val>
                                        </p:tav>
                                        <p:tav tm="100000">
                                          <p:val>
                                            <p:strVal val="#ppt_w"/>
                                          </p:val>
                                        </p:tav>
                                      </p:tavLst>
                                    </p:anim>
                                    <p:anim calcmode="lin" valueType="num">
                                      <p:cBhvr>
                                        <p:cTn id="21" dur="500" fill="hold"/>
                                        <p:tgtEl>
                                          <p:spTgt spid="42"/>
                                        </p:tgtEl>
                                        <p:attrNameLst>
                                          <p:attrName>ppt_h</p:attrName>
                                        </p:attrNameLst>
                                      </p:cBhvr>
                                      <p:tavLst>
                                        <p:tav tm="0">
                                          <p:val>
                                            <p:fltVal val="0"/>
                                          </p:val>
                                        </p:tav>
                                        <p:tav tm="100000">
                                          <p:val>
                                            <p:strVal val="#ppt_h"/>
                                          </p:val>
                                        </p:tav>
                                      </p:tavLst>
                                    </p:anim>
                                    <p:animEffect transition="in" filter="fade">
                                      <p:cBhvr>
                                        <p:cTn id="22" dur="500"/>
                                        <p:tgtEl>
                                          <p:spTgt spid="42"/>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up)">
                                      <p:cBhvr>
                                        <p:cTn id="32" dur="500"/>
                                        <p:tgtEl>
                                          <p:spTgt spid="11"/>
                                        </p:tgtEl>
                                      </p:cBhvr>
                                    </p:animEffect>
                                  </p:childTnLst>
                                </p:cTn>
                              </p:par>
                            </p:childTnLst>
                          </p:cTn>
                        </p:par>
                        <p:par>
                          <p:cTn id="33" fill="hold">
                            <p:stCondLst>
                              <p:cond delay="3500"/>
                            </p:stCondLst>
                            <p:childTnLst>
                              <p:par>
                                <p:cTn id="34" presetID="2" presetClass="entr" presetSubtype="3" fill="hold" nodeType="afterEffect">
                                  <p:stCondLst>
                                    <p:cond delay="0"/>
                                  </p:stCondLst>
                                  <p:childTnLst>
                                    <p:set>
                                      <p:cBhvr>
                                        <p:cTn id="35" dur="1" fill="hold">
                                          <p:stCondLst>
                                            <p:cond delay="0"/>
                                          </p:stCondLst>
                                        </p:cTn>
                                        <p:tgtEl>
                                          <p:spTgt spid="43"/>
                                        </p:tgtEl>
                                        <p:attrNameLst>
                                          <p:attrName>style.visibility</p:attrName>
                                        </p:attrNameLst>
                                      </p:cBhvr>
                                      <p:to>
                                        <p:strVal val="visible"/>
                                      </p:to>
                                    </p:set>
                                    <p:anim calcmode="lin" valueType="num">
                                      <p:cBhvr additive="base">
                                        <p:cTn id="36" dur="500" fill="hold"/>
                                        <p:tgtEl>
                                          <p:spTgt spid="43"/>
                                        </p:tgtEl>
                                        <p:attrNameLst>
                                          <p:attrName>ppt_x</p:attrName>
                                        </p:attrNameLst>
                                      </p:cBhvr>
                                      <p:tavLst>
                                        <p:tav tm="0">
                                          <p:val>
                                            <p:strVal val="1+#ppt_w/2"/>
                                          </p:val>
                                        </p:tav>
                                        <p:tav tm="100000">
                                          <p:val>
                                            <p:strVal val="#ppt_x"/>
                                          </p:val>
                                        </p:tav>
                                      </p:tavLst>
                                    </p:anim>
                                    <p:anim calcmode="lin" valueType="num">
                                      <p:cBhvr additive="base">
                                        <p:cTn id="37" dur="500" fill="hold"/>
                                        <p:tgtEl>
                                          <p:spTgt spid="43"/>
                                        </p:tgtEl>
                                        <p:attrNameLst>
                                          <p:attrName>ppt_y</p:attrName>
                                        </p:attrNameLst>
                                      </p:cBhvr>
                                      <p:tavLst>
                                        <p:tav tm="0">
                                          <p:val>
                                            <p:strVal val="0-#ppt_h/2"/>
                                          </p:val>
                                        </p:tav>
                                        <p:tav tm="100000">
                                          <p:val>
                                            <p:strVal val="#ppt_y"/>
                                          </p:val>
                                        </p:tav>
                                      </p:tavLst>
                                    </p:anim>
                                  </p:childTnLst>
                                </p:cTn>
                              </p:par>
                              <p:par>
                                <p:cTn id="38" presetID="2" presetClass="entr" presetSubtype="3" fill="hold" grpId="0"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additive="base">
                                        <p:cTn id="40" dur="500" fill="hold"/>
                                        <p:tgtEl>
                                          <p:spTgt spid="48"/>
                                        </p:tgtEl>
                                        <p:attrNameLst>
                                          <p:attrName>ppt_x</p:attrName>
                                        </p:attrNameLst>
                                      </p:cBhvr>
                                      <p:tavLst>
                                        <p:tav tm="0">
                                          <p:val>
                                            <p:strVal val="1+#ppt_w/2"/>
                                          </p:val>
                                        </p:tav>
                                        <p:tav tm="100000">
                                          <p:val>
                                            <p:strVal val="#ppt_x"/>
                                          </p:val>
                                        </p:tav>
                                      </p:tavLst>
                                    </p:anim>
                                    <p:anim calcmode="lin" valueType="num">
                                      <p:cBhvr additive="base">
                                        <p:cTn id="41" dur="500" fill="hold"/>
                                        <p:tgtEl>
                                          <p:spTgt spid="48"/>
                                        </p:tgtEl>
                                        <p:attrNameLst>
                                          <p:attrName>ppt_y</p:attrName>
                                        </p:attrNameLst>
                                      </p:cBhvr>
                                      <p:tavLst>
                                        <p:tav tm="0">
                                          <p:val>
                                            <p:strVal val="0-#ppt_h/2"/>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65"/>
                                        </p:tgtEl>
                                        <p:attrNameLst>
                                          <p:attrName>style.visibility</p:attrName>
                                        </p:attrNameLst>
                                      </p:cBhvr>
                                      <p:to>
                                        <p:strVal val="visible"/>
                                      </p:to>
                                    </p:set>
                                    <p:anim calcmode="lin" valueType="num">
                                      <p:cBhvr>
                                        <p:cTn id="45" dur="500" fill="hold"/>
                                        <p:tgtEl>
                                          <p:spTgt spid="65"/>
                                        </p:tgtEl>
                                        <p:attrNameLst>
                                          <p:attrName>ppt_w</p:attrName>
                                        </p:attrNameLst>
                                      </p:cBhvr>
                                      <p:tavLst>
                                        <p:tav tm="0">
                                          <p:val>
                                            <p:fltVal val="0"/>
                                          </p:val>
                                        </p:tav>
                                        <p:tav tm="100000">
                                          <p:val>
                                            <p:strVal val="#ppt_w"/>
                                          </p:val>
                                        </p:tav>
                                      </p:tavLst>
                                    </p:anim>
                                    <p:anim calcmode="lin" valueType="num">
                                      <p:cBhvr>
                                        <p:cTn id="46" dur="500" fill="hold"/>
                                        <p:tgtEl>
                                          <p:spTgt spid="65"/>
                                        </p:tgtEl>
                                        <p:attrNameLst>
                                          <p:attrName>ppt_h</p:attrName>
                                        </p:attrNameLst>
                                      </p:cBhvr>
                                      <p:tavLst>
                                        <p:tav tm="0">
                                          <p:val>
                                            <p:fltVal val="0"/>
                                          </p:val>
                                        </p:tav>
                                        <p:tav tm="100000">
                                          <p:val>
                                            <p:strVal val="#ppt_h"/>
                                          </p:val>
                                        </p:tav>
                                      </p:tavLst>
                                    </p:anim>
                                    <p:animEffect transition="in" filter="fade">
                                      <p:cBhvr>
                                        <p:cTn id="47" dur="500"/>
                                        <p:tgtEl>
                                          <p:spTgt spid="65"/>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47"/>
                                        </p:tgtEl>
                                        <p:attrNameLst>
                                          <p:attrName>style.visibility</p:attrName>
                                        </p:attrNameLst>
                                      </p:cBhvr>
                                      <p:to>
                                        <p:strVal val="visible"/>
                                      </p:to>
                                    </p:set>
                                    <p:animEffect transition="in" filter="fade">
                                      <p:cBhvr>
                                        <p:cTn id="51" dur="1000"/>
                                        <p:tgtEl>
                                          <p:spTgt spid="47"/>
                                        </p:tgtEl>
                                      </p:cBhvr>
                                    </p:animEffect>
                                    <p:anim calcmode="lin" valueType="num">
                                      <p:cBhvr>
                                        <p:cTn id="52" dur="1000" fill="hold"/>
                                        <p:tgtEl>
                                          <p:spTgt spid="47"/>
                                        </p:tgtEl>
                                        <p:attrNameLst>
                                          <p:attrName>ppt_x</p:attrName>
                                        </p:attrNameLst>
                                      </p:cBhvr>
                                      <p:tavLst>
                                        <p:tav tm="0">
                                          <p:val>
                                            <p:strVal val="#ppt_x"/>
                                          </p:val>
                                        </p:tav>
                                        <p:tav tm="100000">
                                          <p:val>
                                            <p:strVal val="#ppt_x"/>
                                          </p:val>
                                        </p:tav>
                                      </p:tavLst>
                                    </p:anim>
                                    <p:anim calcmode="lin" valueType="num">
                                      <p:cBhvr>
                                        <p:cTn id="53" dur="1000" fill="hold"/>
                                        <p:tgtEl>
                                          <p:spTgt spid="47"/>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1"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up)">
                                      <p:cBhvr>
                                        <p:cTn id="57" dur="500"/>
                                        <p:tgtEl>
                                          <p:spTgt spid="69"/>
                                        </p:tgtEl>
                                      </p:cBhvr>
                                    </p:animEffect>
                                  </p:childTnLst>
                                </p:cTn>
                              </p:par>
                            </p:childTnLst>
                          </p:cTn>
                        </p:par>
                        <p:par>
                          <p:cTn id="58" fill="hold">
                            <p:stCondLst>
                              <p:cond delay="6000"/>
                            </p:stCondLst>
                            <p:childTnLst>
                              <p:par>
                                <p:cTn id="59" presetID="2" presetClass="entr" presetSubtype="3" fill="hold" nodeType="afterEffect">
                                  <p:stCondLst>
                                    <p:cond delay="0"/>
                                  </p:stCondLst>
                                  <p:childTnLst>
                                    <p:set>
                                      <p:cBhvr>
                                        <p:cTn id="60" dur="1" fill="hold">
                                          <p:stCondLst>
                                            <p:cond delay="0"/>
                                          </p:stCondLst>
                                        </p:cTn>
                                        <p:tgtEl>
                                          <p:spTgt spid="55"/>
                                        </p:tgtEl>
                                        <p:attrNameLst>
                                          <p:attrName>style.visibility</p:attrName>
                                        </p:attrNameLst>
                                      </p:cBhvr>
                                      <p:to>
                                        <p:strVal val="visible"/>
                                      </p:to>
                                    </p:set>
                                    <p:anim calcmode="lin" valueType="num">
                                      <p:cBhvr additive="base">
                                        <p:cTn id="61" dur="500" fill="hold"/>
                                        <p:tgtEl>
                                          <p:spTgt spid="55"/>
                                        </p:tgtEl>
                                        <p:attrNameLst>
                                          <p:attrName>ppt_x</p:attrName>
                                        </p:attrNameLst>
                                      </p:cBhvr>
                                      <p:tavLst>
                                        <p:tav tm="0">
                                          <p:val>
                                            <p:strVal val="1+#ppt_w/2"/>
                                          </p:val>
                                        </p:tav>
                                        <p:tav tm="100000">
                                          <p:val>
                                            <p:strVal val="#ppt_x"/>
                                          </p:val>
                                        </p:tav>
                                      </p:tavLst>
                                    </p:anim>
                                    <p:anim calcmode="lin" valueType="num">
                                      <p:cBhvr additive="base">
                                        <p:cTn id="62" dur="500" fill="hold"/>
                                        <p:tgtEl>
                                          <p:spTgt spid="55"/>
                                        </p:tgtEl>
                                        <p:attrNameLst>
                                          <p:attrName>ppt_y</p:attrName>
                                        </p:attrNameLst>
                                      </p:cBhvr>
                                      <p:tavLst>
                                        <p:tav tm="0">
                                          <p:val>
                                            <p:strVal val="0-#ppt_h/2"/>
                                          </p:val>
                                        </p:tav>
                                        <p:tav tm="100000">
                                          <p:val>
                                            <p:strVal val="#ppt_y"/>
                                          </p:val>
                                        </p:tav>
                                      </p:tavLst>
                                    </p:anim>
                                  </p:childTnLst>
                                </p:cTn>
                              </p:par>
                              <p:par>
                                <p:cTn id="63" presetID="2" presetClass="entr" presetSubtype="3" fill="hold" grpId="0" nodeType="with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1+#ppt_w/2"/>
                                          </p:val>
                                        </p:tav>
                                        <p:tav tm="100000">
                                          <p:val>
                                            <p:strVal val="#ppt_x"/>
                                          </p:val>
                                        </p:tav>
                                      </p:tavLst>
                                    </p:anim>
                                    <p:anim calcmode="lin" valueType="num">
                                      <p:cBhvr additive="base">
                                        <p:cTn id="66" dur="500" fill="hold"/>
                                        <p:tgtEl>
                                          <p:spTgt spid="60"/>
                                        </p:tgtEl>
                                        <p:attrNameLst>
                                          <p:attrName>ppt_y</p:attrName>
                                        </p:attrNameLst>
                                      </p:cBhvr>
                                      <p:tavLst>
                                        <p:tav tm="0">
                                          <p:val>
                                            <p:strVal val="0-#ppt_h/2"/>
                                          </p:val>
                                        </p:tav>
                                        <p:tav tm="100000">
                                          <p:val>
                                            <p:strVal val="#ppt_y"/>
                                          </p:val>
                                        </p:tav>
                                      </p:tavLst>
                                    </p:anim>
                                  </p:childTnLst>
                                </p:cTn>
                              </p:par>
                            </p:childTnLst>
                          </p:cTn>
                        </p:par>
                        <p:par>
                          <p:cTn id="67" fill="hold">
                            <p:stCondLst>
                              <p:cond delay="6500"/>
                            </p:stCondLst>
                            <p:childTnLst>
                              <p:par>
                                <p:cTn id="68" presetID="53" presetClass="entr" presetSubtype="16" fill="hold" nodeType="afterEffect">
                                  <p:stCondLst>
                                    <p:cond delay="0"/>
                                  </p:stCondLst>
                                  <p:childTnLst>
                                    <p:set>
                                      <p:cBhvr>
                                        <p:cTn id="69" dur="1" fill="hold">
                                          <p:stCondLst>
                                            <p:cond delay="0"/>
                                          </p:stCondLst>
                                        </p:cTn>
                                        <p:tgtEl>
                                          <p:spTgt spid="68"/>
                                        </p:tgtEl>
                                        <p:attrNameLst>
                                          <p:attrName>style.visibility</p:attrName>
                                        </p:attrNameLst>
                                      </p:cBhvr>
                                      <p:to>
                                        <p:strVal val="visible"/>
                                      </p:to>
                                    </p:set>
                                    <p:anim calcmode="lin" valueType="num">
                                      <p:cBhvr>
                                        <p:cTn id="70" dur="500" fill="hold"/>
                                        <p:tgtEl>
                                          <p:spTgt spid="68"/>
                                        </p:tgtEl>
                                        <p:attrNameLst>
                                          <p:attrName>ppt_w</p:attrName>
                                        </p:attrNameLst>
                                      </p:cBhvr>
                                      <p:tavLst>
                                        <p:tav tm="0">
                                          <p:val>
                                            <p:fltVal val="0"/>
                                          </p:val>
                                        </p:tav>
                                        <p:tav tm="100000">
                                          <p:val>
                                            <p:strVal val="#ppt_w"/>
                                          </p:val>
                                        </p:tav>
                                      </p:tavLst>
                                    </p:anim>
                                    <p:anim calcmode="lin" valueType="num">
                                      <p:cBhvr>
                                        <p:cTn id="71" dur="500" fill="hold"/>
                                        <p:tgtEl>
                                          <p:spTgt spid="68"/>
                                        </p:tgtEl>
                                        <p:attrNameLst>
                                          <p:attrName>ppt_h</p:attrName>
                                        </p:attrNameLst>
                                      </p:cBhvr>
                                      <p:tavLst>
                                        <p:tav tm="0">
                                          <p:val>
                                            <p:fltVal val="0"/>
                                          </p:val>
                                        </p:tav>
                                        <p:tav tm="100000">
                                          <p:val>
                                            <p:strVal val="#ppt_h"/>
                                          </p:val>
                                        </p:tav>
                                      </p:tavLst>
                                    </p:anim>
                                    <p:animEffect transition="in" filter="fade">
                                      <p:cBhvr>
                                        <p:cTn id="72" dur="500"/>
                                        <p:tgtEl>
                                          <p:spTgt spid="68"/>
                                        </p:tgtEl>
                                      </p:cBhvr>
                                    </p:animEffect>
                                  </p:childTnLst>
                                </p:cTn>
                              </p:par>
                            </p:childTnLst>
                          </p:cTn>
                        </p:par>
                        <p:par>
                          <p:cTn id="73" fill="hold">
                            <p:stCondLst>
                              <p:cond delay="7000"/>
                            </p:stCondLst>
                            <p:childTnLst>
                              <p:par>
                                <p:cTn id="74" presetID="42" presetClass="entr" presetSubtype="0" fill="hold" grpId="0" nodeType="afterEffect">
                                  <p:stCondLst>
                                    <p:cond delay="0"/>
                                  </p:stCondLst>
                                  <p:childTnLst>
                                    <p:set>
                                      <p:cBhvr>
                                        <p:cTn id="75" dur="1" fill="hold">
                                          <p:stCondLst>
                                            <p:cond delay="0"/>
                                          </p:stCondLst>
                                        </p:cTn>
                                        <p:tgtEl>
                                          <p:spTgt spid="59"/>
                                        </p:tgtEl>
                                        <p:attrNameLst>
                                          <p:attrName>style.visibility</p:attrName>
                                        </p:attrNameLst>
                                      </p:cBhvr>
                                      <p:to>
                                        <p:strVal val="visible"/>
                                      </p:to>
                                    </p:set>
                                    <p:animEffect transition="in" filter="fade">
                                      <p:cBhvr>
                                        <p:cTn id="76" dur="1000"/>
                                        <p:tgtEl>
                                          <p:spTgt spid="59"/>
                                        </p:tgtEl>
                                      </p:cBhvr>
                                    </p:animEffect>
                                    <p:anim calcmode="lin" valueType="num">
                                      <p:cBhvr>
                                        <p:cTn id="77" dur="1000" fill="hold"/>
                                        <p:tgtEl>
                                          <p:spTgt spid="59"/>
                                        </p:tgtEl>
                                        <p:attrNameLst>
                                          <p:attrName>ppt_x</p:attrName>
                                        </p:attrNameLst>
                                      </p:cBhvr>
                                      <p:tavLst>
                                        <p:tav tm="0">
                                          <p:val>
                                            <p:strVal val="#ppt_x"/>
                                          </p:val>
                                        </p:tav>
                                        <p:tav tm="100000">
                                          <p:val>
                                            <p:strVal val="#ppt_x"/>
                                          </p:val>
                                        </p:tav>
                                      </p:tavLst>
                                    </p:anim>
                                    <p:anim calcmode="lin" valueType="num">
                                      <p:cBhvr>
                                        <p:cTn id="78" dur="1000" fill="hold"/>
                                        <p:tgtEl>
                                          <p:spTgt spid="59"/>
                                        </p:tgtEl>
                                        <p:attrNameLst>
                                          <p:attrName>ppt_y</p:attrName>
                                        </p:attrNameLst>
                                      </p:cBhvr>
                                      <p:tavLst>
                                        <p:tav tm="0">
                                          <p:val>
                                            <p:strVal val="#ppt_y+.1"/>
                                          </p:val>
                                        </p:tav>
                                        <p:tav tm="100000">
                                          <p:val>
                                            <p:strVal val="#ppt_y"/>
                                          </p:val>
                                        </p:tav>
                                      </p:tavLst>
                                    </p:anim>
                                  </p:childTnLst>
                                </p:cTn>
                              </p:par>
                            </p:childTnLst>
                          </p:cTn>
                        </p:par>
                        <p:par>
                          <p:cTn id="79" fill="hold">
                            <p:stCondLst>
                              <p:cond delay="8000"/>
                            </p:stCondLst>
                            <p:childTnLst>
                              <p:par>
                                <p:cTn id="80" presetID="22" presetClass="entr" presetSubtype="1" fill="hold" nodeType="afterEffect">
                                  <p:stCondLst>
                                    <p:cond delay="0"/>
                                  </p:stCondLst>
                                  <p:childTnLst>
                                    <p:set>
                                      <p:cBhvr>
                                        <p:cTn id="81" dur="1" fill="hold">
                                          <p:stCondLst>
                                            <p:cond delay="0"/>
                                          </p:stCondLst>
                                        </p:cTn>
                                        <p:tgtEl>
                                          <p:spTgt spid="72"/>
                                        </p:tgtEl>
                                        <p:attrNameLst>
                                          <p:attrName>style.visibility</p:attrName>
                                        </p:attrNameLst>
                                      </p:cBhvr>
                                      <p:to>
                                        <p:strVal val="visible"/>
                                      </p:to>
                                    </p:set>
                                    <p:animEffect transition="in" filter="wipe(up)">
                                      <p:cBhvr>
                                        <p:cTn id="82"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9" grpId="0" animBg="1"/>
      <p:bldP spid="47" grpId="0" animBg="1"/>
      <p:bldP spid="35" grpId="0" animBg="1"/>
      <p:bldP spid="60" grpId="0" animBg="1"/>
      <p:bldP spid="48" grpId="0" animBg="1"/>
      <p:bldP spid="36" grpId="0" animBg="1"/>
      <p:bldP spid="4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2846832" y="1899366"/>
            <a:ext cx="6498336" cy="2436876"/>
          </a:xfrm>
        </p:spPr>
      </p:pic>
      <p:sp>
        <p:nvSpPr>
          <p:cNvPr id="32" name="Pentagon 31"/>
          <p:cNvSpPr/>
          <p:nvPr/>
        </p:nvSpPr>
        <p:spPr>
          <a:xfrm flipH="1">
            <a:off x="8877301" y="1702621"/>
            <a:ext cx="3314700" cy="2843980"/>
          </a:xfrm>
          <a:prstGeom prst="homePlate">
            <a:avLst>
              <a:gd name="adj" fmla="val 11894"/>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Pentagon 3"/>
          <p:cNvSpPr/>
          <p:nvPr/>
        </p:nvSpPr>
        <p:spPr>
          <a:xfrm>
            <a:off x="-1" y="1702621"/>
            <a:ext cx="3314700" cy="2843980"/>
          </a:xfrm>
          <a:prstGeom prst="homePlate">
            <a:avLst>
              <a:gd name="adj" fmla="val 11894"/>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Text Placeholder 3"/>
          <p:cNvSpPr txBox="1">
            <a:spLocks/>
          </p:cNvSpPr>
          <p:nvPr/>
        </p:nvSpPr>
        <p:spPr>
          <a:xfrm>
            <a:off x="423093" y="2937384"/>
            <a:ext cx="2261080" cy="137505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1" dirty="0">
                <a:solidFill>
                  <a:schemeClr val="bg1"/>
                </a:solidFill>
                <a:cs typeface="+mj-cs"/>
              </a:rPr>
              <a:t>Title Goes Here</a:t>
            </a:r>
            <a:br>
              <a:rPr lang="en-US" sz="1467" dirty="0">
                <a:solidFill>
                  <a:schemeClr val="bg1"/>
                </a:solidFill>
                <a:cs typeface="+mj-cs"/>
              </a:rPr>
            </a:br>
            <a:r>
              <a:rPr lang="en-US" sz="1467" dirty="0">
                <a:solidFill>
                  <a:schemeClr val="bg1"/>
                </a:solidFill>
                <a:cs typeface="+mj-cs"/>
              </a:rPr>
              <a:t>There are many variations of passages but the majority have  suffered alteration in some form by injected </a:t>
            </a:r>
            <a:r>
              <a:rPr lang="en-US" sz="1467" dirty="0">
                <a:solidFill>
                  <a:schemeClr val="bg1"/>
                </a:solidFill>
              </a:rPr>
              <a:t> are many variations of </a:t>
            </a:r>
            <a:r>
              <a:rPr lang="en-US" sz="1467" dirty="0">
                <a:solidFill>
                  <a:schemeClr val="bg1"/>
                </a:solidFill>
                <a:cs typeface="+mj-cs"/>
              </a:rPr>
              <a:t>.</a:t>
            </a:r>
          </a:p>
        </p:txBody>
      </p:sp>
      <p:sp>
        <p:nvSpPr>
          <p:cNvPr id="15" name="Text Placeholder 3"/>
          <p:cNvSpPr txBox="1">
            <a:spLocks/>
          </p:cNvSpPr>
          <p:nvPr/>
        </p:nvSpPr>
        <p:spPr>
          <a:xfrm>
            <a:off x="9507827" y="2937384"/>
            <a:ext cx="2261080" cy="137505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1" dirty="0">
                <a:solidFill>
                  <a:schemeClr val="bg1"/>
                </a:solidFill>
                <a:cs typeface="+mj-cs"/>
              </a:rPr>
              <a:t>Title Goes Here</a:t>
            </a:r>
            <a:br>
              <a:rPr lang="en-US" sz="1467" dirty="0">
                <a:solidFill>
                  <a:schemeClr val="bg1"/>
                </a:solidFill>
                <a:cs typeface="+mj-cs"/>
              </a:rPr>
            </a:br>
            <a:r>
              <a:rPr lang="en-US" sz="1467" dirty="0">
                <a:solidFill>
                  <a:schemeClr val="bg1"/>
                </a:solidFill>
                <a:cs typeface="+mj-cs"/>
              </a:rPr>
              <a:t>There are many variations of passages but the majority have  suffered alteration in some form by injected </a:t>
            </a:r>
            <a:r>
              <a:rPr lang="en-US" sz="1467" dirty="0">
                <a:solidFill>
                  <a:schemeClr val="bg1"/>
                </a:solidFill>
              </a:rPr>
              <a:t> are many variations of </a:t>
            </a:r>
            <a:r>
              <a:rPr lang="en-US" sz="1467" dirty="0">
                <a:solidFill>
                  <a:schemeClr val="bg1"/>
                </a:solidFill>
                <a:cs typeface="+mj-cs"/>
              </a:rPr>
              <a:t>.</a:t>
            </a:r>
          </a:p>
        </p:txBody>
      </p:sp>
      <p:grpSp>
        <p:nvGrpSpPr>
          <p:cNvPr id="5" name="Group 15"/>
          <p:cNvGrpSpPr/>
          <p:nvPr/>
        </p:nvGrpSpPr>
        <p:grpSpPr>
          <a:xfrm>
            <a:off x="3500277" y="4020568"/>
            <a:ext cx="1016000" cy="1016000"/>
            <a:chOff x="2628900" y="1263650"/>
            <a:chExt cx="762000" cy="762000"/>
          </a:xfrm>
          <a:effectLst>
            <a:outerShdw blurRad="50800" dist="38100" dir="16200000" rotWithShape="0">
              <a:prstClr val="black">
                <a:alpha val="40000"/>
              </a:prstClr>
            </a:outerShdw>
          </a:effectLst>
        </p:grpSpPr>
        <p:sp>
          <p:nvSpPr>
            <p:cNvPr id="17" name="Rounded Rectangle 16"/>
            <p:cNvSpPr/>
            <p:nvPr/>
          </p:nvSpPr>
          <p:spPr>
            <a:xfrm>
              <a:off x="2628900" y="1263650"/>
              <a:ext cx="762000" cy="7620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8" name="Freeform 60"/>
            <p:cNvSpPr>
              <a:spLocks noChangeAspect="1" noEditPoints="1"/>
            </p:cNvSpPr>
            <p:nvPr/>
          </p:nvSpPr>
          <p:spPr bwMode="auto">
            <a:xfrm>
              <a:off x="2799588" y="1477010"/>
              <a:ext cx="420625" cy="335280"/>
            </a:xfrm>
            <a:custGeom>
              <a:avLst/>
              <a:gdLst/>
              <a:ahLst/>
              <a:cxnLst>
                <a:cxn ang="0">
                  <a:pos x="50" y="19"/>
                </a:cxn>
                <a:cxn ang="0">
                  <a:pos x="25" y="37"/>
                </a:cxn>
                <a:cxn ang="0">
                  <a:pos x="19" y="36"/>
                </a:cxn>
                <a:cxn ang="0">
                  <a:pos x="9" y="41"/>
                </a:cxn>
                <a:cxn ang="0">
                  <a:pos x="6" y="42"/>
                </a:cxn>
                <a:cxn ang="0">
                  <a:pos x="6" y="42"/>
                </a:cxn>
                <a:cxn ang="0">
                  <a:pos x="4" y="41"/>
                </a:cxn>
                <a:cxn ang="0">
                  <a:pos x="5" y="39"/>
                </a:cxn>
                <a:cxn ang="0">
                  <a:pos x="9" y="33"/>
                </a:cxn>
                <a:cxn ang="0">
                  <a:pos x="0" y="19"/>
                </a:cxn>
                <a:cxn ang="0">
                  <a:pos x="25" y="0"/>
                </a:cxn>
                <a:cxn ang="0">
                  <a:pos x="50" y="19"/>
                </a:cxn>
                <a:cxn ang="0">
                  <a:pos x="4" y="19"/>
                </a:cxn>
                <a:cxn ang="0">
                  <a:pos x="12" y="29"/>
                </a:cxn>
                <a:cxn ang="0">
                  <a:pos x="15" y="31"/>
                </a:cxn>
                <a:cxn ang="0">
                  <a:pos x="14" y="34"/>
                </a:cxn>
                <a:cxn ang="0">
                  <a:pos x="16" y="33"/>
                </a:cxn>
                <a:cxn ang="0">
                  <a:pos x="18" y="32"/>
                </a:cxn>
                <a:cxn ang="0">
                  <a:pos x="19" y="32"/>
                </a:cxn>
                <a:cxn ang="0">
                  <a:pos x="25" y="32"/>
                </a:cxn>
                <a:cxn ang="0">
                  <a:pos x="45" y="19"/>
                </a:cxn>
                <a:cxn ang="0">
                  <a:pos x="25" y="5"/>
                </a:cxn>
                <a:cxn ang="0">
                  <a:pos x="4" y="19"/>
                </a:cxn>
                <a:cxn ang="0">
                  <a:pos x="58" y="48"/>
                </a:cxn>
                <a:cxn ang="0">
                  <a:pos x="59" y="50"/>
                </a:cxn>
                <a:cxn ang="0">
                  <a:pos x="58" y="51"/>
                </a:cxn>
                <a:cxn ang="0">
                  <a:pos x="55" y="50"/>
                </a:cxn>
                <a:cxn ang="0">
                  <a:pos x="45" y="46"/>
                </a:cxn>
                <a:cxn ang="0">
                  <a:pos x="39" y="46"/>
                </a:cxn>
                <a:cxn ang="0">
                  <a:pos x="22" y="41"/>
                </a:cxn>
                <a:cxn ang="0">
                  <a:pos x="25" y="42"/>
                </a:cxn>
                <a:cxn ang="0">
                  <a:pos x="45" y="35"/>
                </a:cxn>
                <a:cxn ang="0">
                  <a:pos x="55" y="19"/>
                </a:cxn>
                <a:cxn ang="0">
                  <a:pos x="54" y="13"/>
                </a:cxn>
                <a:cxn ang="0">
                  <a:pos x="64" y="28"/>
                </a:cxn>
                <a:cxn ang="0">
                  <a:pos x="54" y="42"/>
                </a:cxn>
                <a:cxn ang="0">
                  <a:pos x="58" y="48"/>
                </a:cxn>
              </a:cxnLst>
              <a:rect l="0" t="0" r="r" b="b"/>
              <a:pathLst>
                <a:path w="64" h="51">
                  <a:moveTo>
                    <a:pt x="50" y="19"/>
                  </a:moveTo>
                  <a:cubicBezTo>
                    <a:pt x="50" y="29"/>
                    <a:pt x="39" y="37"/>
                    <a:pt x="25" y="37"/>
                  </a:cubicBezTo>
                  <a:cubicBezTo>
                    <a:pt x="23" y="37"/>
                    <a:pt x="21" y="37"/>
                    <a:pt x="19" y="36"/>
                  </a:cubicBezTo>
                  <a:cubicBezTo>
                    <a:pt x="16" y="39"/>
                    <a:pt x="12" y="40"/>
                    <a:pt x="9" y="41"/>
                  </a:cubicBezTo>
                  <a:cubicBezTo>
                    <a:pt x="8" y="41"/>
                    <a:pt x="7" y="41"/>
                    <a:pt x="6" y="42"/>
                  </a:cubicBezTo>
                  <a:cubicBezTo>
                    <a:pt x="6" y="42"/>
                    <a:pt x="6" y="42"/>
                    <a:pt x="6" y="42"/>
                  </a:cubicBezTo>
                  <a:cubicBezTo>
                    <a:pt x="5" y="42"/>
                    <a:pt x="4" y="41"/>
                    <a:pt x="4" y="41"/>
                  </a:cubicBezTo>
                  <a:cubicBezTo>
                    <a:pt x="4" y="40"/>
                    <a:pt x="5" y="39"/>
                    <a:pt x="5" y="39"/>
                  </a:cubicBezTo>
                  <a:cubicBezTo>
                    <a:pt x="6" y="37"/>
                    <a:pt x="8" y="36"/>
                    <a:pt x="9" y="33"/>
                  </a:cubicBezTo>
                  <a:cubicBezTo>
                    <a:pt x="3" y="30"/>
                    <a:pt x="0" y="25"/>
                    <a:pt x="0" y="19"/>
                  </a:cubicBezTo>
                  <a:cubicBezTo>
                    <a:pt x="0" y="9"/>
                    <a:pt x="11" y="0"/>
                    <a:pt x="25" y="0"/>
                  </a:cubicBezTo>
                  <a:cubicBezTo>
                    <a:pt x="39" y="0"/>
                    <a:pt x="50" y="9"/>
                    <a:pt x="50" y="19"/>
                  </a:cubicBezTo>
                  <a:close/>
                  <a:moveTo>
                    <a:pt x="4" y="19"/>
                  </a:moveTo>
                  <a:cubicBezTo>
                    <a:pt x="4" y="23"/>
                    <a:pt x="7" y="26"/>
                    <a:pt x="12" y="29"/>
                  </a:cubicBezTo>
                  <a:cubicBezTo>
                    <a:pt x="15" y="31"/>
                    <a:pt x="15" y="31"/>
                    <a:pt x="15" y="31"/>
                  </a:cubicBezTo>
                  <a:cubicBezTo>
                    <a:pt x="14" y="34"/>
                    <a:pt x="14" y="34"/>
                    <a:pt x="14" y="34"/>
                  </a:cubicBezTo>
                  <a:cubicBezTo>
                    <a:pt x="15" y="34"/>
                    <a:pt x="15" y="33"/>
                    <a:pt x="16" y="33"/>
                  </a:cubicBezTo>
                  <a:cubicBezTo>
                    <a:pt x="18" y="32"/>
                    <a:pt x="18" y="32"/>
                    <a:pt x="18" y="32"/>
                  </a:cubicBezTo>
                  <a:cubicBezTo>
                    <a:pt x="19" y="32"/>
                    <a:pt x="19" y="32"/>
                    <a:pt x="19" y="32"/>
                  </a:cubicBezTo>
                  <a:cubicBezTo>
                    <a:pt x="21" y="32"/>
                    <a:pt x="23" y="32"/>
                    <a:pt x="25" y="32"/>
                  </a:cubicBezTo>
                  <a:cubicBezTo>
                    <a:pt x="36" y="32"/>
                    <a:pt x="45" y="26"/>
                    <a:pt x="45" y="19"/>
                  </a:cubicBezTo>
                  <a:cubicBezTo>
                    <a:pt x="45" y="11"/>
                    <a:pt x="36" y="5"/>
                    <a:pt x="25" y="5"/>
                  </a:cubicBezTo>
                  <a:cubicBezTo>
                    <a:pt x="14" y="5"/>
                    <a:pt x="4" y="11"/>
                    <a:pt x="4" y="19"/>
                  </a:cubicBezTo>
                  <a:close/>
                  <a:moveTo>
                    <a:pt x="58" y="48"/>
                  </a:moveTo>
                  <a:cubicBezTo>
                    <a:pt x="59" y="49"/>
                    <a:pt x="59" y="49"/>
                    <a:pt x="59" y="50"/>
                  </a:cubicBezTo>
                  <a:cubicBezTo>
                    <a:pt x="59" y="50"/>
                    <a:pt x="58" y="51"/>
                    <a:pt x="58" y="51"/>
                  </a:cubicBezTo>
                  <a:cubicBezTo>
                    <a:pt x="57" y="51"/>
                    <a:pt x="56" y="50"/>
                    <a:pt x="55" y="50"/>
                  </a:cubicBezTo>
                  <a:cubicBezTo>
                    <a:pt x="51" y="49"/>
                    <a:pt x="48" y="48"/>
                    <a:pt x="45" y="46"/>
                  </a:cubicBezTo>
                  <a:cubicBezTo>
                    <a:pt x="43" y="46"/>
                    <a:pt x="41" y="46"/>
                    <a:pt x="39" y="46"/>
                  </a:cubicBezTo>
                  <a:cubicBezTo>
                    <a:pt x="32" y="46"/>
                    <a:pt x="26" y="44"/>
                    <a:pt x="22" y="41"/>
                  </a:cubicBezTo>
                  <a:cubicBezTo>
                    <a:pt x="23" y="42"/>
                    <a:pt x="24" y="42"/>
                    <a:pt x="25" y="42"/>
                  </a:cubicBezTo>
                  <a:cubicBezTo>
                    <a:pt x="33" y="42"/>
                    <a:pt x="40" y="39"/>
                    <a:pt x="45" y="35"/>
                  </a:cubicBezTo>
                  <a:cubicBezTo>
                    <a:pt x="51" y="31"/>
                    <a:pt x="55" y="25"/>
                    <a:pt x="55" y="19"/>
                  </a:cubicBezTo>
                  <a:cubicBezTo>
                    <a:pt x="55" y="17"/>
                    <a:pt x="54" y="15"/>
                    <a:pt x="54" y="13"/>
                  </a:cubicBezTo>
                  <a:cubicBezTo>
                    <a:pt x="60" y="17"/>
                    <a:pt x="64" y="22"/>
                    <a:pt x="64" y="28"/>
                  </a:cubicBezTo>
                  <a:cubicBezTo>
                    <a:pt x="64" y="34"/>
                    <a:pt x="60" y="39"/>
                    <a:pt x="54" y="42"/>
                  </a:cubicBezTo>
                  <a:cubicBezTo>
                    <a:pt x="55" y="45"/>
                    <a:pt x="57" y="47"/>
                    <a:pt x="58" y="48"/>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tx1">
                    <a:lumMod val="50000"/>
                    <a:lumOff val="50000"/>
                  </a:schemeClr>
                </a:solidFill>
              </a:endParaRPr>
            </a:p>
          </p:txBody>
        </p:sp>
      </p:grpSp>
      <p:grpSp>
        <p:nvGrpSpPr>
          <p:cNvPr id="6" name="Group 18"/>
          <p:cNvGrpSpPr/>
          <p:nvPr/>
        </p:nvGrpSpPr>
        <p:grpSpPr>
          <a:xfrm>
            <a:off x="4888811" y="4020568"/>
            <a:ext cx="1016000" cy="1016000"/>
            <a:chOff x="2628900" y="2101850"/>
            <a:chExt cx="762000" cy="762000"/>
          </a:xfrm>
          <a:effectLst>
            <a:outerShdw blurRad="50800" dist="38100" dir="16200000" rotWithShape="0">
              <a:prstClr val="black">
                <a:alpha val="40000"/>
              </a:prstClr>
            </a:outerShdw>
          </a:effectLst>
        </p:grpSpPr>
        <p:sp>
          <p:nvSpPr>
            <p:cNvPr id="20" name="Rounded Rectangle 19"/>
            <p:cNvSpPr/>
            <p:nvPr/>
          </p:nvSpPr>
          <p:spPr>
            <a:xfrm>
              <a:off x="2628900" y="2101850"/>
              <a:ext cx="762000" cy="762000"/>
            </a:xfrm>
            <a:prstGeom prst="round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157"/>
            <p:cNvSpPr>
              <a:spLocks noEditPoints="1"/>
            </p:cNvSpPr>
            <p:nvPr/>
          </p:nvSpPr>
          <p:spPr bwMode="auto">
            <a:xfrm>
              <a:off x="2838450" y="2292981"/>
              <a:ext cx="342900" cy="379739"/>
            </a:xfrm>
            <a:custGeom>
              <a:avLst/>
              <a:gdLst/>
              <a:ahLst/>
              <a:cxnLst>
                <a:cxn ang="0">
                  <a:pos x="46" y="62"/>
                </a:cxn>
                <a:cxn ang="0">
                  <a:pos x="10" y="62"/>
                </a:cxn>
                <a:cxn ang="0">
                  <a:pos x="0" y="52"/>
                </a:cxn>
                <a:cxn ang="0">
                  <a:pos x="14" y="29"/>
                </a:cxn>
                <a:cxn ang="0">
                  <a:pos x="28" y="34"/>
                </a:cxn>
                <a:cxn ang="0">
                  <a:pos x="42" y="29"/>
                </a:cxn>
                <a:cxn ang="0">
                  <a:pos x="56" y="52"/>
                </a:cxn>
                <a:cxn ang="0">
                  <a:pos x="46" y="62"/>
                </a:cxn>
                <a:cxn ang="0">
                  <a:pos x="28" y="31"/>
                </a:cxn>
                <a:cxn ang="0">
                  <a:pos x="13" y="16"/>
                </a:cxn>
                <a:cxn ang="0">
                  <a:pos x="28" y="0"/>
                </a:cxn>
                <a:cxn ang="0">
                  <a:pos x="43" y="16"/>
                </a:cxn>
                <a:cxn ang="0">
                  <a:pos x="28" y="31"/>
                </a:cxn>
              </a:cxnLst>
              <a:rect l="0" t="0" r="r" b="b"/>
              <a:pathLst>
                <a:path w="56" h="62">
                  <a:moveTo>
                    <a:pt x="46" y="62"/>
                  </a:moveTo>
                  <a:cubicBezTo>
                    <a:pt x="10" y="62"/>
                    <a:pt x="10" y="62"/>
                    <a:pt x="10" y="62"/>
                  </a:cubicBezTo>
                  <a:cubicBezTo>
                    <a:pt x="4" y="62"/>
                    <a:pt x="0" y="58"/>
                    <a:pt x="0" y="52"/>
                  </a:cubicBezTo>
                  <a:cubicBezTo>
                    <a:pt x="0" y="43"/>
                    <a:pt x="2" y="29"/>
                    <a:pt x="14" y="29"/>
                  </a:cubicBezTo>
                  <a:cubicBezTo>
                    <a:pt x="15" y="29"/>
                    <a:pt x="20" y="34"/>
                    <a:pt x="28" y="34"/>
                  </a:cubicBezTo>
                  <a:cubicBezTo>
                    <a:pt x="36" y="34"/>
                    <a:pt x="41" y="29"/>
                    <a:pt x="42" y="29"/>
                  </a:cubicBezTo>
                  <a:cubicBezTo>
                    <a:pt x="54" y="29"/>
                    <a:pt x="56" y="43"/>
                    <a:pt x="56" y="52"/>
                  </a:cubicBezTo>
                  <a:cubicBezTo>
                    <a:pt x="56" y="58"/>
                    <a:pt x="52" y="62"/>
                    <a:pt x="46" y="62"/>
                  </a:cubicBezTo>
                  <a:close/>
                  <a:moveTo>
                    <a:pt x="28" y="31"/>
                  </a:moveTo>
                  <a:cubicBezTo>
                    <a:pt x="20" y="31"/>
                    <a:pt x="13" y="24"/>
                    <a:pt x="13" y="16"/>
                  </a:cubicBezTo>
                  <a:cubicBezTo>
                    <a:pt x="13" y="7"/>
                    <a:pt x="20" y="0"/>
                    <a:pt x="28" y="0"/>
                  </a:cubicBezTo>
                  <a:cubicBezTo>
                    <a:pt x="37" y="0"/>
                    <a:pt x="43" y="7"/>
                    <a:pt x="43" y="16"/>
                  </a:cubicBezTo>
                  <a:cubicBezTo>
                    <a:pt x="43" y="24"/>
                    <a:pt x="37" y="31"/>
                    <a:pt x="28" y="31"/>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21"/>
          <p:cNvGrpSpPr/>
          <p:nvPr/>
        </p:nvGrpSpPr>
        <p:grpSpPr>
          <a:xfrm>
            <a:off x="6277344" y="4020568"/>
            <a:ext cx="1016000" cy="1016000"/>
            <a:chOff x="2628900" y="2940050"/>
            <a:chExt cx="762000" cy="762000"/>
          </a:xfrm>
          <a:effectLst>
            <a:outerShdw blurRad="50800" dist="38100" dir="16200000" rotWithShape="0">
              <a:prstClr val="black">
                <a:alpha val="40000"/>
              </a:prstClr>
            </a:outerShdw>
          </a:effectLst>
        </p:grpSpPr>
        <p:sp>
          <p:nvSpPr>
            <p:cNvPr id="23" name="Rounded Rectangle 22"/>
            <p:cNvSpPr/>
            <p:nvPr/>
          </p:nvSpPr>
          <p:spPr>
            <a:xfrm>
              <a:off x="2628900" y="2940050"/>
              <a:ext cx="762000" cy="762000"/>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69"/>
            <p:cNvSpPr>
              <a:spLocks noEditPoints="1"/>
            </p:cNvSpPr>
            <p:nvPr/>
          </p:nvSpPr>
          <p:spPr bwMode="auto">
            <a:xfrm>
              <a:off x="2820912" y="3130550"/>
              <a:ext cx="377977" cy="381000"/>
            </a:xfrm>
            <a:custGeom>
              <a:avLst/>
              <a:gdLst/>
              <a:ahLst/>
              <a:cxnLst>
                <a:cxn ang="0">
                  <a:pos x="29" y="58"/>
                </a:cxn>
                <a:cxn ang="0">
                  <a:pos x="6" y="47"/>
                </a:cxn>
                <a:cxn ang="0">
                  <a:pos x="7" y="46"/>
                </a:cxn>
                <a:cxn ang="0">
                  <a:pos x="12" y="40"/>
                </a:cxn>
                <a:cxn ang="0">
                  <a:pos x="13" y="40"/>
                </a:cxn>
                <a:cxn ang="0">
                  <a:pos x="14" y="41"/>
                </a:cxn>
                <a:cxn ang="0">
                  <a:pos x="29" y="48"/>
                </a:cxn>
                <a:cxn ang="0">
                  <a:pos x="48" y="29"/>
                </a:cxn>
                <a:cxn ang="0">
                  <a:pos x="29" y="9"/>
                </a:cxn>
                <a:cxn ang="0">
                  <a:pos x="16" y="14"/>
                </a:cxn>
                <a:cxn ang="0">
                  <a:pos x="21" y="20"/>
                </a:cxn>
                <a:cxn ang="0">
                  <a:pos x="21" y="22"/>
                </a:cxn>
                <a:cxn ang="0">
                  <a:pos x="19" y="24"/>
                </a:cxn>
                <a:cxn ang="0">
                  <a:pos x="2" y="24"/>
                </a:cxn>
                <a:cxn ang="0">
                  <a:pos x="0" y="21"/>
                </a:cxn>
                <a:cxn ang="0">
                  <a:pos x="0" y="4"/>
                </a:cxn>
                <a:cxn ang="0">
                  <a:pos x="1" y="2"/>
                </a:cxn>
                <a:cxn ang="0">
                  <a:pos x="4" y="3"/>
                </a:cxn>
                <a:cxn ang="0">
                  <a:pos x="9" y="8"/>
                </a:cxn>
                <a:cxn ang="0">
                  <a:pos x="29" y="0"/>
                </a:cxn>
                <a:cxn ang="0">
                  <a:pos x="58" y="29"/>
                </a:cxn>
                <a:cxn ang="0">
                  <a:pos x="29" y="58"/>
                </a:cxn>
                <a:cxn ang="0">
                  <a:pos x="34" y="35"/>
                </a:cxn>
                <a:cxn ang="0">
                  <a:pos x="33" y="36"/>
                </a:cxn>
                <a:cxn ang="0">
                  <a:pos x="20" y="36"/>
                </a:cxn>
                <a:cxn ang="0">
                  <a:pos x="19" y="35"/>
                </a:cxn>
                <a:cxn ang="0">
                  <a:pos x="19" y="32"/>
                </a:cxn>
                <a:cxn ang="0">
                  <a:pos x="20" y="31"/>
                </a:cxn>
                <a:cxn ang="0">
                  <a:pos x="29" y="31"/>
                </a:cxn>
                <a:cxn ang="0">
                  <a:pos x="29" y="18"/>
                </a:cxn>
                <a:cxn ang="0">
                  <a:pos x="30" y="17"/>
                </a:cxn>
                <a:cxn ang="0">
                  <a:pos x="33" y="17"/>
                </a:cxn>
                <a:cxn ang="0">
                  <a:pos x="34" y="18"/>
                </a:cxn>
                <a:cxn ang="0">
                  <a:pos x="34" y="35"/>
                </a:cxn>
              </a:cxnLst>
              <a:rect l="0" t="0" r="r" b="b"/>
              <a:pathLst>
                <a:path w="58" h="58">
                  <a:moveTo>
                    <a:pt x="29" y="58"/>
                  </a:moveTo>
                  <a:cubicBezTo>
                    <a:pt x="20" y="58"/>
                    <a:pt x="12" y="54"/>
                    <a:pt x="6" y="47"/>
                  </a:cubicBezTo>
                  <a:cubicBezTo>
                    <a:pt x="6" y="47"/>
                    <a:pt x="6" y="46"/>
                    <a:pt x="7" y="46"/>
                  </a:cubicBezTo>
                  <a:cubicBezTo>
                    <a:pt x="12" y="40"/>
                    <a:pt x="12" y="40"/>
                    <a:pt x="12" y="40"/>
                  </a:cubicBezTo>
                  <a:cubicBezTo>
                    <a:pt x="12" y="40"/>
                    <a:pt x="12" y="40"/>
                    <a:pt x="13" y="40"/>
                  </a:cubicBezTo>
                  <a:cubicBezTo>
                    <a:pt x="13" y="40"/>
                    <a:pt x="13" y="40"/>
                    <a:pt x="14" y="41"/>
                  </a:cubicBezTo>
                  <a:cubicBezTo>
                    <a:pt x="17" y="45"/>
                    <a:pt x="23" y="48"/>
                    <a:pt x="29" y="48"/>
                  </a:cubicBezTo>
                  <a:cubicBezTo>
                    <a:pt x="40" y="48"/>
                    <a:pt x="48" y="39"/>
                    <a:pt x="48" y="29"/>
                  </a:cubicBezTo>
                  <a:cubicBezTo>
                    <a:pt x="48" y="18"/>
                    <a:pt x="40" y="9"/>
                    <a:pt x="29" y="9"/>
                  </a:cubicBezTo>
                  <a:cubicBezTo>
                    <a:pt x="24" y="9"/>
                    <a:pt x="19" y="11"/>
                    <a:pt x="16" y="14"/>
                  </a:cubicBezTo>
                  <a:cubicBezTo>
                    <a:pt x="21" y="20"/>
                    <a:pt x="21" y="20"/>
                    <a:pt x="21" y="20"/>
                  </a:cubicBezTo>
                  <a:cubicBezTo>
                    <a:pt x="22" y="20"/>
                    <a:pt x="22" y="21"/>
                    <a:pt x="21" y="22"/>
                  </a:cubicBezTo>
                  <a:cubicBezTo>
                    <a:pt x="21" y="23"/>
                    <a:pt x="20" y="24"/>
                    <a:pt x="19" y="24"/>
                  </a:cubicBezTo>
                  <a:cubicBezTo>
                    <a:pt x="2" y="24"/>
                    <a:pt x="2" y="24"/>
                    <a:pt x="2" y="24"/>
                  </a:cubicBezTo>
                  <a:cubicBezTo>
                    <a:pt x="1" y="24"/>
                    <a:pt x="0" y="23"/>
                    <a:pt x="0" y="21"/>
                  </a:cubicBezTo>
                  <a:cubicBezTo>
                    <a:pt x="0" y="4"/>
                    <a:pt x="0" y="4"/>
                    <a:pt x="0" y="4"/>
                  </a:cubicBezTo>
                  <a:cubicBezTo>
                    <a:pt x="0" y="3"/>
                    <a:pt x="0" y="3"/>
                    <a:pt x="1" y="2"/>
                  </a:cubicBezTo>
                  <a:cubicBezTo>
                    <a:pt x="2" y="2"/>
                    <a:pt x="3" y="2"/>
                    <a:pt x="4" y="3"/>
                  </a:cubicBezTo>
                  <a:cubicBezTo>
                    <a:pt x="9" y="8"/>
                    <a:pt x="9" y="8"/>
                    <a:pt x="9" y="8"/>
                  </a:cubicBezTo>
                  <a:cubicBezTo>
                    <a:pt x="14" y="3"/>
                    <a:pt x="21" y="0"/>
                    <a:pt x="29" y="0"/>
                  </a:cubicBezTo>
                  <a:cubicBezTo>
                    <a:pt x="45" y="0"/>
                    <a:pt x="58" y="13"/>
                    <a:pt x="58" y="29"/>
                  </a:cubicBezTo>
                  <a:cubicBezTo>
                    <a:pt x="58" y="45"/>
                    <a:pt x="45" y="58"/>
                    <a:pt x="29" y="58"/>
                  </a:cubicBezTo>
                  <a:close/>
                  <a:moveTo>
                    <a:pt x="34" y="35"/>
                  </a:moveTo>
                  <a:cubicBezTo>
                    <a:pt x="34" y="35"/>
                    <a:pt x="33" y="36"/>
                    <a:pt x="33" y="36"/>
                  </a:cubicBezTo>
                  <a:cubicBezTo>
                    <a:pt x="20" y="36"/>
                    <a:pt x="20" y="36"/>
                    <a:pt x="20" y="36"/>
                  </a:cubicBezTo>
                  <a:cubicBezTo>
                    <a:pt x="20" y="36"/>
                    <a:pt x="19" y="35"/>
                    <a:pt x="19" y="35"/>
                  </a:cubicBezTo>
                  <a:cubicBezTo>
                    <a:pt x="19" y="32"/>
                    <a:pt x="19" y="32"/>
                    <a:pt x="19" y="32"/>
                  </a:cubicBezTo>
                  <a:cubicBezTo>
                    <a:pt x="19" y="32"/>
                    <a:pt x="20" y="31"/>
                    <a:pt x="20" y="31"/>
                  </a:cubicBezTo>
                  <a:cubicBezTo>
                    <a:pt x="29" y="31"/>
                    <a:pt x="29" y="31"/>
                    <a:pt x="29" y="31"/>
                  </a:cubicBezTo>
                  <a:cubicBezTo>
                    <a:pt x="29" y="18"/>
                    <a:pt x="29" y="18"/>
                    <a:pt x="29" y="18"/>
                  </a:cubicBezTo>
                  <a:cubicBezTo>
                    <a:pt x="29" y="17"/>
                    <a:pt x="29" y="17"/>
                    <a:pt x="30" y="17"/>
                  </a:cubicBezTo>
                  <a:cubicBezTo>
                    <a:pt x="33" y="17"/>
                    <a:pt x="33" y="17"/>
                    <a:pt x="33" y="17"/>
                  </a:cubicBezTo>
                  <a:cubicBezTo>
                    <a:pt x="33" y="17"/>
                    <a:pt x="34" y="17"/>
                    <a:pt x="34" y="18"/>
                  </a:cubicBezTo>
                  <a:lnTo>
                    <a:pt x="34" y="35"/>
                  </a:ln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24"/>
          <p:cNvGrpSpPr/>
          <p:nvPr/>
        </p:nvGrpSpPr>
        <p:grpSpPr>
          <a:xfrm>
            <a:off x="7665877" y="4020568"/>
            <a:ext cx="1016000" cy="1016000"/>
            <a:chOff x="5753100" y="1263650"/>
            <a:chExt cx="762000" cy="762000"/>
          </a:xfrm>
          <a:effectLst>
            <a:outerShdw blurRad="50800" dist="38100" dir="16200000" rotWithShape="0">
              <a:prstClr val="black">
                <a:alpha val="40000"/>
              </a:prstClr>
            </a:outerShdw>
          </a:effectLst>
        </p:grpSpPr>
        <p:sp>
          <p:nvSpPr>
            <p:cNvPr id="26" name="Rounded Rectangle 25"/>
            <p:cNvSpPr/>
            <p:nvPr/>
          </p:nvSpPr>
          <p:spPr>
            <a:xfrm flipH="1">
              <a:off x="5753100" y="1263650"/>
              <a:ext cx="762000" cy="762000"/>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144"/>
            <p:cNvSpPr>
              <a:spLocks noChangeAspect="1" noEditPoints="1"/>
            </p:cNvSpPr>
            <p:nvPr/>
          </p:nvSpPr>
          <p:spPr bwMode="auto">
            <a:xfrm>
              <a:off x="5935513" y="1472438"/>
              <a:ext cx="397174" cy="344424"/>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8" name="Footer Text"/>
          <p:cNvSpPr txBox="1"/>
          <p:nvPr/>
        </p:nvSpPr>
        <p:spPr>
          <a:xfrm>
            <a:off x="1172573" y="5307372"/>
            <a:ext cx="9846857" cy="861774"/>
          </a:xfrm>
          <a:prstGeom prst="rect">
            <a:avLst/>
          </a:prstGeom>
          <a:noFill/>
        </p:spPr>
        <p:txBody>
          <a:bodyPr wrap="square" lIns="0" tIns="0" rIns="0" bIns="0"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25" name="TextBox 2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2720" y="1897126"/>
            <a:ext cx="570453" cy="904856"/>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57947" y="1875129"/>
            <a:ext cx="953407" cy="905256"/>
          </a:xfrm>
          <a:prstGeom prst="rect">
            <a:avLst/>
          </a:prstGeom>
        </p:spPr>
      </p:pic>
    </p:spTree>
    <p:extLst>
      <p:ext uri="{BB962C8B-B14F-4D97-AF65-F5344CB8AC3E}">
        <p14:creationId xmlns:p14="http://schemas.microsoft.com/office/powerpoint/2010/main" val="1833246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up)">
                                      <p:cBhvr>
                                        <p:cTn id="17" dur="500"/>
                                        <p:tgtEl>
                                          <p:spTgt spid="11"/>
                                        </p:tgtEl>
                                      </p:cBhvr>
                                    </p:animEffect>
                                  </p:childTnLst>
                                </p:cTn>
                              </p:par>
                            </p:childTnLst>
                          </p:cTn>
                        </p:par>
                        <p:par>
                          <p:cTn id="18" fill="hold">
                            <p:stCondLst>
                              <p:cond delay="1750"/>
                            </p:stCondLst>
                            <p:childTnLst>
                              <p:par>
                                <p:cTn id="19" presetID="22" presetClass="entr" presetSubtype="2"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right)">
                                      <p:cBhvr>
                                        <p:cTn id="21" dur="750"/>
                                        <p:tgtEl>
                                          <p:spTgt spid="32"/>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p:cTn id="25" dur="500" fill="hold"/>
                                        <p:tgtEl>
                                          <p:spTgt spid="13"/>
                                        </p:tgtEl>
                                        <p:attrNameLst>
                                          <p:attrName>ppt_w</p:attrName>
                                        </p:attrNameLst>
                                      </p:cBhvr>
                                      <p:tavLst>
                                        <p:tav tm="0">
                                          <p:val>
                                            <p:fltVal val="0"/>
                                          </p:val>
                                        </p:tav>
                                        <p:tav tm="100000">
                                          <p:val>
                                            <p:strVal val="#ppt_w"/>
                                          </p:val>
                                        </p:tav>
                                      </p:tavLst>
                                    </p:anim>
                                    <p:anim calcmode="lin" valueType="num">
                                      <p:cBhvr>
                                        <p:cTn id="26" dur="500" fill="hold"/>
                                        <p:tgtEl>
                                          <p:spTgt spid="13"/>
                                        </p:tgtEl>
                                        <p:attrNameLst>
                                          <p:attrName>ppt_h</p:attrName>
                                        </p:attrNameLst>
                                      </p:cBhvr>
                                      <p:tavLst>
                                        <p:tav tm="0">
                                          <p:val>
                                            <p:fltVal val="0"/>
                                          </p:val>
                                        </p:tav>
                                        <p:tav tm="100000">
                                          <p:val>
                                            <p:strVal val="#ppt_h"/>
                                          </p:val>
                                        </p:tav>
                                      </p:tavLst>
                                    </p:anim>
                                    <p:animEffect transition="in" filter="fade">
                                      <p:cBhvr>
                                        <p:cTn id="27" dur="500"/>
                                        <p:tgtEl>
                                          <p:spTgt spid="13"/>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up)">
                                      <p:cBhvr>
                                        <p:cTn id="31" dur="500"/>
                                        <p:tgtEl>
                                          <p:spTgt spid="15"/>
                                        </p:tgtEl>
                                      </p:cBhvr>
                                    </p:animEffect>
                                  </p:childTnLst>
                                </p:cTn>
                              </p:par>
                            </p:childTnLst>
                          </p:cTn>
                        </p:par>
                        <p:par>
                          <p:cTn id="32" fill="hold">
                            <p:stCondLst>
                              <p:cond delay="3500"/>
                            </p:stCondLst>
                            <p:childTnLst>
                              <p:par>
                                <p:cTn id="33" presetID="23" presetClass="entr" presetSubtype="16" fill="hold" nodeType="after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p:cTn id="35" dur="500" fill="hold"/>
                                        <p:tgtEl>
                                          <p:spTgt spid="5"/>
                                        </p:tgtEl>
                                        <p:attrNameLst>
                                          <p:attrName>ppt_w</p:attrName>
                                        </p:attrNameLst>
                                      </p:cBhvr>
                                      <p:tavLst>
                                        <p:tav tm="0">
                                          <p:val>
                                            <p:fltVal val="0"/>
                                          </p:val>
                                        </p:tav>
                                        <p:tav tm="100000">
                                          <p:val>
                                            <p:strVal val="#ppt_w"/>
                                          </p:val>
                                        </p:tav>
                                      </p:tavLst>
                                    </p:anim>
                                    <p:anim calcmode="lin" valueType="num">
                                      <p:cBhvr>
                                        <p:cTn id="36" dur="500" fill="hold"/>
                                        <p:tgtEl>
                                          <p:spTgt spid="5"/>
                                        </p:tgtEl>
                                        <p:attrNameLst>
                                          <p:attrName>ppt_h</p:attrName>
                                        </p:attrNameLst>
                                      </p:cBhvr>
                                      <p:tavLst>
                                        <p:tav tm="0">
                                          <p:val>
                                            <p:fltVal val="0"/>
                                          </p:val>
                                        </p:tav>
                                        <p:tav tm="100000">
                                          <p:val>
                                            <p:strVal val="#ppt_h"/>
                                          </p:val>
                                        </p:tav>
                                      </p:tavLst>
                                    </p:anim>
                                  </p:childTnLst>
                                </p:cTn>
                              </p:par>
                            </p:childTnLst>
                          </p:cTn>
                        </p:par>
                        <p:par>
                          <p:cTn id="37" fill="hold">
                            <p:stCondLst>
                              <p:cond delay="4000"/>
                            </p:stCondLst>
                            <p:childTnLst>
                              <p:par>
                                <p:cTn id="38" presetID="23" presetClass="entr" presetSubtype="16" fill="hold" nodeType="afterEffect">
                                  <p:stCondLst>
                                    <p:cond delay="0"/>
                                  </p:stCondLst>
                                  <p:childTnLst>
                                    <p:set>
                                      <p:cBhvr>
                                        <p:cTn id="39" dur="1" fill="hold">
                                          <p:stCondLst>
                                            <p:cond delay="0"/>
                                          </p:stCondLst>
                                        </p:cTn>
                                        <p:tgtEl>
                                          <p:spTgt spid="6"/>
                                        </p:tgtEl>
                                        <p:attrNameLst>
                                          <p:attrName>style.visibility</p:attrName>
                                        </p:attrNameLst>
                                      </p:cBhvr>
                                      <p:to>
                                        <p:strVal val="visible"/>
                                      </p:to>
                                    </p:set>
                                    <p:anim calcmode="lin" valueType="num">
                                      <p:cBhvr>
                                        <p:cTn id="40" dur="500" fill="hold"/>
                                        <p:tgtEl>
                                          <p:spTgt spid="6"/>
                                        </p:tgtEl>
                                        <p:attrNameLst>
                                          <p:attrName>ppt_w</p:attrName>
                                        </p:attrNameLst>
                                      </p:cBhvr>
                                      <p:tavLst>
                                        <p:tav tm="0">
                                          <p:val>
                                            <p:fltVal val="0"/>
                                          </p:val>
                                        </p:tav>
                                        <p:tav tm="100000">
                                          <p:val>
                                            <p:strVal val="#ppt_w"/>
                                          </p:val>
                                        </p:tav>
                                      </p:tavLst>
                                    </p:anim>
                                    <p:anim calcmode="lin" valueType="num">
                                      <p:cBhvr>
                                        <p:cTn id="41" dur="500" fill="hold"/>
                                        <p:tgtEl>
                                          <p:spTgt spid="6"/>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3" presetClass="entr" presetSubtype="16"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500" fill="hold"/>
                                        <p:tgtEl>
                                          <p:spTgt spid="7"/>
                                        </p:tgtEl>
                                        <p:attrNameLst>
                                          <p:attrName>ppt_w</p:attrName>
                                        </p:attrNameLst>
                                      </p:cBhvr>
                                      <p:tavLst>
                                        <p:tav tm="0">
                                          <p:val>
                                            <p:fltVal val="0"/>
                                          </p:val>
                                        </p:tav>
                                        <p:tav tm="100000">
                                          <p:val>
                                            <p:strVal val="#ppt_w"/>
                                          </p:val>
                                        </p:tav>
                                      </p:tavLst>
                                    </p:anim>
                                    <p:anim calcmode="lin" valueType="num">
                                      <p:cBhvr>
                                        <p:cTn id="46" dur="500" fill="hold"/>
                                        <p:tgtEl>
                                          <p:spTgt spid="7"/>
                                        </p:tgtEl>
                                        <p:attrNameLst>
                                          <p:attrName>ppt_h</p:attrName>
                                        </p:attrNameLst>
                                      </p:cBhvr>
                                      <p:tavLst>
                                        <p:tav tm="0">
                                          <p:val>
                                            <p:fltVal val="0"/>
                                          </p:val>
                                        </p:tav>
                                        <p:tav tm="100000">
                                          <p:val>
                                            <p:strVal val="#ppt_h"/>
                                          </p:val>
                                        </p:tav>
                                      </p:tavLst>
                                    </p:anim>
                                  </p:childTnLst>
                                </p:cTn>
                              </p:par>
                            </p:childTnLst>
                          </p:cTn>
                        </p:par>
                        <p:par>
                          <p:cTn id="47" fill="hold">
                            <p:stCondLst>
                              <p:cond delay="5000"/>
                            </p:stCondLst>
                            <p:childTnLst>
                              <p:par>
                                <p:cTn id="48" presetID="23" presetClass="entr" presetSubtype="16"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p:cTn id="50" dur="500" fill="hold"/>
                                        <p:tgtEl>
                                          <p:spTgt spid="8"/>
                                        </p:tgtEl>
                                        <p:attrNameLst>
                                          <p:attrName>ppt_w</p:attrName>
                                        </p:attrNameLst>
                                      </p:cBhvr>
                                      <p:tavLst>
                                        <p:tav tm="0">
                                          <p:val>
                                            <p:fltVal val="0"/>
                                          </p:val>
                                        </p:tav>
                                        <p:tav tm="100000">
                                          <p:val>
                                            <p:strVal val="#ppt_w"/>
                                          </p:val>
                                        </p:tav>
                                      </p:tavLst>
                                    </p:anim>
                                    <p:anim calcmode="lin" valueType="num">
                                      <p:cBhvr>
                                        <p:cTn id="51" dur="500" fill="hold"/>
                                        <p:tgtEl>
                                          <p:spTgt spid="8"/>
                                        </p:tgtEl>
                                        <p:attrNameLst>
                                          <p:attrName>ppt_h</p:attrName>
                                        </p:attrNameLst>
                                      </p:cBhvr>
                                      <p:tavLst>
                                        <p:tav tm="0">
                                          <p:val>
                                            <p:fltVal val="0"/>
                                          </p:val>
                                        </p:tav>
                                        <p:tav tm="100000">
                                          <p:val>
                                            <p:strVal val="#ppt_h"/>
                                          </p:val>
                                        </p:tav>
                                      </p:tavLst>
                                    </p:anim>
                                  </p:childTnLst>
                                </p:cTn>
                              </p:par>
                            </p:childTnLst>
                          </p:cTn>
                        </p:par>
                        <p:par>
                          <p:cTn id="52" fill="hold">
                            <p:stCondLst>
                              <p:cond delay="5500"/>
                            </p:stCondLst>
                            <p:childTnLst>
                              <p:par>
                                <p:cTn id="53" presetID="22" presetClass="entr" presetSubtype="8"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left)">
                                      <p:cBhvr>
                                        <p:cTn id="55" dur="75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 grpId="0" animBg="1"/>
      <p:bldP spid="11" grpId="0"/>
      <p:bldP spid="15" grpId="0"/>
      <p:bldP spid="28"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bwMode="auto">
          <a:xfrm>
            <a:off x="0" y="1297458"/>
            <a:ext cx="12192000" cy="522690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a:t>Delete this slide if you do not need a works cited slide. This is formatted APA format.</a:t>
            </a:r>
          </a:p>
        </p:txBody>
      </p:sp>
      <p:sp>
        <p:nvSpPr>
          <p:cNvPr id="2" name="Rectangle 1"/>
          <p:cNvSpPr/>
          <p:nvPr/>
        </p:nvSpPr>
        <p:spPr>
          <a:xfrm>
            <a:off x="430924" y="3636579"/>
            <a:ext cx="11298622" cy="2693144"/>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sp>
        <p:nvSpPr>
          <p:cNvPr id="11" name="TextBox 1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lumMod val="85000"/>
                  </a:schemeClr>
                </a:solidFill>
              </a:rPr>
              <a:t>Works Cited</a:t>
            </a:r>
          </a:p>
        </p:txBody>
      </p:sp>
    </p:spTree>
    <p:extLst>
      <p:ext uri="{BB962C8B-B14F-4D97-AF65-F5344CB8AC3E}">
        <p14:creationId xmlns:p14="http://schemas.microsoft.com/office/powerpoint/2010/main" val="576897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 name="Rectangle 1"/>
          <p:cNvSpPr/>
          <p:nvPr/>
        </p:nvSpPr>
        <p:spPr>
          <a:xfrm>
            <a:off x="4978400" y="1854198"/>
            <a:ext cx="6705600" cy="44704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1" name="Text Box 10"/>
          <p:cNvSpPr txBox="1">
            <a:spLocks noChangeArrowheads="1"/>
          </p:cNvSpPr>
          <p:nvPr/>
        </p:nvSpPr>
        <p:spPr bwMode="auto">
          <a:xfrm>
            <a:off x="755259" y="1540107"/>
            <a:ext cx="3639636" cy="1354217"/>
          </a:xfrm>
          <a:prstGeom prst="rect">
            <a:avLst/>
          </a:prstGeom>
          <a:noFill/>
          <a:ln w="9525">
            <a:noFill/>
            <a:miter lim="800000"/>
            <a:headEnd/>
            <a:tailEnd/>
          </a:ln>
        </p:spPr>
        <p:txBody>
          <a:bodyPr wrap="square" lIns="60960" tIns="30480" rIns="60960" bIns="30480">
            <a:spAutoFit/>
          </a:bodyPr>
          <a:lstStyle/>
          <a:p>
            <a:pPr defTabSz="1450940">
              <a:lnSpc>
                <a:spcPct val="200000"/>
              </a:lnSpc>
            </a:pPr>
            <a:r>
              <a:rPr lang="en-US" b="1" dirty="0">
                <a:solidFill>
                  <a:schemeClr val="bg1"/>
                </a:solidFill>
                <a:ea typeface="Open Sans" pitchFamily="34" charset="0"/>
                <a:cs typeface="Open Sans" pitchFamily="34" charset="0"/>
              </a:rPr>
              <a:t>LOREM IPSUM</a:t>
            </a:r>
          </a:p>
          <a:p>
            <a:pPr defTabSz="1450940"/>
            <a:r>
              <a:rPr lang="en-US" sz="1600" dirty="0">
                <a:solidFill>
                  <a:schemeClr val="bg1">
                    <a:lumMod val="75000"/>
                  </a:schemeClr>
                </a:solidFill>
              </a:rPr>
              <a:t>Lorem ipsum dolor sit amet, consectetur adipiscing elit, sed do eiusmod tempor incididunt utdse ut labore</a:t>
            </a:r>
            <a:endParaRPr lang="en-US" sz="1200" dirty="0">
              <a:solidFill>
                <a:schemeClr val="bg1"/>
              </a:solidFill>
              <a:latin typeface="Open Sans" pitchFamily="34" charset="0"/>
              <a:ea typeface="Open Sans" pitchFamily="34" charset="0"/>
              <a:cs typeface="Open Sans" pitchFamily="34" charset="0"/>
            </a:endParaRPr>
          </a:p>
        </p:txBody>
      </p:sp>
      <p:sp>
        <p:nvSpPr>
          <p:cNvPr id="32" name="Oval 31"/>
          <p:cNvSpPr/>
          <p:nvPr/>
        </p:nvSpPr>
        <p:spPr>
          <a:xfrm>
            <a:off x="841951" y="3085932"/>
            <a:ext cx="857454" cy="862373"/>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3" name="Oval 32"/>
          <p:cNvSpPr/>
          <p:nvPr/>
        </p:nvSpPr>
        <p:spPr>
          <a:xfrm>
            <a:off x="841951" y="4293516"/>
            <a:ext cx="857454" cy="862373"/>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4" name="Oval 33"/>
          <p:cNvSpPr/>
          <p:nvPr/>
        </p:nvSpPr>
        <p:spPr>
          <a:xfrm>
            <a:off x="841951" y="5474820"/>
            <a:ext cx="857454" cy="862373"/>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5" name="Freeform 34"/>
          <p:cNvSpPr>
            <a:spLocks noEditPoints="1"/>
          </p:cNvSpPr>
          <p:nvPr/>
        </p:nvSpPr>
        <p:spPr bwMode="auto">
          <a:xfrm>
            <a:off x="1111554" y="3357994"/>
            <a:ext cx="318248" cy="318248"/>
          </a:xfrm>
          <a:custGeom>
            <a:avLst/>
            <a:gdLst>
              <a:gd name="T0" fmla="*/ 57 w 113"/>
              <a:gd name="T1" fmla="*/ 49 h 113"/>
              <a:gd name="T2" fmla="*/ 28 w 113"/>
              <a:gd name="T3" fmla="*/ 49 h 113"/>
              <a:gd name="T4" fmla="*/ 21 w 113"/>
              <a:gd name="T5" fmla="*/ 42 h 113"/>
              <a:gd name="T6" fmla="*/ 28 w 113"/>
              <a:gd name="T7" fmla="*/ 35 h 113"/>
              <a:gd name="T8" fmla="*/ 57 w 113"/>
              <a:gd name="T9" fmla="*/ 35 h 113"/>
              <a:gd name="T10" fmla="*/ 64 w 113"/>
              <a:gd name="T11" fmla="*/ 42 h 113"/>
              <a:gd name="T12" fmla="*/ 57 w 113"/>
              <a:gd name="T13" fmla="*/ 49 h 113"/>
              <a:gd name="T14" fmla="*/ 42 w 113"/>
              <a:gd name="T15" fmla="*/ 74 h 113"/>
              <a:gd name="T16" fmla="*/ 11 w 113"/>
              <a:gd name="T17" fmla="*/ 42 h 113"/>
              <a:gd name="T18" fmla="*/ 42 w 113"/>
              <a:gd name="T19" fmla="*/ 11 h 113"/>
              <a:gd name="T20" fmla="*/ 74 w 113"/>
              <a:gd name="T21" fmla="*/ 42 h 113"/>
              <a:gd name="T22" fmla="*/ 42 w 113"/>
              <a:gd name="T23" fmla="*/ 74 h 113"/>
              <a:gd name="T24" fmla="*/ 85 w 113"/>
              <a:gd name="T25" fmla="*/ 42 h 113"/>
              <a:gd name="T26" fmla="*/ 42 w 113"/>
              <a:gd name="T27" fmla="*/ 0 h 113"/>
              <a:gd name="T28" fmla="*/ 0 w 113"/>
              <a:gd name="T29" fmla="*/ 42 h 113"/>
              <a:gd name="T30" fmla="*/ 42 w 113"/>
              <a:gd name="T31" fmla="*/ 85 h 113"/>
              <a:gd name="T32" fmla="*/ 85 w 113"/>
              <a:gd name="T33" fmla="*/ 42 h 113"/>
              <a:gd name="T34" fmla="*/ 109 w 113"/>
              <a:gd name="T35" fmla="*/ 94 h 113"/>
              <a:gd name="T36" fmla="*/ 83 w 113"/>
              <a:gd name="T37" fmla="*/ 68 h 113"/>
              <a:gd name="T38" fmla="*/ 68 w 113"/>
              <a:gd name="T39" fmla="*/ 83 h 113"/>
              <a:gd name="T40" fmla="*/ 94 w 113"/>
              <a:gd name="T41" fmla="*/ 108 h 113"/>
              <a:gd name="T42" fmla="*/ 109 w 113"/>
              <a:gd name="T43" fmla="*/ 108 h 113"/>
              <a:gd name="T44" fmla="*/ 109 w 113"/>
              <a:gd name="T45" fmla="*/ 94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3" h="113">
                <a:moveTo>
                  <a:pt x="57" y="49"/>
                </a:moveTo>
                <a:cubicBezTo>
                  <a:pt x="28" y="49"/>
                  <a:pt x="28" y="49"/>
                  <a:pt x="28" y="49"/>
                </a:cubicBezTo>
                <a:cubicBezTo>
                  <a:pt x="25" y="49"/>
                  <a:pt x="21" y="46"/>
                  <a:pt x="21" y="42"/>
                </a:cubicBezTo>
                <a:cubicBezTo>
                  <a:pt x="21" y="39"/>
                  <a:pt x="25" y="35"/>
                  <a:pt x="28" y="35"/>
                </a:cubicBezTo>
                <a:cubicBezTo>
                  <a:pt x="57" y="35"/>
                  <a:pt x="57" y="35"/>
                  <a:pt x="57" y="35"/>
                </a:cubicBezTo>
                <a:cubicBezTo>
                  <a:pt x="60" y="35"/>
                  <a:pt x="64" y="39"/>
                  <a:pt x="64" y="42"/>
                </a:cubicBezTo>
                <a:cubicBezTo>
                  <a:pt x="64" y="46"/>
                  <a:pt x="60" y="49"/>
                  <a:pt x="57" y="49"/>
                </a:cubicBezTo>
                <a:close/>
                <a:moveTo>
                  <a:pt x="42" y="74"/>
                </a:moveTo>
                <a:cubicBezTo>
                  <a:pt x="25" y="74"/>
                  <a:pt x="11" y="60"/>
                  <a:pt x="11" y="42"/>
                </a:cubicBezTo>
                <a:cubicBezTo>
                  <a:pt x="11" y="25"/>
                  <a:pt x="25" y="11"/>
                  <a:pt x="42" y="11"/>
                </a:cubicBezTo>
                <a:cubicBezTo>
                  <a:pt x="60" y="11"/>
                  <a:pt x="74" y="25"/>
                  <a:pt x="74" y="42"/>
                </a:cubicBezTo>
                <a:cubicBezTo>
                  <a:pt x="74" y="60"/>
                  <a:pt x="60" y="74"/>
                  <a:pt x="42" y="74"/>
                </a:cubicBezTo>
                <a:close/>
                <a:moveTo>
                  <a:pt x="85" y="42"/>
                </a:moveTo>
                <a:cubicBezTo>
                  <a:pt x="85" y="19"/>
                  <a:pt x="66" y="0"/>
                  <a:pt x="42" y="0"/>
                </a:cubicBezTo>
                <a:cubicBezTo>
                  <a:pt x="19" y="0"/>
                  <a:pt x="0" y="19"/>
                  <a:pt x="0" y="42"/>
                </a:cubicBezTo>
                <a:cubicBezTo>
                  <a:pt x="0" y="66"/>
                  <a:pt x="19" y="85"/>
                  <a:pt x="42" y="85"/>
                </a:cubicBezTo>
                <a:cubicBezTo>
                  <a:pt x="66" y="85"/>
                  <a:pt x="85" y="66"/>
                  <a:pt x="85" y="42"/>
                </a:cubicBezTo>
                <a:close/>
                <a:moveTo>
                  <a:pt x="109" y="94"/>
                </a:moveTo>
                <a:cubicBezTo>
                  <a:pt x="83" y="68"/>
                  <a:pt x="83" y="68"/>
                  <a:pt x="83" y="68"/>
                </a:cubicBezTo>
                <a:cubicBezTo>
                  <a:pt x="80" y="74"/>
                  <a:pt x="74" y="79"/>
                  <a:pt x="68" y="83"/>
                </a:cubicBezTo>
                <a:cubicBezTo>
                  <a:pt x="94" y="108"/>
                  <a:pt x="94" y="108"/>
                  <a:pt x="94" y="108"/>
                </a:cubicBezTo>
                <a:cubicBezTo>
                  <a:pt x="98" y="113"/>
                  <a:pt x="105" y="113"/>
                  <a:pt x="109" y="108"/>
                </a:cubicBezTo>
                <a:cubicBezTo>
                  <a:pt x="113" y="104"/>
                  <a:pt x="113" y="98"/>
                  <a:pt x="109" y="9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Freeform 43"/>
          <p:cNvSpPr>
            <a:spLocks noEditPoints="1"/>
          </p:cNvSpPr>
          <p:nvPr/>
        </p:nvSpPr>
        <p:spPr bwMode="auto">
          <a:xfrm>
            <a:off x="1088186" y="5743543"/>
            <a:ext cx="364985" cy="324926"/>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136"/>
          <p:cNvSpPr>
            <a:spLocks noEditPoints="1"/>
          </p:cNvSpPr>
          <p:nvPr/>
        </p:nvSpPr>
        <p:spPr bwMode="auto">
          <a:xfrm>
            <a:off x="1082226" y="4566231"/>
            <a:ext cx="376905" cy="316943"/>
          </a:xfrm>
          <a:custGeom>
            <a:avLst/>
            <a:gdLst>
              <a:gd name="T0" fmla="*/ 130 w 176"/>
              <a:gd name="T1" fmla="*/ 28 h 148"/>
              <a:gd name="T2" fmla="*/ 130 w 176"/>
              <a:gd name="T3" fmla="*/ 0 h 148"/>
              <a:gd name="T4" fmla="*/ 46 w 176"/>
              <a:gd name="T5" fmla="*/ 0 h 148"/>
              <a:gd name="T6" fmla="*/ 46 w 176"/>
              <a:gd name="T7" fmla="*/ 28 h 148"/>
              <a:gd name="T8" fmla="*/ 60 w 176"/>
              <a:gd name="T9" fmla="*/ 28 h 148"/>
              <a:gd name="T10" fmla="*/ 60 w 176"/>
              <a:gd name="T11" fmla="*/ 14 h 148"/>
              <a:gd name="T12" fmla="*/ 116 w 176"/>
              <a:gd name="T13" fmla="*/ 14 h 148"/>
              <a:gd name="T14" fmla="*/ 116 w 176"/>
              <a:gd name="T15" fmla="*/ 28 h 148"/>
              <a:gd name="T16" fmla="*/ 130 w 176"/>
              <a:gd name="T17" fmla="*/ 28 h 148"/>
              <a:gd name="T18" fmla="*/ 130 w 176"/>
              <a:gd name="T19" fmla="*/ 28 h 148"/>
              <a:gd name="T20" fmla="*/ 0 w 176"/>
              <a:gd name="T21" fmla="*/ 131 h 148"/>
              <a:gd name="T22" fmla="*/ 176 w 176"/>
              <a:gd name="T23" fmla="*/ 131 h 148"/>
              <a:gd name="T24" fmla="*/ 176 w 176"/>
              <a:gd name="T25" fmla="*/ 148 h 148"/>
              <a:gd name="T26" fmla="*/ 0 w 176"/>
              <a:gd name="T27" fmla="*/ 148 h 148"/>
              <a:gd name="T28" fmla="*/ 0 w 176"/>
              <a:gd name="T29" fmla="*/ 131 h 148"/>
              <a:gd name="T30" fmla="*/ 0 w 176"/>
              <a:gd name="T31" fmla="*/ 131 h 148"/>
              <a:gd name="T32" fmla="*/ 0 w 176"/>
              <a:gd name="T33" fmla="*/ 48 h 148"/>
              <a:gd name="T34" fmla="*/ 46 w 176"/>
              <a:gd name="T35" fmla="*/ 48 h 148"/>
              <a:gd name="T36" fmla="*/ 60 w 176"/>
              <a:gd name="T37" fmla="*/ 48 h 148"/>
              <a:gd name="T38" fmla="*/ 116 w 176"/>
              <a:gd name="T39" fmla="*/ 48 h 148"/>
              <a:gd name="T40" fmla="*/ 130 w 176"/>
              <a:gd name="T41" fmla="*/ 48 h 148"/>
              <a:gd name="T42" fmla="*/ 176 w 176"/>
              <a:gd name="T43" fmla="*/ 48 h 148"/>
              <a:gd name="T44" fmla="*/ 176 w 176"/>
              <a:gd name="T45" fmla="*/ 33 h 148"/>
              <a:gd name="T46" fmla="*/ 130 w 176"/>
              <a:gd name="T47" fmla="*/ 33 h 148"/>
              <a:gd name="T48" fmla="*/ 116 w 176"/>
              <a:gd name="T49" fmla="*/ 33 h 148"/>
              <a:gd name="T50" fmla="*/ 60 w 176"/>
              <a:gd name="T51" fmla="*/ 33 h 148"/>
              <a:gd name="T52" fmla="*/ 46 w 176"/>
              <a:gd name="T53" fmla="*/ 33 h 148"/>
              <a:gd name="T54" fmla="*/ 0 w 176"/>
              <a:gd name="T55" fmla="*/ 33 h 148"/>
              <a:gd name="T56" fmla="*/ 0 w 176"/>
              <a:gd name="T57" fmla="*/ 48 h 148"/>
              <a:gd name="T58" fmla="*/ 0 w 176"/>
              <a:gd name="T59" fmla="*/ 48 h 148"/>
              <a:gd name="T60" fmla="*/ 0 w 176"/>
              <a:gd name="T61" fmla="*/ 126 h 148"/>
              <a:gd name="T62" fmla="*/ 176 w 176"/>
              <a:gd name="T63" fmla="*/ 126 h 148"/>
              <a:gd name="T64" fmla="*/ 176 w 176"/>
              <a:gd name="T65" fmla="*/ 53 h 148"/>
              <a:gd name="T66" fmla="*/ 130 w 176"/>
              <a:gd name="T67" fmla="*/ 53 h 148"/>
              <a:gd name="T68" fmla="*/ 46 w 176"/>
              <a:gd name="T69" fmla="*/ 53 h 148"/>
              <a:gd name="T70" fmla="*/ 0 w 176"/>
              <a:gd name="T71" fmla="*/ 53 h 148"/>
              <a:gd name="T72" fmla="*/ 0 w 176"/>
              <a:gd name="T73" fmla="*/ 126 h 148"/>
              <a:gd name="T74" fmla="*/ 0 w 176"/>
              <a:gd name="T75" fmla="*/ 12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48">
                <a:moveTo>
                  <a:pt x="130" y="28"/>
                </a:moveTo>
                <a:lnTo>
                  <a:pt x="130" y="0"/>
                </a:lnTo>
                <a:lnTo>
                  <a:pt x="46" y="0"/>
                </a:lnTo>
                <a:lnTo>
                  <a:pt x="46" y="28"/>
                </a:lnTo>
                <a:lnTo>
                  <a:pt x="60" y="28"/>
                </a:lnTo>
                <a:lnTo>
                  <a:pt x="60" y="14"/>
                </a:lnTo>
                <a:lnTo>
                  <a:pt x="116" y="14"/>
                </a:lnTo>
                <a:lnTo>
                  <a:pt x="116" y="28"/>
                </a:lnTo>
                <a:lnTo>
                  <a:pt x="130" y="28"/>
                </a:lnTo>
                <a:lnTo>
                  <a:pt x="130" y="28"/>
                </a:lnTo>
                <a:close/>
                <a:moveTo>
                  <a:pt x="0" y="131"/>
                </a:moveTo>
                <a:lnTo>
                  <a:pt x="176" y="131"/>
                </a:lnTo>
                <a:lnTo>
                  <a:pt x="176" y="148"/>
                </a:lnTo>
                <a:lnTo>
                  <a:pt x="0" y="148"/>
                </a:lnTo>
                <a:lnTo>
                  <a:pt x="0" y="131"/>
                </a:lnTo>
                <a:lnTo>
                  <a:pt x="0" y="131"/>
                </a:lnTo>
                <a:close/>
                <a:moveTo>
                  <a:pt x="0" y="48"/>
                </a:moveTo>
                <a:lnTo>
                  <a:pt x="46" y="48"/>
                </a:lnTo>
                <a:lnTo>
                  <a:pt x="60" y="48"/>
                </a:lnTo>
                <a:lnTo>
                  <a:pt x="116" y="48"/>
                </a:lnTo>
                <a:lnTo>
                  <a:pt x="130" y="48"/>
                </a:lnTo>
                <a:lnTo>
                  <a:pt x="176" y="48"/>
                </a:lnTo>
                <a:lnTo>
                  <a:pt x="176" y="33"/>
                </a:lnTo>
                <a:lnTo>
                  <a:pt x="130" y="33"/>
                </a:lnTo>
                <a:lnTo>
                  <a:pt x="116" y="33"/>
                </a:lnTo>
                <a:lnTo>
                  <a:pt x="60" y="33"/>
                </a:lnTo>
                <a:lnTo>
                  <a:pt x="46" y="33"/>
                </a:lnTo>
                <a:lnTo>
                  <a:pt x="0" y="33"/>
                </a:lnTo>
                <a:lnTo>
                  <a:pt x="0" y="48"/>
                </a:lnTo>
                <a:lnTo>
                  <a:pt x="0" y="48"/>
                </a:lnTo>
                <a:close/>
                <a:moveTo>
                  <a:pt x="0" y="126"/>
                </a:moveTo>
                <a:lnTo>
                  <a:pt x="176" y="126"/>
                </a:lnTo>
                <a:lnTo>
                  <a:pt x="176" y="53"/>
                </a:lnTo>
                <a:lnTo>
                  <a:pt x="130" y="53"/>
                </a:lnTo>
                <a:lnTo>
                  <a:pt x="46" y="53"/>
                </a:lnTo>
                <a:lnTo>
                  <a:pt x="0" y="53"/>
                </a:lnTo>
                <a:lnTo>
                  <a:pt x="0" y="126"/>
                </a:lnTo>
                <a:lnTo>
                  <a:pt x="0" y="1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Text Box 10"/>
          <p:cNvSpPr txBox="1">
            <a:spLocks noChangeArrowheads="1"/>
          </p:cNvSpPr>
          <p:nvPr/>
        </p:nvSpPr>
        <p:spPr bwMode="auto">
          <a:xfrm>
            <a:off x="1879600" y="3410059"/>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39" name="Rectangle 38"/>
          <p:cNvSpPr/>
          <p:nvPr/>
        </p:nvSpPr>
        <p:spPr>
          <a:xfrm>
            <a:off x="1942964" y="3087314"/>
            <a:ext cx="1292213" cy="338554"/>
          </a:xfrm>
          <a:prstGeom prst="rect">
            <a:avLst/>
          </a:prstGeom>
          <a:solidFill>
            <a:srgbClr val="00B0F0"/>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0" name="Text Box 10"/>
          <p:cNvSpPr txBox="1">
            <a:spLocks noChangeArrowheads="1"/>
          </p:cNvSpPr>
          <p:nvPr/>
        </p:nvSpPr>
        <p:spPr bwMode="auto">
          <a:xfrm>
            <a:off x="1879600" y="4581758"/>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1" name="Rectangle 40"/>
          <p:cNvSpPr/>
          <p:nvPr/>
        </p:nvSpPr>
        <p:spPr>
          <a:xfrm>
            <a:off x="1942964" y="4259013"/>
            <a:ext cx="1292213" cy="338554"/>
          </a:xfrm>
          <a:prstGeom prst="rect">
            <a:avLst/>
          </a:prstGeom>
          <a:solidFill>
            <a:srgbClr val="ED7D31"/>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2" name="Text Box 10"/>
          <p:cNvSpPr txBox="1">
            <a:spLocks noChangeArrowheads="1"/>
          </p:cNvSpPr>
          <p:nvPr/>
        </p:nvSpPr>
        <p:spPr bwMode="auto">
          <a:xfrm>
            <a:off x="1879600" y="5747516"/>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3" name="Rectangle 42"/>
          <p:cNvSpPr/>
          <p:nvPr/>
        </p:nvSpPr>
        <p:spPr>
          <a:xfrm>
            <a:off x="1942964" y="5424771"/>
            <a:ext cx="1292213" cy="338554"/>
          </a:xfrm>
          <a:prstGeom prst="rect">
            <a:avLst/>
          </a:prstGeom>
          <a:solidFill>
            <a:srgbClr val="A5A5A5"/>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19" name="TextBox 1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3359926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additive="base">
                                        <p:cTn id="17" dur="500" fill="hold"/>
                                        <p:tgtEl>
                                          <p:spTgt spid="31"/>
                                        </p:tgtEl>
                                        <p:attrNameLst>
                                          <p:attrName>ppt_x</p:attrName>
                                        </p:attrNameLst>
                                      </p:cBhvr>
                                      <p:tavLst>
                                        <p:tav tm="0">
                                          <p:val>
                                            <p:strVal val="#ppt_x"/>
                                          </p:val>
                                        </p:tav>
                                        <p:tav tm="100000">
                                          <p:val>
                                            <p:strVal val="#ppt_x"/>
                                          </p:val>
                                        </p:tav>
                                      </p:tavLst>
                                    </p:anim>
                                    <p:anim calcmode="lin" valueType="num">
                                      <p:cBhvr additive="base">
                                        <p:cTn id="18" dur="500" fill="hold"/>
                                        <p:tgtEl>
                                          <p:spTgt spid="31"/>
                                        </p:tgtEl>
                                        <p:attrNameLst>
                                          <p:attrName>ppt_y</p:attrName>
                                        </p:attrNameLst>
                                      </p:cBhvr>
                                      <p:tavLst>
                                        <p:tav tm="0">
                                          <p:val>
                                            <p:strVal val="1+#ppt_h/2"/>
                                          </p:val>
                                        </p:tav>
                                        <p:tav tm="100000">
                                          <p:val>
                                            <p:strVal val="#ppt_y"/>
                                          </p:val>
                                        </p:tav>
                                      </p:tavLst>
                                    </p:anim>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additive="base">
                                        <p:cTn id="22" dur="500" fill="hold"/>
                                        <p:tgtEl>
                                          <p:spTgt spid="32"/>
                                        </p:tgtEl>
                                        <p:attrNameLst>
                                          <p:attrName>ppt_x</p:attrName>
                                        </p:attrNameLst>
                                      </p:cBhvr>
                                      <p:tavLst>
                                        <p:tav tm="0">
                                          <p:val>
                                            <p:strVal val="#ppt_x"/>
                                          </p:val>
                                        </p:tav>
                                        <p:tav tm="100000">
                                          <p:val>
                                            <p:strVal val="#ppt_x"/>
                                          </p:val>
                                        </p:tav>
                                      </p:tavLst>
                                    </p:anim>
                                    <p:anim calcmode="lin" valueType="num">
                                      <p:cBhvr additive="base">
                                        <p:cTn id="23" dur="500" fill="hold"/>
                                        <p:tgtEl>
                                          <p:spTgt spid="32"/>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2" presetClass="entr" presetSubtype="4"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 calcmode="lin" valueType="num">
                                      <p:cBhvr additive="base">
                                        <p:cTn id="27" dur="500" fill="hold"/>
                                        <p:tgtEl>
                                          <p:spTgt spid="35"/>
                                        </p:tgtEl>
                                        <p:attrNameLst>
                                          <p:attrName>ppt_x</p:attrName>
                                        </p:attrNameLst>
                                      </p:cBhvr>
                                      <p:tavLst>
                                        <p:tav tm="0">
                                          <p:val>
                                            <p:strVal val="#ppt_x"/>
                                          </p:val>
                                        </p:tav>
                                        <p:tav tm="100000">
                                          <p:val>
                                            <p:strVal val="#ppt_x"/>
                                          </p:val>
                                        </p:tav>
                                      </p:tavLst>
                                    </p:anim>
                                    <p:anim calcmode="lin" valueType="num">
                                      <p:cBhvr additive="base">
                                        <p:cTn id="28" dur="500" fill="hold"/>
                                        <p:tgtEl>
                                          <p:spTgt spid="35"/>
                                        </p:tgtEl>
                                        <p:attrNameLst>
                                          <p:attrName>ppt_y</p:attrName>
                                        </p:attrNameLst>
                                      </p:cBhvr>
                                      <p:tavLst>
                                        <p:tav tm="0">
                                          <p:val>
                                            <p:strVal val="1+#ppt_h/2"/>
                                          </p:val>
                                        </p:tav>
                                        <p:tav tm="100000">
                                          <p:val>
                                            <p:strVal val="#ppt_y"/>
                                          </p:val>
                                        </p:tav>
                                      </p:tavLst>
                                    </p:anim>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wipe(left)">
                                      <p:cBhvr>
                                        <p:cTn id="32" dur="500"/>
                                        <p:tgtEl>
                                          <p:spTgt spid="39"/>
                                        </p:tgtEl>
                                      </p:cBhvr>
                                    </p:animEffect>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500"/>
                                        <p:tgtEl>
                                          <p:spTgt spid="3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3"/>
                                        </p:tgtEl>
                                        <p:attrNameLst>
                                          <p:attrName>style.visibility</p:attrName>
                                        </p:attrNameLst>
                                      </p:cBhvr>
                                      <p:to>
                                        <p:strVal val="visible"/>
                                      </p:to>
                                    </p:set>
                                    <p:anim calcmode="lin" valueType="num">
                                      <p:cBhvr additive="base">
                                        <p:cTn id="40" dur="500" fill="hold"/>
                                        <p:tgtEl>
                                          <p:spTgt spid="33"/>
                                        </p:tgtEl>
                                        <p:attrNameLst>
                                          <p:attrName>ppt_x</p:attrName>
                                        </p:attrNameLst>
                                      </p:cBhvr>
                                      <p:tavLst>
                                        <p:tav tm="0">
                                          <p:val>
                                            <p:strVal val="#ppt_x"/>
                                          </p:val>
                                        </p:tav>
                                        <p:tav tm="100000">
                                          <p:val>
                                            <p:strVal val="#ppt_x"/>
                                          </p:val>
                                        </p:tav>
                                      </p:tavLst>
                                    </p:anim>
                                    <p:anim calcmode="lin" valueType="num">
                                      <p:cBhvr additive="base">
                                        <p:cTn id="41" dur="500" fill="hold"/>
                                        <p:tgtEl>
                                          <p:spTgt spid="33"/>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additive="base">
                                        <p:cTn id="45" dur="500" fill="hold"/>
                                        <p:tgtEl>
                                          <p:spTgt spid="37"/>
                                        </p:tgtEl>
                                        <p:attrNameLst>
                                          <p:attrName>ppt_x</p:attrName>
                                        </p:attrNameLst>
                                      </p:cBhvr>
                                      <p:tavLst>
                                        <p:tav tm="0">
                                          <p:val>
                                            <p:strVal val="#ppt_x"/>
                                          </p:val>
                                        </p:tav>
                                        <p:tav tm="100000">
                                          <p:val>
                                            <p:strVal val="#ppt_x"/>
                                          </p:val>
                                        </p:tav>
                                      </p:tavLst>
                                    </p:anim>
                                    <p:anim calcmode="lin" valueType="num">
                                      <p:cBhvr additive="base">
                                        <p:cTn id="46" dur="500" fill="hold"/>
                                        <p:tgtEl>
                                          <p:spTgt spid="37"/>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2" presetClass="entr" presetSubtype="8"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left)">
                                      <p:cBhvr>
                                        <p:cTn id="50" dur="500"/>
                                        <p:tgtEl>
                                          <p:spTgt spid="41"/>
                                        </p:tgtEl>
                                      </p:cBhvr>
                                    </p:animEffect>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wipe(left)">
                                      <p:cBhvr>
                                        <p:cTn id="54" dur="500"/>
                                        <p:tgtEl>
                                          <p:spTgt spid="40"/>
                                        </p:tgtEl>
                                      </p:cBhvr>
                                    </p:animEffect>
                                  </p:childTnLst>
                                </p:cTn>
                              </p:par>
                            </p:childTnLst>
                          </p:cTn>
                        </p:par>
                        <p:par>
                          <p:cTn id="55" fill="hold">
                            <p:stCondLst>
                              <p:cond delay="6000"/>
                            </p:stCondLst>
                            <p:childTnLst>
                              <p:par>
                                <p:cTn id="56" presetID="2" presetClass="entr" presetSubtype="4"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 calcmode="lin" valueType="num">
                                      <p:cBhvr additive="base">
                                        <p:cTn id="58" dur="500" fill="hold"/>
                                        <p:tgtEl>
                                          <p:spTgt spid="34"/>
                                        </p:tgtEl>
                                        <p:attrNameLst>
                                          <p:attrName>ppt_x</p:attrName>
                                        </p:attrNameLst>
                                      </p:cBhvr>
                                      <p:tavLst>
                                        <p:tav tm="0">
                                          <p:val>
                                            <p:strVal val="#ppt_x"/>
                                          </p:val>
                                        </p:tav>
                                        <p:tav tm="100000">
                                          <p:val>
                                            <p:strVal val="#ppt_x"/>
                                          </p:val>
                                        </p:tav>
                                      </p:tavLst>
                                    </p:anim>
                                    <p:anim calcmode="lin" valueType="num">
                                      <p:cBhvr additive="base">
                                        <p:cTn id="59" dur="500" fill="hold"/>
                                        <p:tgtEl>
                                          <p:spTgt spid="34"/>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 presetClass="entr" presetSubtype="4"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ppt_x"/>
                                          </p:val>
                                        </p:tav>
                                        <p:tav tm="100000">
                                          <p:val>
                                            <p:strVal val="#ppt_x"/>
                                          </p:val>
                                        </p:tav>
                                      </p:tavLst>
                                    </p:anim>
                                    <p:anim calcmode="lin" valueType="num">
                                      <p:cBhvr additive="base">
                                        <p:cTn id="64" dur="500" fill="hold"/>
                                        <p:tgtEl>
                                          <p:spTgt spid="36"/>
                                        </p:tgtEl>
                                        <p:attrNameLst>
                                          <p:attrName>ppt_y</p:attrName>
                                        </p:attrNameLst>
                                      </p:cBhvr>
                                      <p:tavLst>
                                        <p:tav tm="0">
                                          <p:val>
                                            <p:strVal val="1+#ppt_h/2"/>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left)">
                                      <p:cBhvr>
                                        <p:cTn id="68" dur="500"/>
                                        <p:tgtEl>
                                          <p:spTgt spid="43"/>
                                        </p:tgtEl>
                                      </p:cBhvr>
                                    </p:animEffect>
                                  </p:childTnLst>
                                </p:cTn>
                              </p:par>
                            </p:childTnLst>
                          </p:cTn>
                        </p:par>
                        <p:par>
                          <p:cTn id="69" fill="hold">
                            <p:stCondLst>
                              <p:cond delay="7500"/>
                            </p:stCondLst>
                            <p:childTnLst>
                              <p:par>
                                <p:cTn id="70" presetID="22" presetClass="entr" presetSubtype="8" fill="hold" grpId="0" nodeType="afterEffect">
                                  <p:stCondLst>
                                    <p:cond delay="0"/>
                                  </p:stCondLst>
                                  <p:childTnLst>
                                    <p:set>
                                      <p:cBhvr>
                                        <p:cTn id="71" dur="1" fill="hold">
                                          <p:stCondLst>
                                            <p:cond delay="0"/>
                                          </p:stCondLst>
                                        </p:cTn>
                                        <p:tgtEl>
                                          <p:spTgt spid="42"/>
                                        </p:tgtEl>
                                        <p:attrNameLst>
                                          <p:attrName>style.visibility</p:attrName>
                                        </p:attrNameLst>
                                      </p:cBhvr>
                                      <p:to>
                                        <p:strVal val="visible"/>
                                      </p:to>
                                    </p:set>
                                    <p:animEffect transition="in" filter="wipe(left)">
                                      <p:cBhvr>
                                        <p:cTn id="7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31" grpId="0"/>
      <p:bldP spid="32" grpId="0" animBg="1"/>
      <p:bldP spid="33" grpId="0" animBg="1"/>
      <p:bldP spid="34" grpId="0" animBg="1"/>
      <p:bldP spid="35" grpId="0" animBg="1"/>
      <p:bldP spid="36" grpId="0" animBg="1"/>
      <p:bldP spid="37" grpId="0" animBg="1"/>
      <p:bldP spid="38" grpId="0"/>
      <p:bldP spid="39" grpId="0" animBg="1"/>
      <p:bldP spid="40" grpId="0"/>
      <p:bldP spid="41" grpId="0" animBg="1"/>
      <p:bldP spid="42" grpId="0"/>
      <p:bldP spid="4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2" name="Rectangle 61"/>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3"/>
          <p:cNvSpPr>
            <a:spLocks/>
          </p:cNvSpPr>
          <p:nvPr/>
        </p:nvSpPr>
        <p:spPr bwMode="auto">
          <a:xfrm>
            <a:off x="5353620" y="5272052"/>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solidFill>
            <a:srgbClr val="F6AD36"/>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7"/>
          <p:cNvSpPr>
            <a:spLocks/>
          </p:cNvSpPr>
          <p:nvPr/>
        </p:nvSpPr>
        <p:spPr bwMode="auto">
          <a:xfrm>
            <a:off x="5353620" y="1803400"/>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F7BA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8" name="Group 47"/>
          <p:cNvGrpSpPr/>
          <p:nvPr/>
        </p:nvGrpSpPr>
        <p:grpSpPr>
          <a:xfrm>
            <a:off x="6210681" y="2181824"/>
            <a:ext cx="857061" cy="3484536"/>
            <a:chOff x="6210681" y="2181824"/>
            <a:chExt cx="857061" cy="3484536"/>
          </a:xfrm>
          <a:solidFill>
            <a:srgbClr val="F49D15"/>
          </a:solidFill>
        </p:grpSpPr>
        <p:sp>
          <p:nvSpPr>
            <p:cNvPr id="35" name="Freeform 15"/>
            <p:cNvSpPr>
              <a:spLocks/>
            </p:cNvSpPr>
            <p:nvPr/>
          </p:nvSpPr>
          <p:spPr bwMode="auto">
            <a:xfrm>
              <a:off x="6210681" y="5272052"/>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 name="Group 3"/>
            <p:cNvGrpSpPr/>
            <p:nvPr/>
          </p:nvGrpSpPr>
          <p:grpSpPr>
            <a:xfrm>
              <a:off x="6210681" y="2181824"/>
              <a:ext cx="857061" cy="3090227"/>
              <a:chOff x="6210681" y="2181824"/>
              <a:chExt cx="857061" cy="3090227"/>
            </a:xfrm>
            <a:grpFill/>
          </p:grpSpPr>
          <p:sp>
            <p:nvSpPr>
              <p:cNvPr id="36" name="Freeform 16"/>
              <p:cNvSpPr>
                <a:spLocks/>
              </p:cNvSpPr>
              <p:nvPr/>
            </p:nvSpPr>
            <p:spPr bwMode="auto">
              <a:xfrm>
                <a:off x="6210681" y="2181824"/>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18"/>
              <p:cNvSpPr>
                <a:spLocks noChangeArrowheads="1"/>
              </p:cNvSpPr>
              <p:nvPr/>
            </p:nvSpPr>
            <p:spPr bwMode="auto">
              <a:xfrm>
                <a:off x="6210681" y="2577619"/>
                <a:ext cx="857061" cy="2694432"/>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 name="Group 1"/>
          <p:cNvGrpSpPr/>
          <p:nvPr/>
        </p:nvGrpSpPr>
        <p:grpSpPr>
          <a:xfrm>
            <a:off x="5353620" y="2181824"/>
            <a:ext cx="857061" cy="3090227"/>
            <a:chOff x="5353620" y="2181824"/>
            <a:chExt cx="857061" cy="3090227"/>
          </a:xfrm>
          <a:solidFill>
            <a:srgbClr val="F6AD36"/>
          </a:solidFill>
        </p:grpSpPr>
        <p:sp>
          <p:nvSpPr>
            <p:cNvPr id="34" name="Freeform 14"/>
            <p:cNvSpPr>
              <a:spLocks/>
            </p:cNvSpPr>
            <p:nvPr/>
          </p:nvSpPr>
          <p:spPr bwMode="auto">
            <a:xfrm>
              <a:off x="5353620" y="2181824"/>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Rectangle 19"/>
            <p:cNvSpPr>
              <a:spLocks noChangeArrowheads="1"/>
            </p:cNvSpPr>
            <p:nvPr/>
          </p:nvSpPr>
          <p:spPr bwMode="auto">
            <a:xfrm>
              <a:off x="5353620" y="2577619"/>
              <a:ext cx="857061" cy="2694432"/>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9" name="Freeform 17"/>
          <p:cNvSpPr>
            <a:spLocks/>
          </p:cNvSpPr>
          <p:nvPr/>
        </p:nvSpPr>
        <p:spPr bwMode="auto">
          <a:xfrm>
            <a:off x="6226932" y="3285329"/>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19AB8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0" name="Group 39"/>
          <p:cNvGrpSpPr/>
          <p:nvPr/>
        </p:nvGrpSpPr>
        <p:grpSpPr>
          <a:xfrm>
            <a:off x="7083993" y="3678147"/>
            <a:ext cx="857061" cy="2382521"/>
            <a:chOff x="7067741" y="3678147"/>
            <a:chExt cx="857061" cy="2382521"/>
          </a:xfrm>
          <a:solidFill>
            <a:srgbClr val="179D83"/>
          </a:solidFill>
        </p:grpSpPr>
        <p:sp>
          <p:nvSpPr>
            <p:cNvPr id="27" name="Freeform 15"/>
            <p:cNvSpPr>
              <a:spLocks/>
            </p:cNvSpPr>
            <p:nvPr/>
          </p:nvSpPr>
          <p:spPr bwMode="auto">
            <a:xfrm>
              <a:off x="7067741" y="5666360"/>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16"/>
            <p:cNvSpPr>
              <a:spLocks/>
            </p:cNvSpPr>
            <p:nvPr/>
          </p:nvSpPr>
          <p:spPr bwMode="auto">
            <a:xfrm>
              <a:off x="7067741" y="3678147"/>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18"/>
            <p:cNvSpPr>
              <a:spLocks noChangeArrowheads="1"/>
            </p:cNvSpPr>
            <p:nvPr/>
          </p:nvSpPr>
          <p:spPr bwMode="auto">
            <a:xfrm>
              <a:off x="7067741" y="4073943"/>
              <a:ext cx="857061" cy="15924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 name="Group 31"/>
          <p:cNvGrpSpPr/>
          <p:nvPr/>
        </p:nvGrpSpPr>
        <p:grpSpPr>
          <a:xfrm>
            <a:off x="6226932" y="3678147"/>
            <a:ext cx="857061" cy="2382521"/>
            <a:chOff x="6210680" y="3678147"/>
            <a:chExt cx="857061" cy="2382521"/>
          </a:xfrm>
          <a:solidFill>
            <a:srgbClr val="1DC5A5"/>
          </a:solidFill>
        </p:grpSpPr>
        <p:sp>
          <p:nvSpPr>
            <p:cNvPr id="25" name="Freeform 13"/>
            <p:cNvSpPr>
              <a:spLocks/>
            </p:cNvSpPr>
            <p:nvPr/>
          </p:nvSpPr>
          <p:spPr bwMode="auto">
            <a:xfrm>
              <a:off x="6210680" y="5666360"/>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4"/>
            <p:cNvSpPr>
              <a:spLocks/>
            </p:cNvSpPr>
            <p:nvPr/>
          </p:nvSpPr>
          <p:spPr bwMode="auto">
            <a:xfrm>
              <a:off x="6210680" y="3678147"/>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19"/>
            <p:cNvSpPr>
              <a:spLocks noChangeArrowheads="1"/>
            </p:cNvSpPr>
            <p:nvPr/>
          </p:nvSpPr>
          <p:spPr bwMode="auto">
            <a:xfrm>
              <a:off x="6210680" y="4073943"/>
              <a:ext cx="857061" cy="15924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 name="Freeform 17"/>
          <p:cNvSpPr>
            <a:spLocks/>
          </p:cNvSpPr>
          <p:nvPr/>
        </p:nvSpPr>
        <p:spPr bwMode="auto">
          <a:xfrm>
            <a:off x="4488434" y="2722720"/>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9EB96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 name="Group 23"/>
          <p:cNvGrpSpPr/>
          <p:nvPr/>
        </p:nvGrpSpPr>
        <p:grpSpPr>
          <a:xfrm>
            <a:off x="5345495" y="3115538"/>
            <a:ext cx="857061" cy="2948669"/>
            <a:chOff x="5361746" y="3110512"/>
            <a:chExt cx="857061" cy="2948669"/>
          </a:xfrm>
          <a:solidFill>
            <a:srgbClr val="96B357"/>
          </a:solidFill>
        </p:grpSpPr>
        <p:sp>
          <p:nvSpPr>
            <p:cNvPr id="43" name="Freeform 15"/>
            <p:cNvSpPr>
              <a:spLocks/>
            </p:cNvSpPr>
            <p:nvPr/>
          </p:nvSpPr>
          <p:spPr bwMode="auto">
            <a:xfrm>
              <a:off x="5361746" y="5664873"/>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 name="Group 5"/>
            <p:cNvGrpSpPr/>
            <p:nvPr/>
          </p:nvGrpSpPr>
          <p:grpSpPr>
            <a:xfrm>
              <a:off x="5361746" y="3110512"/>
              <a:ext cx="857061" cy="2554361"/>
              <a:chOff x="5361746" y="3110512"/>
              <a:chExt cx="857061" cy="2554361"/>
            </a:xfrm>
            <a:grpFill/>
          </p:grpSpPr>
          <p:sp>
            <p:nvSpPr>
              <p:cNvPr id="44" name="Freeform 16"/>
              <p:cNvSpPr>
                <a:spLocks/>
              </p:cNvSpPr>
              <p:nvPr/>
            </p:nvSpPr>
            <p:spPr bwMode="auto">
              <a:xfrm>
                <a:off x="5361746" y="3110512"/>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Rectangle 18"/>
              <p:cNvSpPr>
                <a:spLocks noChangeArrowheads="1"/>
              </p:cNvSpPr>
              <p:nvPr/>
            </p:nvSpPr>
            <p:spPr bwMode="auto">
              <a:xfrm>
                <a:off x="5361746" y="3506308"/>
                <a:ext cx="857061" cy="215856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4488434" y="3115538"/>
            <a:ext cx="857061" cy="2948669"/>
            <a:chOff x="4504685" y="3110512"/>
            <a:chExt cx="857061" cy="2948669"/>
          </a:xfrm>
          <a:solidFill>
            <a:srgbClr val="A9C175"/>
          </a:solidFill>
        </p:grpSpPr>
        <p:sp>
          <p:nvSpPr>
            <p:cNvPr id="41" name="Freeform 13"/>
            <p:cNvSpPr>
              <a:spLocks/>
            </p:cNvSpPr>
            <p:nvPr/>
          </p:nvSpPr>
          <p:spPr bwMode="auto">
            <a:xfrm>
              <a:off x="4504685" y="5664873"/>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4"/>
            <p:cNvSpPr>
              <a:spLocks/>
            </p:cNvSpPr>
            <p:nvPr/>
          </p:nvSpPr>
          <p:spPr bwMode="auto">
            <a:xfrm>
              <a:off x="4504685" y="3110512"/>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Rectangle 19"/>
            <p:cNvSpPr>
              <a:spLocks noChangeArrowheads="1"/>
            </p:cNvSpPr>
            <p:nvPr/>
          </p:nvSpPr>
          <p:spPr bwMode="auto">
            <a:xfrm>
              <a:off x="4504685" y="3506308"/>
              <a:ext cx="857061" cy="215856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 name="Freeform 17"/>
          <p:cNvSpPr>
            <a:spLocks/>
          </p:cNvSpPr>
          <p:nvPr/>
        </p:nvSpPr>
        <p:spPr bwMode="auto">
          <a:xfrm>
            <a:off x="5353619" y="4034858"/>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2F8C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 name="Group 22"/>
          <p:cNvGrpSpPr/>
          <p:nvPr/>
        </p:nvGrpSpPr>
        <p:grpSpPr>
          <a:xfrm>
            <a:off x="6210680" y="4427678"/>
            <a:ext cx="857061" cy="2017663"/>
            <a:chOff x="6210681" y="4421429"/>
            <a:chExt cx="857061" cy="2017663"/>
          </a:xfrm>
          <a:solidFill>
            <a:srgbClr val="2774A9"/>
          </a:solidFill>
        </p:grpSpPr>
        <p:sp>
          <p:nvSpPr>
            <p:cNvPr id="17" name="Freeform 15"/>
            <p:cNvSpPr>
              <a:spLocks/>
            </p:cNvSpPr>
            <p:nvPr/>
          </p:nvSpPr>
          <p:spPr bwMode="auto">
            <a:xfrm>
              <a:off x="6210681" y="6044784"/>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6210681" y="4421429"/>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8"/>
            <p:cNvSpPr>
              <a:spLocks noChangeArrowheads="1"/>
            </p:cNvSpPr>
            <p:nvPr/>
          </p:nvSpPr>
          <p:spPr bwMode="auto">
            <a:xfrm>
              <a:off x="6210681" y="4817223"/>
              <a:ext cx="857061" cy="1227561"/>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 name="Group 6"/>
          <p:cNvGrpSpPr/>
          <p:nvPr/>
        </p:nvGrpSpPr>
        <p:grpSpPr>
          <a:xfrm>
            <a:off x="5353619" y="4427678"/>
            <a:ext cx="857061" cy="2017663"/>
            <a:chOff x="5353620" y="4421429"/>
            <a:chExt cx="857061" cy="2017663"/>
          </a:xfrm>
          <a:solidFill>
            <a:srgbClr val="449AD4"/>
          </a:solidFill>
        </p:grpSpPr>
        <p:sp>
          <p:nvSpPr>
            <p:cNvPr id="15" name="Freeform 13"/>
            <p:cNvSpPr>
              <a:spLocks/>
            </p:cNvSpPr>
            <p:nvPr/>
          </p:nvSpPr>
          <p:spPr bwMode="auto">
            <a:xfrm>
              <a:off x="5353620" y="6044784"/>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5353620" y="4421429"/>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Rectangle 19"/>
            <p:cNvSpPr>
              <a:spLocks noChangeArrowheads="1"/>
            </p:cNvSpPr>
            <p:nvPr/>
          </p:nvSpPr>
          <p:spPr bwMode="auto">
            <a:xfrm>
              <a:off x="5353620" y="4817223"/>
              <a:ext cx="857061" cy="1227561"/>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4" name="Oval 63"/>
          <p:cNvSpPr/>
          <p:nvPr/>
        </p:nvSpPr>
        <p:spPr>
          <a:xfrm>
            <a:off x="8257640" y="2161299"/>
            <a:ext cx="937712" cy="943598"/>
          </a:xfrm>
          <a:prstGeom prst="ellipse">
            <a:avLst/>
          </a:prstGeom>
          <a:solidFill>
            <a:srgbClr val="F49D1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9" name="Oval 68"/>
          <p:cNvSpPr/>
          <p:nvPr/>
        </p:nvSpPr>
        <p:spPr>
          <a:xfrm>
            <a:off x="2919075" y="2161299"/>
            <a:ext cx="937712" cy="943598"/>
          </a:xfrm>
          <a:prstGeom prst="ellipse">
            <a:avLst/>
          </a:prstGeom>
          <a:solidFill>
            <a:srgbClr val="96B357"/>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72" name="Oval 71"/>
          <p:cNvSpPr/>
          <p:nvPr/>
        </p:nvSpPr>
        <p:spPr>
          <a:xfrm>
            <a:off x="8257640" y="4696377"/>
            <a:ext cx="937712" cy="943598"/>
          </a:xfrm>
          <a:prstGeom prst="ellipse">
            <a:avLst/>
          </a:prstGeom>
          <a:solidFill>
            <a:srgbClr val="179D8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5" name="Oval 74"/>
          <p:cNvSpPr/>
          <p:nvPr/>
        </p:nvSpPr>
        <p:spPr>
          <a:xfrm>
            <a:off x="2919075" y="4696377"/>
            <a:ext cx="937712" cy="943598"/>
          </a:xfrm>
          <a:prstGeom prst="ellipse">
            <a:avLst/>
          </a:prstGeom>
          <a:solidFill>
            <a:srgbClr val="2B81BB"/>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grpSp>
        <p:nvGrpSpPr>
          <p:cNvPr id="78" name="Group 77"/>
          <p:cNvGrpSpPr/>
          <p:nvPr/>
        </p:nvGrpSpPr>
        <p:grpSpPr>
          <a:xfrm>
            <a:off x="3209435" y="4945055"/>
            <a:ext cx="356992" cy="446243"/>
            <a:chOff x="6751638" y="2265363"/>
            <a:chExt cx="158750" cy="198438"/>
          </a:xfrm>
          <a:solidFill>
            <a:schemeClr val="bg1"/>
          </a:solidFill>
        </p:grpSpPr>
        <p:sp>
          <p:nvSpPr>
            <p:cNvPr id="79"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89" name="Freeform 127"/>
          <p:cNvSpPr>
            <a:spLocks noEditPoints="1"/>
          </p:cNvSpPr>
          <p:nvPr/>
        </p:nvSpPr>
        <p:spPr bwMode="auto">
          <a:xfrm>
            <a:off x="8495488" y="4931667"/>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0" name="Freeform 196"/>
          <p:cNvSpPr>
            <a:spLocks noEditPoints="1"/>
          </p:cNvSpPr>
          <p:nvPr/>
        </p:nvSpPr>
        <p:spPr bwMode="auto">
          <a:xfrm>
            <a:off x="8514228" y="2462526"/>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227"/>
          <p:cNvSpPr>
            <a:spLocks noEditPoints="1"/>
          </p:cNvSpPr>
          <p:nvPr/>
        </p:nvSpPr>
        <p:spPr bwMode="auto">
          <a:xfrm>
            <a:off x="3191636" y="2438399"/>
            <a:ext cx="392590" cy="3893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3" name="TextBox 6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92" name="Group 91"/>
          <p:cNvGrpSpPr/>
          <p:nvPr/>
        </p:nvGrpSpPr>
        <p:grpSpPr>
          <a:xfrm>
            <a:off x="323672" y="2044737"/>
            <a:ext cx="2368730" cy="1176721"/>
            <a:chOff x="1156263" y="4577340"/>
            <a:chExt cx="2150661" cy="1177631"/>
          </a:xfrm>
        </p:grpSpPr>
        <p:sp>
          <p:nvSpPr>
            <p:cNvPr id="93" name="TextBox 92"/>
            <p:cNvSpPr txBox="1"/>
            <p:nvPr/>
          </p:nvSpPr>
          <p:spPr>
            <a:xfrm>
              <a:off x="1156263" y="5108140"/>
              <a:ext cx="2150661" cy="6468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94" name="Rectangle 93"/>
            <p:cNvSpPr/>
            <p:nvPr/>
          </p:nvSpPr>
          <p:spPr>
            <a:xfrm>
              <a:off x="2276251" y="4577340"/>
              <a:ext cx="1013091" cy="338816"/>
            </a:xfrm>
            <a:prstGeom prst="rect">
              <a:avLst/>
            </a:prstGeom>
            <a:solidFill>
              <a:srgbClr val="96B357"/>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95" name="Group 94"/>
          <p:cNvGrpSpPr/>
          <p:nvPr/>
        </p:nvGrpSpPr>
        <p:grpSpPr>
          <a:xfrm>
            <a:off x="322353" y="4579815"/>
            <a:ext cx="2368730" cy="1176721"/>
            <a:chOff x="1156263" y="4577340"/>
            <a:chExt cx="2150661" cy="1177631"/>
          </a:xfrm>
        </p:grpSpPr>
        <p:sp>
          <p:nvSpPr>
            <p:cNvPr id="96" name="TextBox 95"/>
            <p:cNvSpPr txBox="1"/>
            <p:nvPr/>
          </p:nvSpPr>
          <p:spPr>
            <a:xfrm>
              <a:off x="1156263" y="5108140"/>
              <a:ext cx="2150661" cy="6468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97" name="Rectangle 96"/>
            <p:cNvSpPr/>
            <p:nvPr/>
          </p:nvSpPr>
          <p:spPr>
            <a:xfrm>
              <a:off x="2276251" y="4577340"/>
              <a:ext cx="1013091" cy="338816"/>
            </a:xfrm>
            <a:prstGeom prst="rect">
              <a:avLst/>
            </a:prstGeom>
            <a:solidFill>
              <a:srgbClr val="2774A9"/>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98" name="Group 97"/>
          <p:cNvGrpSpPr/>
          <p:nvPr/>
        </p:nvGrpSpPr>
        <p:grpSpPr>
          <a:xfrm>
            <a:off x="9509311" y="2044737"/>
            <a:ext cx="2368730" cy="1176721"/>
            <a:chOff x="1156263" y="4577340"/>
            <a:chExt cx="2150661" cy="1177631"/>
          </a:xfrm>
        </p:grpSpPr>
        <p:sp>
          <p:nvSpPr>
            <p:cNvPr id="99" name="TextBox 98"/>
            <p:cNvSpPr txBox="1"/>
            <p:nvPr/>
          </p:nvSpPr>
          <p:spPr>
            <a:xfrm>
              <a:off x="1156263" y="5108140"/>
              <a:ext cx="2150661" cy="6468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100" name="Rectangle 99"/>
            <p:cNvSpPr/>
            <p:nvPr/>
          </p:nvSpPr>
          <p:spPr>
            <a:xfrm>
              <a:off x="1156263" y="4577340"/>
              <a:ext cx="1013091" cy="338816"/>
            </a:xfrm>
            <a:prstGeom prst="rect">
              <a:avLst/>
            </a:prstGeom>
            <a:solidFill>
              <a:srgbClr val="F49D15"/>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101" name="Group 100"/>
          <p:cNvGrpSpPr/>
          <p:nvPr/>
        </p:nvGrpSpPr>
        <p:grpSpPr>
          <a:xfrm>
            <a:off x="9509311" y="4579815"/>
            <a:ext cx="2368730" cy="1176721"/>
            <a:chOff x="1156263" y="4577340"/>
            <a:chExt cx="2150661" cy="1177631"/>
          </a:xfrm>
        </p:grpSpPr>
        <p:sp>
          <p:nvSpPr>
            <p:cNvPr id="102" name="TextBox 101"/>
            <p:cNvSpPr txBox="1"/>
            <p:nvPr/>
          </p:nvSpPr>
          <p:spPr>
            <a:xfrm>
              <a:off x="1156263" y="5108140"/>
              <a:ext cx="2150661" cy="6468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103" name="Rectangle 102"/>
            <p:cNvSpPr/>
            <p:nvPr/>
          </p:nvSpPr>
          <p:spPr>
            <a:xfrm>
              <a:off x="1156263" y="4577340"/>
              <a:ext cx="1013091" cy="338816"/>
            </a:xfrm>
            <a:prstGeom prst="rect">
              <a:avLst/>
            </a:prstGeom>
            <a:solidFill>
              <a:srgbClr val="179D83"/>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4070924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barn(inVertical)">
                                      <p:cBhvr>
                                        <p:cTn id="7" dur="1000"/>
                                        <p:tgtEl>
                                          <p:spTgt spid="62"/>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down)">
                                      <p:cBhvr>
                                        <p:cTn id="11" dur="500"/>
                                        <p:tgtEl>
                                          <p:spTgt spid="33"/>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1000"/>
                                        <p:tgtEl>
                                          <p:spTgt spid="2"/>
                                        </p:tgtEl>
                                      </p:cBhvr>
                                    </p:animEffect>
                                  </p:childTnLst>
                                </p:cTn>
                              </p:par>
                              <p:par>
                                <p:cTn id="16" presetID="22" presetClass="entr" presetSubtype="4" fill="hold" nodeType="withEffect">
                                  <p:stCondLst>
                                    <p:cond delay="0"/>
                                  </p:stCondLst>
                                  <p:childTnLst>
                                    <p:set>
                                      <p:cBhvr>
                                        <p:cTn id="17" dur="1" fill="hold">
                                          <p:stCondLst>
                                            <p:cond delay="0"/>
                                          </p:stCondLst>
                                        </p:cTn>
                                        <p:tgtEl>
                                          <p:spTgt spid="48"/>
                                        </p:tgtEl>
                                        <p:attrNameLst>
                                          <p:attrName>style.visibility</p:attrName>
                                        </p:attrNameLst>
                                      </p:cBhvr>
                                      <p:to>
                                        <p:strVal val="visible"/>
                                      </p:to>
                                    </p:set>
                                    <p:animEffect transition="in" filter="wipe(down)">
                                      <p:cBhvr>
                                        <p:cTn id="18" dur="1000"/>
                                        <p:tgtEl>
                                          <p:spTgt spid="48"/>
                                        </p:tgtEl>
                                      </p:cBhvr>
                                    </p:animEffect>
                                  </p:childTnLst>
                                </p:cTn>
                              </p:par>
                              <p:par>
                                <p:cTn id="19" presetID="2" presetClass="entr" presetSubtype="4" fill="hold" grpId="0" nodeType="withEffect">
                                  <p:stCondLst>
                                    <p:cond delay="0"/>
                                  </p:stCondLst>
                                  <p:childTnLst>
                                    <p:set>
                                      <p:cBhvr>
                                        <p:cTn id="20" dur="1" fill="hold">
                                          <p:stCondLst>
                                            <p:cond delay="0"/>
                                          </p:stCondLst>
                                        </p:cTn>
                                        <p:tgtEl>
                                          <p:spTgt spid="37"/>
                                        </p:tgtEl>
                                        <p:attrNameLst>
                                          <p:attrName>style.visibility</p:attrName>
                                        </p:attrNameLst>
                                      </p:cBhvr>
                                      <p:to>
                                        <p:strVal val="visible"/>
                                      </p:to>
                                    </p:set>
                                    <p:anim calcmode="lin" valueType="num">
                                      <p:cBhvr additive="base">
                                        <p:cTn id="21" dur="1000" fill="hold"/>
                                        <p:tgtEl>
                                          <p:spTgt spid="37"/>
                                        </p:tgtEl>
                                        <p:attrNameLst>
                                          <p:attrName>ppt_x</p:attrName>
                                        </p:attrNameLst>
                                      </p:cBhvr>
                                      <p:tavLst>
                                        <p:tav tm="0">
                                          <p:val>
                                            <p:strVal val="#ppt_x"/>
                                          </p:val>
                                        </p:tav>
                                        <p:tav tm="100000">
                                          <p:val>
                                            <p:strVal val="#ppt_x"/>
                                          </p:val>
                                        </p:tav>
                                      </p:tavLst>
                                    </p:anim>
                                    <p:anim calcmode="lin" valueType="num">
                                      <p:cBhvr additive="base">
                                        <p:cTn id="22" dur="1000" fill="hold"/>
                                        <p:tgtEl>
                                          <p:spTgt spid="37"/>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p:cTn id="26" dur="500" fill="hold"/>
                                        <p:tgtEl>
                                          <p:spTgt spid="64"/>
                                        </p:tgtEl>
                                        <p:attrNameLst>
                                          <p:attrName>ppt_w</p:attrName>
                                        </p:attrNameLst>
                                      </p:cBhvr>
                                      <p:tavLst>
                                        <p:tav tm="0">
                                          <p:val>
                                            <p:fltVal val="0"/>
                                          </p:val>
                                        </p:tav>
                                        <p:tav tm="100000">
                                          <p:val>
                                            <p:strVal val="#ppt_w"/>
                                          </p:val>
                                        </p:tav>
                                      </p:tavLst>
                                    </p:anim>
                                    <p:anim calcmode="lin" valueType="num">
                                      <p:cBhvr>
                                        <p:cTn id="27" dur="500" fill="hold"/>
                                        <p:tgtEl>
                                          <p:spTgt spid="64"/>
                                        </p:tgtEl>
                                        <p:attrNameLst>
                                          <p:attrName>ppt_h</p:attrName>
                                        </p:attrNameLst>
                                      </p:cBhvr>
                                      <p:tavLst>
                                        <p:tav tm="0">
                                          <p:val>
                                            <p:fltVal val="0"/>
                                          </p:val>
                                        </p:tav>
                                        <p:tav tm="100000">
                                          <p:val>
                                            <p:strVal val="#ppt_h"/>
                                          </p:val>
                                        </p:tav>
                                      </p:tavLst>
                                    </p:anim>
                                    <p:animEffect transition="in" filter="fade">
                                      <p:cBhvr>
                                        <p:cTn id="28" dur="500"/>
                                        <p:tgtEl>
                                          <p:spTgt spid="6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0"/>
                                        </p:tgtEl>
                                        <p:attrNameLst>
                                          <p:attrName>style.visibility</p:attrName>
                                        </p:attrNameLst>
                                      </p:cBhvr>
                                      <p:to>
                                        <p:strVal val="visible"/>
                                      </p:to>
                                    </p:set>
                                    <p:anim calcmode="lin" valueType="num">
                                      <p:cBhvr>
                                        <p:cTn id="31" dur="500" fill="hold"/>
                                        <p:tgtEl>
                                          <p:spTgt spid="90"/>
                                        </p:tgtEl>
                                        <p:attrNameLst>
                                          <p:attrName>ppt_w</p:attrName>
                                        </p:attrNameLst>
                                      </p:cBhvr>
                                      <p:tavLst>
                                        <p:tav tm="0">
                                          <p:val>
                                            <p:fltVal val="0"/>
                                          </p:val>
                                        </p:tav>
                                        <p:tav tm="100000">
                                          <p:val>
                                            <p:strVal val="#ppt_w"/>
                                          </p:val>
                                        </p:tav>
                                      </p:tavLst>
                                    </p:anim>
                                    <p:anim calcmode="lin" valueType="num">
                                      <p:cBhvr>
                                        <p:cTn id="32" dur="500" fill="hold"/>
                                        <p:tgtEl>
                                          <p:spTgt spid="90"/>
                                        </p:tgtEl>
                                        <p:attrNameLst>
                                          <p:attrName>ppt_h</p:attrName>
                                        </p:attrNameLst>
                                      </p:cBhvr>
                                      <p:tavLst>
                                        <p:tav tm="0">
                                          <p:val>
                                            <p:fltVal val="0"/>
                                          </p:val>
                                        </p:tav>
                                        <p:tav tm="100000">
                                          <p:val>
                                            <p:strVal val="#ppt_h"/>
                                          </p:val>
                                        </p:tav>
                                      </p:tavLst>
                                    </p:anim>
                                    <p:animEffect transition="in" filter="fade">
                                      <p:cBhvr>
                                        <p:cTn id="33" dur="500"/>
                                        <p:tgtEl>
                                          <p:spTgt spid="90"/>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98"/>
                                        </p:tgtEl>
                                        <p:attrNameLst>
                                          <p:attrName>style.visibility</p:attrName>
                                        </p:attrNameLst>
                                      </p:cBhvr>
                                      <p:to>
                                        <p:strVal val="visible"/>
                                      </p:to>
                                    </p:set>
                                    <p:animEffect transition="in" filter="wipe(left)">
                                      <p:cBhvr>
                                        <p:cTn id="37" dur="500"/>
                                        <p:tgtEl>
                                          <p:spTgt spid="98"/>
                                        </p:tgtEl>
                                      </p:cBhvr>
                                    </p:animEffect>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wipe(down)">
                                      <p:cBhvr>
                                        <p:cTn id="41" dur="900"/>
                                        <p:tgtEl>
                                          <p:spTgt spid="5"/>
                                        </p:tgtEl>
                                      </p:cBhvr>
                                    </p:animEffect>
                                  </p:childTnLst>
                                </p:cTn>
                              </p:par>
                              <p:par>
                                <p:cTn id="42" presetID="22" presetClass="entr" presetSubtype="4" fill="hold" nodeType="with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wipe(down)">
                                      <p:cBhvr>
                                        <p:cTn id="44" dur="900"/>
                                        <p:tgtEl>
                                          <p:spTgt spid="24"/>
                                        </p:tgtEl>
                                      </p:cBhvr>
                                    </p:animEffect>
                                  </p:childTnLst>
                                </p:cTn>
                              </p:par>
                              <p:par>
                                <p:cTn id="45" presetID="2" presetClass="entr" presetSubtype="4" fill="hold" grpId="0" nodeType="with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900" fill="hold"/>
                                        <p:tgtEl>
                                          <p:spTgt spid="45"/>
                                        </p:tgtEl>
                                        <p:attrNameLst>
                                          <p:attrName>ppt_x</p:attrName>
                                        </p:attrNameLst>
                                      </p:cBhvr>
                                      <p:tavLst>
                                        <p:tav tm="0">
                                          <p:val>
                                            <p:strVal val="#ppt_x"/>
                                          </p:val>
                                        </p:tav>
                                        <p:tav tm="100000">
                                          <p:val>
                                            <p:strVal val="#ppt_x"/>
                                          </p:val>
                                        </p:tav>
                                      </p:tavLst>
                                    </p:anim>
                                    <p:anim calcmode="lin" valueType="num">
                                      <p:cBhvr additive="base">
                                        <p:cTn id="48" dur="900" fill="hold"/>
                                        <p:tgtEl>
                                          <p:spTgt spid="45"/>
                                        </p:tgtEl>
                                        <p:attrNameLst>
                                          <p:attrName>ppt_y</p:attrName>
                                        </p:attrNameLst>
                                      </p:cBhvr>
                                      <p:tavLst>
                                        <p:tav tm="0">
                                          <p:val>
                                            <p:strVal val="1+#ppt_h/2"/>
                                          </p:val>
                                        </p:tav>
                                        <p:tav tm="100000">
                                          <p:val>
                                            <p:strVal val="#ppt_y"/>
                                          </p:val>
                                        </p:tav>
                                      </p:tavLst>
                                    </p:anim>
                                  </p:childTnLst>
                                </p:cTn>
                              </p:par>
                            </p:childTnLst>
                          </p:cTn>
                        </p:par>
                        <p:par>
                          <p:cTn id="49" fill="hold">
                            <p:stCondLst>
                              <p:cond delay="4400"/>
                            </p:stCondLst>
                            <p:childTnLst>
                              <p:par>
                                <p:cTn id="50" presetID="53" presetClass="entr" presetSubtype="16" fill="hold" grpId="0" nodeType="afterEffect">
                                  <p:stCondLst>
                                    <p:cond delay="0"/>
                                  </p:stCondLst>
                                  <p:childTnLst>
                                    <p:set>
                                      <p:cBhvr>
                                        <p:cTn id="51" dur="1" fill="hold">
                                          <p:stCondLst>
                                            <p:cond delay="0"/>
                                          </p:stCondLst>
                                        </p:cTn>
                                        <p:tgtEl>
                                          <p:spTgt spid="69"/>
                                        </p:tgtEl>
                                        <p:attrNameLst>
                                          <p:attrName>style.visibility</p:attrName>
                                        </p:attrNameLst>
                                      </p:cBhvr>
                                      <p:to>
                                        <p:strVal val="visible"/>
                                      </p:to>
                                    </p:set>
                                    <p:anim calcmode="lin" valueType="num">
                                      <p:cBhvr>
                                        <p:cTn id="52" dur="500" fill="hold"/>
                                        <p:tgtEl>
                                          <p:spTgt spid="69"/>
                                        </p:tgtEl>
                                        <p:attrNameLst>
                                          <p:attrName>ppt_w</p:attrName>
                                        </p:attrNameLst>
                                      </p:cBhvr>
                                      <p:tavLst>
                                        <p:tav tm="0">
                                          <p:val>
                                            <p:fltVal val="0"/>
                                          </p:val>
                                        </p:tav>
                                        <p:tav tm="100000">
                                          <p:val>
                                            <p:strVal val="#ppt_w"/>
                                          </p:val>
                                        </p:tav>
                                      </p:tavLst>
                                    </p:anim>
                                    <p:anim calcmode="lin" valueType="num">
                                      <p:cBhvr>
                                        <p:cTn id="53" dur="500" fill="hold"/>
                                        <p:tgtEl>
                                          <p:spTgt spid="69"/>
                                        </p:tgtEl>
                                        <p:attrNameLst>
                                          <p:attrName>ppt_h</p:attrName>
                                        </p:attrNameLst>
                                      </p:cBhvr>
                                      <p:tavLst>
                                        <p:tav tm="0">
                                          <p:val>
                                            <p:fltVal val="0"/>
                                          </p:val>
                                        </p:tav>
                                        <p:tav tm="100000">
                                          <p:val>
                                            <p:strVal val="#ppt_h"/>
                                          </p:val>
                                        </p:tav>
                                      </p:tavLst>
                                    </p:anim>
                                    <p:animEffect transition="in" filter="fade">
                                      <p:cBhvr>
                                        <p:cTn id="54" dur="500"/>
                                        <p:tgtEl>
                                          <p:spTgt spid="6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91"/>
                                        </p:tgtEl>
                                        <p:attrNameLst>
                                          <p:attrName>style.visibility</p:attrName>
                                        </p:attrNameLst>
                                      </p:cBhvr>
                                      <p:to>
                                        <p:strVal val="visible"/>
                                      </p:to>
                                    </p:set>
                                    <p:anim calcmode="lin" valueType="num">
                                      <p:cBhvr>
                                        <p:cTn id="57" dur="500" fill="hold"/>
                                        <p:tgtEl>
                                          <p:spTgt spid="91"/>
                                        </p:tgtEl>
                                        <p:attrNameLst>
                                          <p:attrName>ppt_w</p:attrName>
                                        </p:attrNameLst>
                                      </p:cBhvr>
                                      <p:tavLst>
                                        <p:tav tm="0">
                                          <p:val>
                                            <p:fltVal val="0"/>
                                          </p:val>
                                        </p:tav>
                                        <p:tav tm="100000">
                                          <p:val>
                                            <p:strVal val="#ppt_w"/>
                                          </p:val>
                                        </p:tav>
                                      </p:tavLst>
                                    </p:anim>
                                    <p:anim calcmode="lin" valueType="num">
                                      <p:cBhvr>
                                        <p:cTn id="58" dur="500" fill="hold"/>
                                        <p:tgtEl>
                                          <p:spTgt spid="91"/>
                                        </p:tgtEl>
                                        <p:attrNameLst>
                                          <p:attrName>ppt_h</p:attrName>
                                        </p:attrNameLst>
                                      </p:cBhvr>
                                      <p:tavLst>
                                        <p:tav tm="0">
                                          <p:val>
                                            <p:fltVal val="0"/>
                                          </p:val>
                                        </p:tav>
                                        <p:tav tm="100000">
                                          <p:val>
                                            <p:strVal val="#ppt_h"/>
                                          </p:val>
                                        </p:tav>
                                      </p:tavLst>
                                    </p:anim>
                                    <p:animEffect transition="in" filter="fade">
                                      <p:cBhvr>
                                        <p:cTn id="59" dur="500"/>
                                        <p:tgtEl>
                                          <p:spTgt spid="91"/>
                                        </p:tgtEl>
                                      </p:cBhvr>
                                    </p:animEffect>
                                  </p:childTnLst>
                                </p:cTn>
                              </p:par>
                            </p:childTnLst>
                          </p:cTn>
                        </p:par>
                        <p:par>
                          <p:cTn id="60" fill="hold">
                            <p:stCondLst>
                              <p:cond delay="4900"/>
                            </p:stCondLst>
                            <p:childTnLst>
                              <p:par>
                                <p:cTn id="61" presetID="22" presetClass="entr" presetSubtype="2" fill="hold" nodeType="afterEffect">
                                  <p:stCondLst>
                                    <p:cond delay="0"/>
                                  </p:stCondLst>
                                  <p:childTnLst>
                                    <p:set>
                                      <p:cBhvr>
                                        <p:cTn id="62" dur="1" fill="hold">
                                          <p:stCondLst>
                                            <p:cond delay="0"/>
                                          </p:stCondLst>
                                        </p:cTn>
                                        <p:tgtEl>
                                          <p:spTgt spid="92"/>
                                        </p:tgtEl>
                                        <p:attrNameLst>
                                          <p:attrName>style.visibility</p:attrName>
                                        </p:attrNameLst>
                                      </p:cBhvr>
                                      <p:to>
                                        <p:strVal val="visible"/>
                                      </p:to>
                                    </p:set>
                                    <p:animEffect transition="in" filter="wipe(right)">
                                      <p:cBhvr>
                                        <p:cTn id="63" dur="500"/>
                                        <p:tgtEl>
                                          <p:spTgt spid="92"/>
                                        </p:tgtEl>
                                      </p:cBhvr>
                                    </p:animEffect>
                                  </p:childTnLst>
                                </p:cTn>
                              </p:par>
                            </p:childTnLst>
                          </p:cTn>
                        </p:par>
                        <p:par>
                          <p:cTn id="64" fill="hold">
                            <p:stCondLst>
                              <p:cond delay="5400"/>
                            </p:stCondLst>
                            <p:childTnLst>
                              <p:par>
                                <p:cTn id="65" presetID="22" presetClass="entr" presetSubtype="4"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wipe(down)">
                                      <p:cBhvr>
                                        <p:cTn id="67" dur="750"/>
                                        <p:tgtEl>
                                          <p:spTgt spid="32"/>
                                        </p:tgtEl>
                                      </p:cBhvr>
                                    </p:animEffect>
                                  </p:childTnLst>
                                </p:cTn>
                              </p:par>
                              <p:par>
                                <p:cTn id="68" presetID="22" presetClass="entr" presetSubtype="4" fill="hold"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wipe(down)">
                                      <p:cBhvr>
                                        <p:cTn id="70" dur="750"/>
                                        <p:tgtEl>
                                          <p:spTgt spid="40"/>
                                        </p:tgtEl>
                                      </p:cBhvr>
                                    </p:animEffect>
                                  </p:childTnLst>
                                </p:cTn>
                              </p:par>
                              <p:par>
                                <p:cTn id="71" presetID="2" presetClass="entr" presetSubtype="4" fill="hold" grpId="0" nodeType="withEffect">
                                  <p:stCondLst>
                                    <p:cond delay="0"/>
                                  </p:stCondLst>
                                  <p:childTnLst>
                                    <p:set>
                                      <p:cBhvr>
                                        <p:cTn id="72" dur="1" fill="hold">
                                          <p:stCondLst>
                                            <p:cond delay="0"/>
                                          </p:stCondLst>
                                        </p:cTn>
                                        <p:tgtEl>
                                          <p:spTgt spid="29"/>
                                        </p:tgtEl>
                                        <p:attrNameLst>
                                          <p:attrName>style.visibility</p:attrName>
                                        </p:attrNameLst>
                                      </p:cBhvr>
                                      <p:to>
                                        <p:strVal val="visible"/>
                                      </p:to>
                                    </p:set>
                                    <p:anim calcmode="lin" valueType="num">
                                      <p:cBhvr additive="base">
                                        <p:cTn id="73" dur="750" fill="hold"/>
                                        <p:tgtEl>
                                          <p:spTgt spid="29"/>
                                        </p:tgtEl>
                                        <p:attrNameLst>
                                          <p:attrName>ppt_x</p:attrName>
                                        </p:attrNameLst>
                                      </p:cBhvr>
                                      <p:tavLst>
                                        <p:tav tm="0">
                                          <p:val>
                                            <p:strVal val="#ppt_x"/>
                                          </p:val>
                                        </p:tav>
                                        <p:tav tm="100000">
                                          <p:val>
                                            <p:strVal val="#ppt_x"/>
                                          </p:val>
                                        </p:tav>
                                      </p:tavLst>
                                    </p:anim>
                                    <p:anim calcmode="lin" valueType="num">
                                      <p:cBhvr additive="base">
                                        <p:cTn id="74" dur="750" fill="hold"/>
                                        <p:tgtEl>
                                          <p:spTgt spid="29"/>
                                        </p:tgtEl>
                                        <p:attrNameLst>
                                          <p:attrName>ppt_y</p:attrName>
                                        </p:attrNameLst>
                                      </p:cBhvr>
                                      <p:tavLst>
                                        <p:tav tm="0">
                                          <p:val>
                                            <p:strVal val="1+#ppt_h/2"/>
                                          </p:val>
                                        </p:tav>
                                        <p:tav tm="100000">
                                          <p:val>
                                            <p:strVal val="#ppt_y"/>
                                          </p:val>
                                        </p:tav>
                                      </p:tavLst>
                                    </p:anim>
                                  </p:childTnLst>
                                </p:cTn>
                              </p:par>
                            </p:childTnLst>
                          </p:cTn>
                        </p:par>
                        <p:par>
                          <p:cTn id="75" fill="hold">
                            <p:stCondLst>
                              <p:cond delay="6150"/>
                            </p:stCondLst>
                            <p:childTnLst>
                              <p:par>
                                <p:cTn id="76" presetID="53" presetClass="entr" presetSubtype="16" fill="hold" grpId="0" nodeType="after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p:cTn id="78" dur="500" fill="hold"/>
                                        <p:tgtEl>
                                          <p:spTgt spid="72"/>
                                        </p:tgtEl>
                                        <p:attrNameLst>
                                          <p:attrName>ppt_w</p:attrName>
                                        </p:attrNameLst>
                                      </p:cBhvr>
                                      <p:tavLst>
                                        <p:tav tm="0">
                                          <p:val>
                                            <p:fltVal val="0"/>
                                          </p:val>
                                        </p:tav>
                                        <p:tav tm="100000">
                                          <p:val>
                                            <p:strVal val="#ppt_w"/>
                                          </p:val>
                                        </p:tav>
                                      </p:tavLst>
                                    </p:anim>
                                    <p:anim calcmode="lin" valueType="num">
                                      <p:cBhvr>
                                        <p:cTn id="79" dur="500" fill="hold"/>
                                        <p:tgtEl>
                                          <p:spTgt spid="72"/>
                                        </p:tgtEl>
                                        <p:attrNameLst>
                                          <p:attrName>ppt_h</p:attrName>
                                        </p:attrNameLst>
                                      </p:cBhvr>
                                      <p:tavLst>
                                        <p:tav tm="0">
                                          <p:val>
                                            <p:fltVal val="0"/>
                                          </p:val>
                                        </p:tav>
                                        <p:tav tm="100000">
                                          <p:val>
                                            <p:strVal val="#ppt_h"/>
                                          </p:val>
                                        </p:tav>
                                      </p:tavLst>
                                    </p:anim>
                                    <p:animEffect transition="in" filter="fade">
                                      <p:cBhvr>
                                        <p:cTn id="80" dur="500"/>
                                        <p:tgtEl>
                                          <p:spTgt spid="72"/>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89"/>
                                        </p:tgtEl>
                                        <p:attrNameLst>
                                          <p:attrName>style.visibility</p:attrName>
                                        </p:attrNameLst>
                                      </p:cBhvr>
                                      <p:to>
                                        <p:strVal val="visible"/>
                                      </p:to>
                                    </p:set>
                                    <p:anim calcmode="lin" valueType="num">
                                      <p:cBhvr>
                                        <p:cTn id="83" dur="500" fill="hold"/>
                                        <p:tgtEl>
                                          <p:spTgt spid="89"/>
                                        </p:tgtEl>
                                        <p:attrNameLst>
                                          <p:attrName>ppt_w</p:attrName>
                                        </p:attrNameLst>
                                      </p:cBhvr>
                                      <p:tavLst>
                                        <p:tav tm="0">
                                          <p:val>
                                            <p:fltVal val="0"/>
                                          </p:val>
                                        </p:tav>
                                        <p:tav tm="100000">
                                          <p:val>
                                            <p:strVal val="#ppt_w"/>
                                          </p:val>
                                        </p:tav>
                                      </p:tavLst>
                                    </p:anim>
                                    <p:anim calcmode="lin" valueType="num">
                                      <p:cBhvr>
                                        <p:cTn id="84" dur="500" fill="hold"/>
                                        <p:tgtEl>
                                          <p:spTgt spid="89"/>
                                        </p:tgtEl>
                                        <p:attrNameLst>
                                          <p:attrName>ppt_h</p:attrName>
                                        </p:attrNameLst>
                                      </p:cBhvr>
                                      <p:tavLst>
                                        <p:tav tm="0">
                                          <p:val>
                                            <p:fltVal val="0"/>
                                          </p:val>
                                        </p:tav>
                                        <p:tav tm="100000">
                                          <p:val>
                                            <p:strVal val="#ppt_h"/>
                                          </p:val>
                                        </p:tav>
                                      </p:tavLst>
                                    </p:anim>
                                    <p:animEffect transition="in" filter="fade">
                                      <p:cBhvr>
                                        <p:cTn id="85" dur="500"/>
                                        <p:tgtEl>
                                          <p:spTgt spid="89"/>
                                        </p:tgtEl>
                                      </p:cBhvr>
                                    </p:animEffect>
                                  </p:childTnLst>
                                </p:cTn>
                              </p:par>
                            </p:childTnLst>
                          </p:cTn>
                        </p:par>
                        <p:par>
                          <p:cTn id="86" fill="hold">
                            <p:stCondLst>
                              <p:cond delay="6650"/>
                            </p:stCondLst>
                            <p:childTnLst>
                              <p:par>
                                <p:cTn id="87" presetID="22" presetClass="entr" presetSubtype="8" fill="hold" nodeType="afterEffect">
                                  <p:stCondLst>
                                    <p:cond delay="0"/>
                                  </p:stCondLst>
                                  <p:childTnLst>
                                    <p:set>
                                      <p:cBhvr>
                                        <p:cTn id="88" dur="1" fill="hold">
                                          <p:stCondLst>
                                            <p:cond delay="0"/>
                                          </p:stCondLst>
                                        </p:cTn>
                                        <p:tgtEl>
                                          <p:spTgt spid="101"/>
                                        </p:tgtEl>
                                        <p:attrNameLst>
                                          <p:attrName>style.visibility</p:attrName>
                                        </p:attrNameLst>
                                      </p:cBhvr>
                                      <p:to>
                                        <p:strVal val="visible"/>
                                      </p:to>
                                    </p:set>
                                    <p:animEffect transition="in" filter="wipe(left)">
                                      <p:cBhvr>
                                        <p:cTn id="89" dur="500"/>
                                        <p:tgtEl>
                                          <p:spTgt spid="101"/>
                                        </p:tgtEl>
                                      </p:cBhvr>
                                    </p:animEffect>
                                  </p:childTnLst>
                                </p:cTn>
                              </p:par>
                            </p:childTnLst>
                          </p:cTn>
                        </p:par>
                        <p:par>
                          <p:cTn id="90" fill="hold">
                            <p:stCondLst>
                              <p:cond delay="7150"/>
                            </p:stCondLst>
                            <p:childTnLst>
                              <p:par>
                                <p:cTn id="91" presetID="22" presetClass="entr" presetSubtype="4" fill="hold" nodeType="afterEffect">
                                  <p:stCondLst>
                                    <p:cond delay="0"/>
                                  </p:stCondLst>
                                  <p:childTnLst>
                                    <p:set>
                                      <p:cBhvr>
                                        <p:cTn id="92" dur="1" fill="hold">
                                          <p:stCondLst>
                                            <p:cond delay="0"/>
                                          </p:stCondLst>
                                        </p:cTn>
                                        <p:tgtEl>
                                          <p:spTgt spid="7"/>
                                        </p:tgtEl>
                                        <p:attrNameLst>
                                          <p:attrName>style.visibility</p:attrName>
                                        </p:attrNameLst>
                                      </p:cBhvr>
                                      <p:to>
                                        <p:strVal val="visible"/>
                                      </p:to>
                                    </p:set>
                                    <p:animEffect transition="in" filter="wipe(down)">
                                      <p:cBhvr>
                                        <p:cTn id="93" dur="600"/>
                                        <p:tgtEl>
                                          <p:spTgt spid="7"/>
                                        </p:tgtEl>
                                      </p:cBhvr>
                                    </p:animEffect>
                                  </p:childTnLst>
                                </p:cTn>
                              </p:par>
                              <p:par>
                                <p:cTn id="94" presetID="22" presetClass="entr" presetSubtype="4" fill="hold" nodeType="withEffect">
                                  <p:stCondLst>
                                    <p:cond delay="0"/>
                                  </p:stCondLst>
                                  <p:childTnLst>
                                    <p:set>
                                      <p:cBhvr>
                                        <p:cTn id="95" dur="1" fill="hold">
                                          <p:stCondLst>
                                            <p:cond delay="0"/>
                                          </p:stCondLst>
                                        </p:cTn>
                                        <p:tgtEl>
                                          <p:spTgt spid="23"/>
                                        </p:tgtEl>
                                        <p:attrNameLst>
                                          <p:attrName>style.visibility</p:attrName>
                                        </p:attrNameLst>
                                      </p:cBhvr>
                                      <p:to>
                                        <p:strVal val="visible"/>
                                      </p:to>
                                    </p:set>
                                    <p:animEffect transition="in" filter="wipe(down)">
                                      <p:cBhvr>
                                        <p:cTn id="96" dur="600"/>
                                        <p:tgtEl>
                                          <p:spTgt spid="23"/>
                                        </p:tgtEl>
                                      </p:cBhvr>
                                    </p:animEffect>
                                  </p:childTnLst>
                                </p:cTn>
                              </p:par>
                              <p:par>
                                <p:cTn id="97" presetID="2" presetClass="entr" presetSubtype="4" fill="hold" grpId="0" nodeType="withEffect">
                                  <p:stCondLst>
                                    <p:cond delay="0"/>
                                  </p:stCondLst>
                                  <p:childTnLst>
                                    <p:set>
                                      <p:cBhvr>
                                        <p:cTn id="98" dur="1" fill="hold">
                                          <p:stCondLst>
                                            <p:cond delay="0"/>
                                          </p:stCondLst>
                                        </p:cTn>
                                        <p:tgtEl>
                                          <p:spTgt spid="19"/>
                                        </p:tgtEl>
                                        <p:attrNameLst>
                                          <p:attrName>style.visibility</p:attrName>
                                        </p:attrNameLst>
                                      </p:cBhvr>
                                      <p:to>
                                        <p:strVal val="visible"/>
                                      </p:to>
                                    </p:set>
                                    <p:anim calcmode="lin" valueType="num">
                                      <p:cBhvr additive="base">
                                        <p:cTn id="99" dur="600" fill="hold"/>
                                        <p:tgtEl>
                                          <p:spTgt spid="19"/>
                                        </p:tgtEl>
                                        <p:attrNameLst>
                                          <p:attrName>ppt_x</p:attrName>
                                        </p:attrNameLst>
                                      </p:cBhvr>
                                      <p:tavLst>
                                        <p:tav tm="0">
                                          <p:val>
                                            <p:strVal val="#ppt_x"/>
                                          </p:val>
                                        </p:tav>
                                        <p:tav tm="100000">
                                          <p:val>
                                            <p:strVal val="#ppt_x"/>
                                          </p:val>
                                        </p:tav>
                                      </p:tavLst>
                                    </p:anim>
                                    <p:anim calcmode="lin" valueType="num">
                                      <p:cBhvr additive="base">
                                        <p:cTn id="100" dur="600" fill="hold"/>
                                        <p:tgtEl>
                                          <p:spTgt spid="19"/>
                                        </p:tgtEl>
                                        <p:attrNameLst>
                                          <p:attrName>ppt_y</p:attrName>
                                        </p:attrNameLst>
                                      </p:cBhvr>
                                      <p:tavLst>
                                        <p:tav tm="0">
                                          <p:val>
                                            <p:strVal val="1+#ppt_h/2"/>
                                          </p:val>
                                        </p:tav>
                                        <p:tav tm="100000">
                                          <p:val>
                                            <p:strVal val="#ppt_y"/>
                                          </p:val>
                                        </p:tav>
                                      </p:tavLst>
                                    </p:anim>
                                  </p:childTnLst>
                                </p:cTn>
                              </p:par>
                            </p:childTnLst>
                          </p:cTn>
                        </p:par>
                        <p:par>
                          <p:cTn id="101" fill="hold">
                            <p:stCondLst>
                              <p:cond delay="7750"/>
                            </p:stCondLst>
                            <p:childTnLst>
                              <p:par>
                                <p:cTn id="102" presetID="53" presetClass="entr" presetSubtype="16" fill="hold" grpId="0" nodeType="afterEffect">
                                  <p:stCondLst>
                                    <p:cond delay="0"/>
                                  </p:stCondLst>
                                  <p:childTnLst>
                                    <p:set>
                                      <p:cBhvr>
                                        <p:cTn id="103" dur="1" fill="hold">
                                          <p:stCondLst>
                                            <p:cond delay="0"/>
                                          </p:stCondLst>
                                        </p:cTn>
                                        <p:tgtEl>
                                          <p:spTgt spid="75"/>
                                        </p:tgtEl>
                                        <p:attrNameLst>
                                          <p:attrName>style.visibility</p:attrName>
                                        </p:attrNameLst>
                                      </p:cBhvr>
                                      <p:to>
                                        <p:strVal val="visible"/>
                                      </p:to>
                                    </p:set>
                                    <p:anim calcmode="lin" valueType="num">
                                      <p:cBhvr>
                                        <p:cTn id="104" dur="500" fill="hold"/>
                                        <p:tgtEl>
                                          <p:spTgt spid="75"/>
                                        </p:tgtEl>
                                        <p:attrNameLst>
                                          <p:attrName>ppt_w</p:attrName>
                                        </p:attrNameLst>
                                      </p:cBhvr>
                                      <p:tavLst>
                                        <p:tav tm="0">
                                          <p:val>
                                            <p:fltVal val="0"/>
                                          </p:val>
                                        </p:tav>
                                        <p:tav tm="100000">
                                          <p:val>
                                            <p:strVal val="#ppt_w"/>
                                          </p:val>
                                        </p:tav>
                                      </p:tavLst>
                                    </p:anim>
                                    <p:anim calcmode="lin" valueType="num">
                                      <p:cBhvr>
                                        <p:cTn id="105" dur="500" fill="hold"/>
                                        <p:tgtEl>
                                          <p:spTgt spid="75"/>
                                        </p:tgtEl>
                                        <p:attrNameLst>
                                          <p:attrName>ppt_h</p:attrName>
                                        </p:attrNameLst>
                                      </p:cBhvr>
                                      <p:tavLst>
                                        <p:tav tm="0">
                                          <p:val>
                                            <p:fltVal val="0"/>
                                          </p:val>
                                        </p:tav>
                                        <p:tav tm="100000">
                                          <p:val>
                                            <p:strVal val="#ppt_h"/>
                                          </p:val>
                                        </p:tav>
                                      </p:tavLst>
                                    </p:anim>
                                    <p:animEffect transition="in" filter="fade">
                                      <p:cBhvr>
                                        <p:cTn id="106" dur="500"/>
                                        <p:tgtEl>
                                          <p:spTgt spid="75"/>
                                        </p:tgtEl>
                                      </p:cBhvr>
                                    </p:animEffect>
                                  </p:childTnLst>
                                </p:cTn>
                              </p:par>
                            </p:childTnLst>
                          </p:cTn>
                        </p:par>
                        <p:par>
                          <p:cTn id="107" fill="hold">
                            <p:stCondLst>
                              <p:cond delay="8250"/>
                            </p:stCondLst>
                            <p:childTnLst>
                              <p:par>
                                <p:cTn id="108" presetID="53" presetClass="entr" presetSubtype="16" fill="hold" nodeType="afterEffect">
                                  <p:stCondLst>
                                    <p:cond delay="0"/>
                                  </p:stCondLst>
                                  <p:childTnLst>
                                    <p:set>
                                      <p:cBhvr>
                                        <p:cTn id="109" dur="1" fill="hold">
                                          <p:stCondLst>
                                            <p:cond delay="0"/>
                                          </p:stCondLst>
                                        </p:cTn>
                                        <p:tgtEl>
                                          <p:spTgt spid="78"/>
                                        </p:tgtEl>
                                        <p:attrNameLst>
                                          <p:attrName>style.visibility</p:attrName>
                                        </p:attrNameLst>
                                      </p:cBhvr>
                                      <p:to>
                                        <p:strVal val="visible"/>
                                      </p:to>
                                    </p:set>
                                    <p:anim calcmode="lin" valueType="num">
                                      <p:cBhvr>
                                        <p:cTn id="110" dur="500" fill="hold"/>
                                        <p:tgtEl>
                                          <p:spTgt spid="78"/>
                                        </p:tgtEl>
                                        <p:attrNameLst>
                                          <p:attrName>ppt_w</p:attrName>
                                        </p:attrNameLst>
                                      </p:cBhvr>
                                      <p:tavLst>
                                        <p:tav tm="0">
                                          <p:val>
                                            <p:fltVal val="0"/>
                                          </p:val>
                                        </p:tav>
                                        <p:tav tm="100000">
                                          <p:val>
                                            <p:strVal val="#ppt_w"/>
                                          </p:val>
                                        </p:tav>
                                      </p:tavLst>
                                    </p:anim>
                                    <p:anim calcmode="lin" valueType="num">
                                      <p:cBhvr>
                                        <p:cTn id="111" dur="500" fill="hold"/>
                                        <p:tgtEl>
                                          <p:spTgt spid="78"/>
                                        </p:tgtEl>
                                        <p:attrNameLst>
                                          <p:attrName>ppt_h</p:attrName>
                                        </p:attrNameLst>
                                      </p:cBhvr>
                                      <p:tavLst>
                                        <p:tav tm="0">
                                          <p:val>
                                            <p:fltVal val="0"/>
                                          </p:val>
                                        </p:tav>
                                        <p:tav tm="100000">
                                          <p:val>
                                            <p:strVal val="#ppt_h"/>
                                          </p:val>
                                        </p:tav>
                                      </p:tavLst>
                                    </p:anim>
                                    <p:animEffect transition="in" filter="fade">
                                      <p:cBhvr>
                                        <p:cTn id="112" dur="500"/>
                                        <p:tgtEl>
                                          <p:spTgt spid="78"/>
                                        </p:tgtEl>
                                      </p:cBhvr>
                                    </p:animEffect>
                                  </p:childTnLst>
                                </p:cTn>
                              </p:par>
                            </p:childTnLst>
                          </p:cTn>
                        </p:par>
                        <p:par>
                          <p:cTn id="113" fill="hold">
                            <p:stCondLst>
                              <p:cond delay="8750"/>
                            </p:stCondLst>
                            <p:childTnLst>
                              <p:par>
                                <p:cTn id="114" presetID="22" presetClass="entr" presetSubtype="2" fill="hold" nodeType="afterEffect">
                                  <p:stCondLst>
                                    <p:cond delay="0"/>
                                  </p:stCondLst>
                                  <p:childTnLst>
                                    <p:set>
                                      <p:cBhvr>
                                        <p:cTn id="115" dur="1" fill="hold">
                                          <p:stCondLst>
                                            <p:cond delay="0"/>
                                          </p:stCondLst>
                                        </p:cTn>
                                        <p:tgtEl>
                                          <p:spTgt spid="95"/>
                                        </p:tgtEl>
                                        <p:attrNameLst>
                                          <p:attrName>style.visibility</p:attrName>
                                        </p:attrNameLst>
                                      </p:cBhvr>
                                      <p:to>
                                        <p:strVal val="visible"/>
                                      </p:to>
                                    </p:set>
                                    <p:animEffect transition="in" filter="wipe(right)">
                                      <p:cBhvr>
                                        <p:cTn id="116" dur="5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33" grpId="0" animBg="1"/>
      <p:bldP spid="37" grpId="0" animBg="1"/>
      <p:bldP spid="29" grpId="0" animBg="1"/>
      <p:bldP spid="45" grpId="0" animBg="1"/>
      <p:bldP spid="19" grpId="0" animBg="1"/>
      <p:bldP spid="64" grpId="0" animBg="1"/>
      <p:bldP spid="69" grpId="0" animBg="1"/>
      <p:bldP spid="72" grpId="0" animBg="1"/>
      <p:bldP spid="75" grpId="0" animBg="1"/>
      <p:bldP spid="89" grpId="0" animBg="1"/>
      <p:bldP spid="90" grpId="0" animBg="1"/>
      <p:bldP spid="9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87" name="Freeform 15"/>
          <p:cNvSpPr>
            <a:spLocks/>
          </p:cNvSpPr>
          <p:nvPr/>
        </p:nvSpPr>
        <p:spPr bwMode="auto">
          <a:xfrm>
            <a:off x="1082300" y="1837379"/>
            <a:ext cx="3155533" cy="106314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accent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88" name="Freeform 16"/>
          <p:cNvSpPr>
            <a:spLocks/>
          </p:cNvSpPr>
          <p:nvPr/>
        </p:nvSpPr>
        <p:spPr bwMode="auto">
          <a:xfrm>
            <a:off x="1082301" y="1837379"/>
            <a:ext cx="1757780" cy="1063140"/>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9" name="Freeform 17"/>
          <p:cNvSpPr>
            <a:spLocks/>
          </p:cNvSpPr>
          <p:nvPr/>
        </p:nvSpPr>
        <p:spPr bwMode="auto">
          <a:xfrm>
            <a:off x="1082301" y="2900519"/>
            <a:ext cx="4032303" cy="1063140"/>
          </a:xfrm>
          <a:custGeom>
            <a:avLst/>
            <a:gdLst/>
            <a:ahLst/>
            <a:cxnLst>
              <a:cxn ang="0">
                <a:pos x="952" y="125"/>
              </a:cxn>
              <a:cxn ang="0">
                <a:pos x="867" y="0"/>
              </a:cxn>
              <a:cxn ang="0">
                <a:pos x="0" y="0"/>
              </a:cxn>
              <a:cxn ang="0">
                <a:pos x="0" y="251"/>
              </a:cxn>
              <a:cxn ang="0">
                <a:pos x="867" y="251"/>
              </a:cxn>
              <a:cxn ang="0">
                <a:pos x="867" y="251"/>
              </a:cxn>
              <a:cxn ang="0">
                <a:pos x="952" y="125"/>
              </a:cxn>
            </a:cxnLst>
            <a:rect l="0" t="0" r="r" b="b"/>
            <a:pathLst>
              <a:path w="952" h="251">
                <a:moveTo>
                  <a:pt x="952" y="125"/>
                </a:moveTo>
                <a:lnTo>
                  <a:pt x="867" y="0"/>
                </a:lnTo>
                <a:lnTo>
                  <a:pt x="0" y="0"/>
                </a:lnTo>
                <a:lnTo>
                  <a:pt x="0" y="251"/>
                </a:lnTo>
                <a:lnTo>
                  <a:pt x="867" y="251"/>
                </a:lnTo>
                <a:lnTo>
                  <a:pt x="867" y="251"/>
                </a:lnTo>
                <a:lnTo>
                  <a:pt x="952" y="125"/>
                </a:lnTo>
                <a:close/>
              </a:path>
            </a:pathLst>
          </a:custGeom>
          <a:solidFill>
            <a:schemeClr val="accent2"/>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0" name="Freeform 18"/>
          <p:cNvSpPr>
            <a:spLocks/>
          </p:cNvSpPr>
          <p:nvPr/>
        </p:nvSpPr>
        <p:spPr bwMode="auto">
          <a:xfrm>
            <a:off x="1082301" y="2900519"/>
            <a:ext cx="1757780" cy="1063140"/>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1" name="Freeform 19"/>
          <p:cNvSpPr>
            <a:spLocks/>
          </p:cNvSpPr>
          <p:nvPr/>
        </p:nvSpPr>
        <p:spPr bwMode="auto">
          <a:xfrm>
            <a:off x="1082300" y="3963658"/>
            <a:ext cx="4904840" cy="1058903"/>
          </a:xfrm>
          <a:custGeom>
            <a:avLst/>
            <a:gdLst/>
            <a:ahLst/>
            <a:cxnLst>
              <a:cxn ang="0">
                <a:pos x="1074" y="0"/>
              </a:cxn>
              <a:cxn ang="0">
                <a:pos x="0" y="0"/>
              </a:cxn>
              <a:cxn ang="0">
                <a:pos x="0" y="250"/>
              </a:cxn>
              <a:cxn ang="0">
                <a:pos x="1074" y="250"/>
              </a:cxn>
              <a:cxn ang="0">
                <a:pos x="1158" y="125"/>
              </a:cxn>
              <a:cxn ang="0">
                <a:pos x="1074" y="0"/>
              </a:cxn>
            </a:cxnLst>
            <a:rect l="0" t="0" r="r" b="b"/>
            <a:pathLst>
              <a:path w="1158" h="250">
                <a:moveTo>
                  <a:pt x="1074" y="0"/>
                </a:moveTo>
                <a:lnTo>
                  <a:pt x="0" y="0"/>
                </a:lnTo>
                <a:lnTo>
                  <a:pt x="0" y="250"/>
                </a:lnTo>
                <a:lnTo>
                  <a:pt x="1074" y="250"/>
                </a:lnTo>
                <a:lnTo>
                  <a:pt x="1158" y="125"/>
                </a:lnTo>
                <a:lnTo>
                  <a:pt x="1074" y="0"/>
                </a:lnTo>
                <a:close/>
              </a:path>
            </a:pathLst>
          </a:custGeom>
          <a:solidFill>
            <a:schemeClr val="accent3"/>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2" name="Freeform 20"/>
          <p:cNvSpPr>
            <a:spLocks/>
          </p:cNvSpPr>
          <p:nvPr/>
        </p:nvSpPr>
        <p:spPr bwMode="auto">
          <a:xfrm>
            <a:off x="1082301" y="3963658"/>
            <a:ext cx="1757780" cy="1058903"/>
          </a:xfrm>
          <a:custGeom>
            <a:avLst/>
            <a:gdLst/>
            <a:ahLst/>
            <a:cxnLst>
              <a:cxn ang="0">
                <a:pos x="330" y="0"/>
              </a:cxn>
              <a:cxn ang="0">
                <a:pos x="0" y="0"/>
              </a:cxn>
              <a:cxn ang="0">
                <a:pos x="0" y="250"/>
              </a:cxn>
              <a:cxn ang="0">
                <a:pos x="330" y="250"/>
              </a:cxn>
              <a:cxn ang="0">
                <a:pos x="415" y="125"/>
              </a:cxn>
              <a:cxn ang="0">
                <a:pos x="330" y="0"/>
              </a:cxn>
            </a:cxnLst>
            <a:rect l="0" t="0" r="r" b="b"/>
            <a:pathLst>
              <a:path w="415" h="250">
                <a:moveTo>
                  <a:pt x="330" y="0"/>
                </a:moveTo>
                <a:lnTo>
                  <a:pt x="0" y="0"/>
                </a:lnTo>
                <a:lnTo>
                  <a:pt x="0" y="250"/>
                </a:lnTo>
                <a:lnTo>
                  <a:pt x="330" y="250"/>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3" name="Freeform 21"/>
          <p:cNvSpPr>
            <a:spLocks/>
          </p:cNvSpPr>
          <p:nvPr/>
        </p:nvSpPr>
        <p:spPr bwMode="auto">
          <a:xfrm>
            <a:off x="1082301" y="5022561"/>
            <a:ext cx="5781612" cy="1063140"/>
          </a:xfrm>
          <a:custGeom>
            <a:avLst/>
            <a:gdLst/>
            <a:ahLst/>
            <a:cxnLst>
              <a:cxn ang="0">
                <a:pos x="1280" y="0"/>
              </a:cxn>
              <a:cxn ang="0">
                <a:pos x="0" y="0"/>
              </a:cxn>
              <a:cxn ang="0">
                <a:pos x="0" y="251"/>
              </a:cxn>
              <a:cxn ang="0">
                <a:pos x="1280" y="251"/>
              </a:cxn>
              <a:cxn ang="0">
                <a:pos x="1365" y="126"/>
              </a:cxn>
              <a:cxn ang="0">
                <a:pos x="1280" y="0"/>
              </a:cxn>
            </a:cxnLst>
            <a:rect l="0" t="0" r="r" b="b"/>
            <a:pathLst>
              <a:path w="1365" h="251">
                <a:moveTo>
                  <a:pt x="1280" y="0"/>
                </a:moveTo>
                <a:lnTo>
                  <a:pt x="0" y="0"/>
                </a:lnTo>
                <a:lnTo>
                  <a:pt x="0" y="251"/>
                </a:lnTo>
                <a:lnTo>
                  <a:pt x="1280" y="251"/>
                </a:lnTo>
                <a:lnTo>
                  <a:pt x="1365" y="126"/>
                </a:lnTo>
                <a:lnTo>
                  <a:pt x="1280" y="0"/>
                </a:lnTo>
                <a:close/>
              </a:path>
            </a:pathLst>
          </a:custGeom>
          <a:solidFill>
            <a:schemeClr val="accent4"/>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4" name="Freeform 22"/>
          <p:cNvSpPr>
            <a:spLocks/>
          </p:cNvSpPr>
          <p:nvPr/>
        </p:nvSpPr>
        <p:spPr bwMode="auto">
          <a:xfrm>
            <a:off x="1082301" y="5022561"/>
            <a:ext cx="1757780" cy="1063140"/>
          </a:xfrm>
          <a:custGeom>
            <a:avLst/>
            <a:gdLst/>
            <a:ahLst/>
            <a:cxnLst>
              <a:cxn ang="0">
                <a:pos x="330" y="0"/>
              </a:cxn>
              <a:cxn ang="0">
                <a:pos x="0" y="0"/>
              </a:cxn>
              <a:cxn ang="0">
                <a:pos x="0" y="251"/>
              </a:cxn>
              <a:cxn ang="0">
                <a:pos x="330" y="251"/>
              </a:cxn>
              <a:cxn ang="0">
                <a:pos x="415" y="126"/>
              </a:cxn>
              <a:cxn ang="0">
                <a:pos x="330" y="0"/>
              </a:cxn>
            </a:cxnLst>
            <a:rect l="0" t="0" r="r" b="b"/>
            <a:pathLst>
              <a:path w="415" h="251">
                <a:moveTo>
                  <a:pt x="330" y="0"/>
                </a:moveTo>
                <a:lnTo>
                  <a:pt x="0" y="0"/>
                </a:lnTo>
                <a:lnTo>
                  <a:pt x="0" y="251"/>
                </a:lnTo>
                <a:lnTo>
                  <a:pt x="330" y="251"/>
                </a:lnTo>
                <a:lnTo>
                  <a:pt x="415" y="126"/>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1510802" y="2087415"/>
            <a:ext cx="736855" cy="563071"/>
            <a:chOff x="1201738" y="1511300"/>
            <a:chExt cx="168275" cy="128588"/>
          </a:xfrm>
          <a:solidFill>
            <a:schemeClr val="tx1">
              <a:lumMod val="65000"/>
              <a:lumOff val="35000"/>
            </a:schemeClr>
          </a:solidFill>
        </p:grpSpPr>
        <p:sp>
          <p:nvSpPr>
            <p:cNvPr id="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 name="Group 22"/>
          <p:cNvGrpSpPr/>
          <p:nvPr/>
        </p:nvGrpSpPr>
        <p:grpSpPr>
          <a:xfrm>
            <a:off x="1537724" y="3148189"/>
            <a:ext cx="683009" cy="567804"/>
            <a:chOff x="1219200" y="1962150"/>
            <a:chExt cx="131763" cy="109538"/>
          </a:xfrm>
          <a:solidFill>
            <a:schemeClr val="tx1">
              <a:lumMod val="65000"/>
              <a:lumOff val="35000"/>
            </a:schemeClr>
          </a:solidFill>
        </p:grpSpPr>
        <p:sp>
          <p:nvSpPr>
            <p:cNvPr id="7"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1565045" y="4169948"/>
            <a:ext cx="628369" cy="646321"/>
            <a:chOff x="1230313" y="2405063"/>
            <a:chExt cx="111125" cy="114300"/>
          </a:xfrm>
          <a:solidFill>
            <a:schemeClr val="tx1">
              <a:lumMod val="65000"/>
              <a:lumOff val="35000"/>
            </a:schemeClr>
          </a:solidFill>
        </p:grpSpPr>
        <p:sp>
          <p:nvSpPr>
            <p:cNvPr id="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5" name="Group 24"/>
          <p:cNvGrpSpPr/>
          <p:nvPr/>
        </p:nvGrpSpPr>
        <p:grpSpPr>
          <a:xfrm>
            <a:off x="1558215" y="5228776"/>
            <a:ext cx="642029" cy="650709"/>
            <a:chOff x="1227138" y="2852738"/>
            <a:chExt cx="117475" cy="119063"/>
          </a:xfrm>
          <a:solidFill>
            <a:schemeClr val="tx1">
              <a:lumMod val="65000"/>
              <a:lumOff val="35000"/>
            </a:schemeClr>
          </a:solidFill>
        </p:grpSpPr>
        <p:sp>
          <p:nvSpPr>
            <p:cNvPr id="12"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TextBox 66"/>
          <p:cNvSpPr txBox="1"/>
          <p:nvPr/>
        </p:nvSpPr>
        <p:spPr>
          <a:xfrm>
            <a:off x="2844800" y="2069999"/>
            <a:ext cx="897299" cy="597899"/>
          </a:xfrm>
          <a:prstGeom prst="rect">
            <a:avLst/>
          </a:prstGeom>
          <a:noFill/>
        </p:spPr>
        <p:txBody>
          <a:bodyPr wrap="none" rtlCol="0" anchor="ctr" anchorCtr="1">
            <a:noAutofit/>
          </a:bodyPr>
          <a:lstStyle/>
          <a:p>
            <a:pPr algn="ctr"/>
            <a:r>
              <a:rPr lang="en-US" sz="2400" b="1" dirty="0">
                <a:solidFill>
                  <a:schemeClr val="bg1"/>
                </a:solidFill>
              </a:rPr>
              <a:t>10%</a:t>
            </a:r>
          </a:p>
        </p:txBody>
      </p:sp>
      <p:sp>
        <p:nvSpPr>
          <p:cNvPr id="68" name="TextBox 67"/>
          <p:cNvSpPr txBox="1"/>
          <p:nvPr/>
        </p:nvSpPr>
        <p:spPr>
          <a:xfrm>
            <a:off x="2844800" y="3133139"/>
            <a:ext cx="897299" cy="597899"/>
          </a:xfrm>
          <a:prstGeom prst="rect">
            <a:avLst/>
          </a:prstGeom>
          <a:noFill/>
        </p:spPr>
        <p:txBody>
          <a:bodyPr wrap="none" rtlCol="0" anchor="ctr" anchorCtr="1">
            <a:noAutofit/>
          </a:bodyPr>
          <a:lstStyle/>
          <a:p>
            <a:pPr algn="ctr"/>
            <a:r>
              <a:rPr lang="en-US" sz="2400" b="1" dirty="0">
                <a:solidFill>
                  <a:schemeClr val="bg1"/>
                </a:solidFill>
              </a:rPr>
              <a:t>15%</a:t>
            </a:r>
          </a:p>
        </p:txBody>
      </p:sp>
      <p:sp>
        <p:nvSpPr>
          <p:cNvPr id="69" name="TextBox 68"/>
          <p:cNvSpPr txBox="1"/>
          <p:nvPr/>
        </p:nvSpPr>
        <p:spPr>
          <a:xfrm>
            <a:off x="2844800" y="4194159"/>
            <a:ext cx="897299" cy="597899"/>
          </a:xfrm>
          <a:prstGeom prst="rect">
            <a:avLst/>
          </a:prstGeom>
          <a:noFill/>
        </p:spPr>
        <p:txBody>
          <a:bodyPr wrap="none" rtlCol="0" anchor="ctr" anchorCtr="1">
            <a:noAutofit/>
          </a:bodyPr>
          <a:lstStyle/>
          <a:p>
            <a:pPr algn="ctr"/>
            <a:r>
              <a:rPr lang="en-US" sz="2400" b="1" dirty="0">
                <a:solidFill>
                  <a:schemeClr val="bg1"/>
                </a:solidFill>
              </a:rPr>
              <a:t>30%</a:t>
            </a:r>
          </a:p>
        </p:txBody>
      </p:sp>
      <p:sp>
        <p:nvSpPr>
          <p:cNvPr id="70" name="TextBox 69"/>
          <p:cNvSpPr txBox="1"/>
          <p:nvPr/>
        </p:nvSpPr>
        <p:spPr>
          <a:xfrm>
            <a:off x="2844800" y="5255180"/>
            <a:ext cx="897299" cy="597899"/>
          </a:xfrm>
          <a:prstGeom prst="rect">
            <a:avLst/>
          </a:prstGeom>
          <a:noFill/>
        </p:spPr>
        <p:txBody>
          <a:bodyPr wrap="none" rtlCol="0" anchor="ctr" anchorCtr="1">
            <a:noAutofit/>
          </a:bodyPr>
          <a:lstStyle/>
          <a:p>
            <a:pPr algn="ctr"/>
            <a:r>
              <a:rPr lang="en-US" sz="2400" b="1" dirty="0">
                <a:solidFill>
                  <a:schemeClr val="bg1"/>
                </a:solidFill>
              </a:rPr>
              <a:t>45%</a:t>
            </a:r>
          </a:p>
        </p:txBody>
      </p:sp>
      <p:sp>
        <p:nvSpPr>
          <p:cNvPr id="74" name="Rounded Rectangle 73"/>
          <p:cNvSpPr/>
          <p:nvPr/>
        </p:nvSpPr>
        <p:spPr>
          <a:xfrm>
            <a:off x="10959967" y="2039764"/>
            <a:ext cx="125128" cy="658368"/>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6" name="Rounded Rectangle 75"/>
          <p:cNvSpPr/>
          <p:nvPr/>
        </p:nvSpPr>
        <p:spPr>
          <a:xfrm>
            <a:off x="10959967" y="3101491"/>
            <a:ext cx="125128" cy="658368"/>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7" name="TextBox 76"/>
          <p:cNvSpPr txBox="1"/>
          <p:nvPr/>
        </p:nvSpPr>
        <p:spPr>
          <a:xfrm flipH="1">
            <a:off x="7076700" y="2938233"/>
            <a:ext cx="3759200" cy="1027974"/>
          </a:xfrm>
          <a:prstGeom prst="rect">
            <a:avLst/>
          </a:prstGeom>
          <a:noFill/>
        </p:spPr>
        <p:txBody>
          <a:bodyPr wrap="square" rtlCol="0">
            <a:spAutoFit/>
          </a:bodyPr>
          <a:lstStyle/>
          <a:p>
            <a:pPr algn="r"/>
            <a:r>
              <a:rPr lang="en-US" sz="1600" b="1" dirty="0">
                <a:solidFill>
                  <a:schemeClr val="accent2"/>
                </a:solidFill>
              </a:rPr>
              <a:t>Title Goes Here</a:t>
            </a:r>
          </a:p>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78" name="Rounded Rectangle 77"/>
          <p:cNvSpPr/>
          <p:nvPr/>
        </p:nvSpPr>
        <p:spPr>
          <a:xfrm>
            <a:off x="10959967" y="4163217"/>
            <a:ext cx="125128" cy="658368"/>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9" name="TextBox 78"/>
          <p:cNvSpPr txBox="1"/>
          <p:nvPr/>
        </p:nvSpPr>
        <p:spPr>
          <a:xfrm flipH="1">
            <a:off x="7076700" y="3999959"/>
            <a:ext cx="3759200" cy="1027974"/>
          </a:xfrm>
          <a:prstGeom prst="rect">
            <a:avLst/>
          </a:prstGeom>
          <a:noFill/>
        </p:spPr>
        <p:txBody>
          <a:bodyPr wrap="square" rtlCol="0">
            <a:spAutoFit/>
          </a:bodyPr>
          <a:lstStyle/>
          <a:p>
            <a:pPr algn="r"/>
            <a:r>
              <a:rPr lang="en-US" sz="1600" b="1" dirty="0">
                <a:solidFill>
                  <a:schemeClr val="accent3"/>
                </a:solidFill>
              </a:rPr>
              <a:t>Title Goes Here</a:t>
            </a:r>
          </a:p>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0" name="Rounded Rectangle 79"/>
          <p:cNvSpPr/>
          <p:nvPr/>
        </p:nvSpPr>
        <p:spPr>
          <a:xfrm>
            <a:off x="10959967" y="5224945"/>
            <a:ext cx="125128" cy="658368"/>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81" name="TextBox 80"/>
          <p:cNvSpPr txBox="1"/>
          <p:nvPr/>
        </p:nvSpPr>
        <p:spPr>
          <a:xfrm flipH="1">
            <a:off x="7076700" y="5061687"/>
            <a:ext cx="3759200" cy="1027974"/>
          </a:xfrm>
          <a:prstGeom prst="rect">
            <a:avLst/>
          </a:prstGeom>
          <a:noFill/>
        </p:spPr>
        <p:txBody>
          <a:bodyPr wrap="square" rtlCol="0">
            <a:spAutoFit/>
          </a:bodyPr>
          <a:lstStyle/>
          <a:p>
            <a:pPr algn="r"/>
            <a:r>
              <a:rPr lang="en-US" sz="1600" b="1" dirty="0">
                <a:solidFill>
                  <a:schemeClr val="accent4"/>
                </a:solidFill>
              </a:rPr>
              <a:t>Title Goes Here</a:t>
            </a:r>
          </a:p>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39" name="TextBox 3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52" name="Group 51"/>
          <p:cNvGrpSpPr/>
          <p:nvPr/>
        </p:nvGrpSpPr>
        <p:grpSpPr>
          <a:xfrm>
            <a:off x="7076700" y="1934562"/>
            <a:ext cx="3653032" cy="949035"/>
            <a:chOff x="1295283" y="1253075"/>
            <a:chExt cx="1712184" cy="875744"/>
          </a:xfrm>
        </p:grpSpPr>
        <p:sp>
          <p:nvSpPr>
            <p:cNvPr id="53" name="TextBox 52"/>
            <p:cNvSpPr txBox="1"/>
            <p:nvPr/>
          </p:nvSpPr>
          <p:spPr>
            <a:xfrm>
              <a:off x="1295283" y="1447200"/>
              <a:ext cx="1712184" cy="681619"/>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4" name="Rectangle 53"/>
            <p:cNvSpPr/>
            <p:nvPr/>
          </p:nvSpPr>
          <p:spPr>
            <a:xfrm>
              <a:off x="2236149" y="1253075"/>
              <a:ext cx="771316" cy="340810"/>
            </a:xfrm>
            <a:prstGeom prst="rect">
              <a:avLst/>
            </a:prstGeom>
          </p:spPr>
          <p:txBody>
            <a:bodyPr wrap="none">
              <a:spAutoFit/>
            </a:bodyPr>
            <a:lstStyle/>
            <a:p>
              <a:pPr algn="r"/>
              <a:r>
                <a:rPr lang="en-US" b="1" dirty="0">
                  <a:solidFill>
                    <a:srgbClr val="00B0F0"/>
                  </a:solidFill>
                </a:rPr>
                <a:t>Title Goes Here</a:t>
              </a:r>
            </a:p>
          </p:txBody>
        </p:sp>
      </p:grpSp>
    </p:spTree>
    <p:extLst>
      <p:ext uri="{BB962C8B-B14F-4D97-AF65-F5344CB8AC3E}">
        <p14:creationId xmlns:p14="http://schemas.microsoft.com/office/powerpoint/2010/main" val="270686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088"/>
                                        </p:tgtEl>
                                        <p:attrNameLst>
                                          <p:attrName>style.visibility</p:attrName>
                                        </p:attrNameLst>
                                      </p:cBhvr>
                                      <p:to>
                                        <p:strVal val="visible"/>
                                      </p:to>
                                    </p:set>
                                    <p:anim calcmode="lin" valueType="num">
                                      <p:cBhvr additive="base">
                                        <p:cTn id="11" dur="500" fill="hold"/>
                                        <p:tgtEl>
                                          <p:spTgt spid="3088"/>
                                        </p:tgtEl>
                                        <p:attrNameLst>
                                          <p:attrName>ppt_x</p:attrName>
                                        </p:attrNameLst>
                                      </p:cBhvr>
                                      <p:tavLst>
                                        <p:tav tm="0">
                                          <p:val>
                                            <p:strVal val="0-#ppt_w/2"/>
                                          </p:val>
                                        </p:tav>
                                        <p:tav tm="100000">
                                          <p:val>
                                            <p:strVal val="#ppt_x"/>
                                          </p:val>
                                        </p:tav>
                                      </p:tavLst>
                                    </p:anim>
                                    <p:anim calcmode="lin" valueType="num">
                                      <p:cBhvr additive="base">
                                        <p:cTn id="12" dur="500" fill="hold"/>
                                        <p:tgtEl>
                                          <p:spTgt spid="308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3" presetClass="entr" presetSubtype="16" fill="hold" nodeType="afterEffect">
                                  <p:stCondLst>
                                    <p:cond delay="0"/>
                                  </p:stCondLst>
                                  <p:childTnLst>
                                    <p:set>
                                      <p:cBhvr>
                                        <p:cTn id="15" dur="1" fill="hold">
                                          <p:stCondLst>
                                            <p:cond delay="0"/>
                                          </p:stCondLst>
                                        </p:cTn>
                                        <p:tgtEl>
                                          <p:spTgt spid="22"/>
                                        </p:tgtEl>
                                        <p:attrNameLst>
                                          <p:attrName>style.visibility</p:attrName>
                                        </p:attrNameLst>
                                      </p:cBhvr>
                                      <p:to>
                                        <p:strVal val="visible"/>
                                      </p:to>
                                    </p:set>
                                    <p:anim calcmode="lin" valueType="num">
                                      <p:cBhvr>
                                        <p:cTn id="16" dur="500" fill="hold"/>
                                        <p:tgtEl>
                                          <p:spTgt spid="22"/>
                                        </p:tgtEl>
                                        <p:attrNameLst>
                                          <p:attrName>ppt_w</p:attrName>
                                        </p:attrNameLst>
                                      </p:cBhvr>
                                      <p:tavLst>
                                        <p:tav tm="0">
                                          <p:val>
                                            <p:fltVal val="0"/>
                                          </p:val>
                                        </p:tav>
                                        <p:tav tm="100000">
                                          <p:val>
                                            <p:strVal val="#ppt_w"/>
                                          </p:val>
                                        </p:tav>
                                      </p:tavLst>
                                    </p:anim>
                                    <p:anim calcmode="lin" valueType="num">
                                      <p:cBhvr>
                                        <p:cTn id="17" dur="500" fill="hold"/>
                                        <p:tgtEl>
                                          <p:spTgt spid="22"/>
                                        </p:tgtEl>
                                        <p:attrNameLst>
                                          <p:attrName>ppt_h</p:attrName>
                                        </p:attrNameLst>
                                      </p:cBhvr>
                                      <p:tavLst>
                                        <p:tav tm="0">
                                          <p:val>
                                            <p:fltVal val="0"/>
                                          </p:val>
                                        </p:tav>
                                        <p:tav tm="100000">
                                          <p:val>
                                            <p:strVal val="#ppt_h"/>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087"/>
                                        </p:tgtEl>
                                        <p:attrNameLst>
                                          <p:attrName>style.visibility</p:attrName>
                                        </p:attrNameLst>
                                      </p:cBhvr>
                                      <p:to>
                                        <p:strVal val="visible"/>
                                      </p:to>
                                    </p:set>
                                    <p:animEffect transition="in" filter="wipe(left)">
                                      <p:cBhvr>
                                        <p:cTn id="21" dur="500"/>
                                        <p:tgtEl>
                                          <p:spTgt spid="3087"/>
                                        </p:tgtEl>
                                      </p:cBhvr>
                                    </p:animEffect>
                                  </p:childTnLst>
                                </p:cTn>
                              </p:par>
                            </p:childTnLst>
                          </p:cTn>
                        </p:par>
                        <p:par>
                          <p:cTn id="22" fill="hold">
                            <p:stCondLst>
                              <p:cond delay="2500"/>
                            </p:stCondLst>
                            <p:childTnLst>
                              <p:par>
                                <p:cTn id="23" presetID="10" presetClass="entr" presetSubtype="0" fill="hold" grpId="0" nodeType="afterEffect">
                                  <p:stCondLst>
                                    <p:cond delay="0"/>
                                  </p:stCondLst>
                                  <p:childTnLst>
                                    <p:set>
                                      <p:cBhvr>
                                        <p:cTn id="24" dur="1" fill="hold">
                                          <p:stCondLst>
                                            <p:cond delay="0"/>
                                          </p:stCondLst>
                                        </p:cTn>
                                        <p:tgtEl>
                                          <p:spTgt spid="67"/>
                                        </p:tgtEl>
                                        <p:attrNameLst>
                                          <p:attrName>style.visibility</p:attrName>
                                        </p:attrNameLst>
                                      </p:cBhvr>
                                      <p:to>
                                        <p:strVal val="visible"/>
                                      </p:to>
                                    </p:set>
                                    <p:animEffect transition="in" filter="fade">
                                      <p:cBhvr>
                                        <p:cTn id="25" dur="500"/>
                                        <p:tgtEl>
                                          <p:spTgt spid="67"/>
                                        </p:tgtEl>
                                      </p:cBhvr>
                                    </p:animEffect>
                                  </p:childTnLst>
                                </p:cTn>
                              </p:par>
                            </p:childTnLst>
                          </p:cTn>
                        </p:par>
                        <p:par>
                          <p:cTn id="26" fill="hold">
                            <p:stCondLst>
                              <p:cond delay="3000"/>
                            </p:stCondLst>
                            <p:childTnLst>
                              <p:par>
                                <p:cTn id="27" presetID="22" presetClass="entr" presetSubtype="2" fill="hold" nodeType="afterEffect">
                                  <p:stCondLst>
                                    <p:cond delay="0"/>
                                  </p:stCondLst>
                                  <p:childTnLst>
                                    <p:set>
                                      <p:cBhvr>
                                        <p:cTn id="28" dur="1" fill="hold">
                                          <p:stCondLst>
                                            <p:cond delay="0"/>
                                          </p:stCondLst>
                                        </p:cTn>
                                        <p:tgtEl>
                                          <p:spTgt spid="52"/>
                                        </p:tgtEl>
                                        <p:attrNameLst>
                                          <p:attrName>style.visibility</p:attrName>
                                        </p:attrNameLst>
                                      </p:cBhvr>
                                      <p:to>
                                        <p:strVal val="visible"/>
                                      </p:to>
                                    </p:set>
                                    <p:animEffect transition="in" filter="wipe(right)">
                                      <p:cBhvr>
                                        <p:cTn id="29" dur="500"/>
                                        <p:tgtEl>
                                          <p:spTgt spid="52"/>
                                        </p:tgtEl>
                                      </p:cBhvr>
                                    </p:animEffect>
                                  </p:childTnLst>
                                </p:cTn>
                              </p:par>
                            </p:childTnLst>
                          </p:cTn>
                        </p:par>
                        <p:par>
                          <p:cTn id="30" fill="hold">
                            <p:stCondLst>
                              <p:cond delay="3500"/>
                            </p:stCondLst>
                            <p:childTnLst>
                              <p:par>
                                <p:cTn id="31" presetID="2" presetClass="entr" presetSubtype="2" fill="hold" grpId="0" nodeType="afterEffect">
                                  <p:stCondLst>
                                    <p:cond delay="0"/>
                                  </p:stCondLst>
                                  <p:childTnLst>
                                    <p:set>
                                      <p:cBhvr>
                                        <p:cTn id="32" dur="1" fill="hold">
                                          <p:stCondLst>
                                            <p:cond delay="0"/>
                                          </p:stCondLst>
                                        </p:cTn>
                                        <p:tgtEl>
                                          <p:spTgt spid="74"/>
                                        </p:tgtEl>
                                        <p:attrNameLst>
                                          <p:attrName>style.visibility</p:attrName>
                                        </p:attrNameLst>
                                      </p:cBhvr>
                                      <p:to>
                                        <p:strVal val="visible"/>
                                      </p:to>
                                    </p:set>
                                    <p:anim calcmode="lin" valueType="num">
                                      <p:cBhvr additive="base">
                                        <p:cTn id="33" dur="500" fill="hold"/>
                                        <p:tgtEl>
                                          <p:spTgt spid="74"/>
                                        </p:tgtEl>
                                        <p:attrNameLst>
                                          <p:attrName>ppt_x</p:attrName>
                                        </p:attrNameLst>
                                      </p:cBhvr>
                                      <p:tavLst>
                                        <p:tav tm="0">
                                          <p:val>
                                            <p:strVal val="1+#ppt_w/2"/>
                                          </p:val>
                                        </p:tav>
                                        <p:tav tm="100000">
                                          <p:val>
                                            <p:strVal val="#ppt_x"/>
                                          </p:val>
                                        </p:tav>
                                      </p:tavLst>
                                    </p:anim>
                                    <p:anim calcmode="lin" valueType="num">
                                      <p:cBhvr additive="base">
                                        <p:cTn id="34" dur="500" fill="hold"/>
                                        <p:tgtEl>
                                          <p:spTgt spid="74"/>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2" presetClass="entr" presetSubtype="8" fill="hold" grpId="0" nodeType="afterEffect">
                                  <p:stCondLst>
                                    <p:cond delay="0"/>
                                  </p:stCondLst>
                                  <p:childTnLst>
                                    <p:set>
                                      <p:cBhvr>
                                        <p:cTn id="37" dur="1" fill="hold">
                                          <p:stCondLst>
                                            <p:cond delay="0"/>
                                          </p:stCondLst>
                                        </p:cTn>
                                        <p:tgtEl>
                                          <p:spTgt spid="3090"/>
                                        </p:tgtEl>
                                        <p:attrNameLst>
                                          <p:attrName>style.visibility</p:attrName>
                                        </p:attrNameLst>
                                      </p:cBhvr>
                                      <p:to>
                                        <p:strVal val="visible"/>
                                      </p:to>
                                    </p:set>
                                    <p:anim calcmode="lin" valueType="num">
                                      <p:cBhvr additive="base">
                                        <p:cTn id="38" dur="500" fill="hold"/>
                                        <p:tgtEl>
                                          <p:spTgt spid="3090"/>
                                        </p:tgtEl>
                                        <p:attrNameLst>
                                          <p:attrName>ppt_x</p:attrName>
                                        </p:attrNameLst>
                                      </p:cBhvr>
                                      <p:tavLst>
                                        <p:tav tm="0">
                                          <p:val>
                                            <p:strVal val="0-#ppt_w/2"/>
                                          </p:val>
                                        </p:tav>
                                        <p:tav tm="100000">
                                          <p:val>
                                            <p:strVal val="#ppt_x"/>
                                          </p:val>
                                        </p:tav>
                                      </p:tavLst>
                                    </p:anim>
                                    <p:anim calcmode="lin" valueType="num">
                                      <p:cBhvr additive="base">
                                        <p:cTn id="39" dur="500" fill="hold"/>
                                        <p:tgtEl>
                                          <p:spTgt spid="3090"/>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3" presetClass="entr" presetSubtype="16" fill="hold"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3089"/>
                                        </p:tgtEl>
                                        <p:attrNameLst>
                                          <p:attrName>style.visibility</p:attrName>
                                        </p:attrNameLst>
                                      </p:cBhvr>
                                      <p:to>
                                        <p:strVal val="visible"/>
                                      </p:to>
                                    </p:set>
                                    <p:animEffect transition="in" filter="wipe(left)">
                                      <p:cBhvr>
                                        <p:cTn id="48" dur="500"/>
                                        <p:tgtEl>
                                          <p:spTgt spid="3089"/>
                                        </p:tgtEl>
                                      </p:cBhvr>
                                    </p:animEffect>
                                  </p:childTnLst>
                                </p:cTn>
                              </p:par>
                            </p:childTnLst>
                          </p:cTn>
                        </p:par>
                        <p:par>
                          <p:cTn id="49" fill="hold">
                            <p:stCondLst>
                              <p:cond delay="5500"/>
                            </p:stCondLst>
                            <p:childTnLst>
                              <p:par>
                                <p:cTn id="50" presetID="10" presetClass="entr" presetSubtype="0" fill="hold" grpId="0" nodeType="afterEffect">
                                  <p:stCondLst>
                                    <p:cond delay="0"/>
                                  </p:stCondLst>
                                  <p:childTnLst>
                                    <p:set>
                                      <p:cBhvr>
                                        <p:cTn id="51" dur="1" fill="hold">
                                          <p:stCondLst>
                                            <p:cond delay="0"/>
                                          </p:stCondLst>
                                        </p:cTn>
                                        <p:tgtEl>
                                          <p:spTgt spid="68"/>
                                        </p:tgtEl>
                                        <p:attrNameLst>
                                          <p:attrName>style.visibility</p:attrName>
                                        </p:attrNameLst>
                                      </p:cBhvr>
                                      <p:to>
                                        <p:strVal val="visible"/>
                                      </p:to>
                                    </p:set>
                                    <p:animEffect transition="in" filter="fade">
                                      <p:cBhvr>
                                        <p:cTn id="52" dur="500"/>
                                        <p:tgtEl>
                                          <p:spTgt spid="68"/>
                                        </p:tgtEl>
                                      </p:cBhvr>
                                    </p:animEffect>
                                  </p:childTnLst>
                                </p:cTn>
                              </p:par>
                            </p:childTnLst>
                          </p:cTn>
                        </p:par>
                        <p:par>
                          <p:cTn id="53" fill="hold">
                            <p:stCondLst>
                              <p:cond delay="6000"/>
                            </p:stCondLst>
                            <p:childTnLst>
                              <p:par>
                                <p:cTn id="54" presetID="2" presetClass="entr" presetSubtype="2" fill="hold" grpId="0" nodeType="afterEffect">
                                  <p:stCondLst>
                                    <p:cond delay="0"/>
                                  </p:stCondLst>
                                  <p:childTnLst>
                                    <p:set>
                                      <p:cBhvr>
                                        <p:cTn id="55" dur="1" fill="hold">
                                          <p:stCondLst>
                                            <p:cond delay="0"/>
                                          </p:stCondLst>
                                        </p:cTn>
                                        <p:tgtEl>
                                          <p:spTgt spid="76"/>
                                        </p:tgtEl>
                                        <p:attrNameLst>
                                          <p:attrName>style.visibility</p:attrName>
                                        </p:attrNameLst>
                                      </p:cBhvr>
                                      <p:to>
                                        <p:strVal val="visible"/>
                                      </p:to>
                                    </p:set>
                                    <p:anim calcmode="lin" valueType="num">
                                      <p:cBhvr additive="base">
                                        <p:cTn id="56" dur="500" fill="hold"/>
                                        <p:tgtEl>
                                          <p:spTgt spid="76"/>
                                        </p:tgtEl>
                                        <p:attrNameLst>
                                          <p:attrName>ppt_x</p:attrName>
                                        </p:attrNameLst>
                                      </p:cBhvr>
                                      <p:tavLst>
                                        <p:tav tm="0">
                                          <p:val>
                                            <p:strVal val="1+#ppt_w/2"/>
                                          </p:val>
                                        </p:tav>
                                        <p:tav tm="100000">
                                          <p:val>
                                            <p:strVal val="#ppt_x"/>
                                          </p:val>
                                        </p:tav>
                                      </p:tavLst>
                                    </p:anim>
                                    <p:anim calcmode="lin" valueType="num">
                                      <p:cBhvr additive="base">
                                        <p:cTn id="57" dur="500" fill="hold"/>
                                        <p:tgtEl>
                                          <p:spTgt spid="76"/>
                                        </p:tgtEl>
                                        <p:attrNameLst>
                                          <p:attrName>ppt_y</p:attrName>
                                        </p:attrNameLst>
                                      </p:cBhvr>
                                      <p:tavLst>
                                        <p:tav tm="0">
                                          <p:val>
                                            <p:strVal val="#ppt_y"/>
                                          </p:val>
                                        </p:tav>
                                        <p:tav tm="100000">
                                          <p:val>
                                            <p:strVal val="#ppt_y"/>
                                          </p:val>
                                        </p:tav>
                                      </p:tavLst>
                                    </p:anim>
                                  </p:childTnLst>
                                </p:cTn>
                              </p:par>
                            </p:childTnLst>
                          </p:cTn>
                        </p:par>
                        <p:par>
                          <p:cTn id="58" fill="hold">
                            <p:stCondLst>
                              <p:cond delay="6500"/>
                            </p:stCondLst>
                            <p:childTnLst>
                              <p:par>
                                <p:cTn id="59" presetID="22" presetClass="entr" presetSubtype="2"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Effect transition="in" filter="wipe(right)">
                                      <p:cBhvr>
                                        <p:cTn id="61" dur="500"/>
                                        <p:tgtEl>
                                          <p:spTgt spid="77"/>
                                        </p:tgtEl>
                                      </p:cBhvr>
                                    </p:animEffect>
                                  </p:childTnLst>
                                </p:cTn>
                              </p:par>
                            </p:childTnLst>
                          </p:cTn>
                        </p:par>
                        <p:par>
                          <p:cTn id="62" fill="hold">
                            <p:stCondLst>
                              <p:cond delay="7000"/>
                            </p:stCondLst>
                            <p:childTnLst>
                              <p:par>
                                <p:cTn id="63" presetID="2" presetClass="entr" presetSubtype="8" fill="hold" grpId="0" nodeType="afterEffect">
                                  <p:stCondLst>
                                    <p:cond delay="0"/>
                                  </p:stCondLst>
                                  <p:childTnLst>
                                    <p:set>
                                      <p:cBhvr>
                                        <p:cTn id="64" dur="1" fill="hold">
                                          <p:stCondLst>
                                            <p:cond delay="0"/>
                                          </p:stCondLst>
                                        </p:cTn>
                                        <p:tgtEl>
                                          <p:spTgt spid="3092"/>
                                        </p:tgtEl>
                                        <p:attrNameLst>
                                          <p:attrName>style.visibility</p:attrName>
                                        </p:attrNameLst>
                                      </p:cBhvr>
                                      <p:to>
                                        <p:strVal val="visible"/>
                                      </p:to>
                                    </p:set>
                                    <p:anim calcmode="lin" valueType="num">
                                      <p:cBhvr additive="base">
                                        <p:cTn id="65" dur="500" fill="hold"/>
                                        <p:tgtEl>
                                          <p:spTgt spid="3092"/>
                                        </p:tgtEl>
                                        <p:attrNameLst>
                                          <p:attrName>ppt_x</p:attrName>
                                        </p:attrNameLst>
                                      </p:cBhvr>
                                      <p:tavLst>
                                        <p:tav tm="0">
                                          <p:val>
                                            <p:strVal val="0-#ppt_w/2"/>
                                          </p:val>
                                        </p:tav>
                                        <p:tav tm="100000">
                                          <p:val>
                                            <p:strVal val="#ppt_x"/>
                                          </p:val>
                                        </p:tav>
                                      </p:tavLst>
                                    </p:anim>
                                    <p:anim calcmode="lin" valueType="num">
                                      <p:cBhvr additive="base">
                                        <p:cTn id="66" dur="500" fill="hold"/>
                                        <p:tgtEl>
                                          <p:spTgt spid="3092"/>
                                        </p:tgtEl>
                                        <p:attrNameLst>
                                          <p:attrName>ppt_y</p:attrName>
                                        </p:attrNameLst>
                                      </p:cBhvr>
                                      <p:tavLst>
                                        <p:tav tm="0">
                                          <p:val>
                                            <p:strVal val="#ppt_y"/>
                                          </p:val>
                                        </p:tav>
                                        <p:tav tm="100000">
                                          <p:val>
                                            <p:strVal val="#ppt_y"/>
                                          </p:val>
                                        </p:tav>
                                      </p:tavLst>
                                    </p:anim>
                                  </p:childTnLst>
                                </p:cTn>
                              </p:par>
                            </p:childTnLst>
                          </p:cTn>
                        </p:par>
                        <p:par>
                          <p:cTn id="67" fill="hold">
                            <p:stCondLst>
                              <p:cond delay="7500"/>
                            </p:stCondLst>
                            <p:childTnLst>
                              <p:par>
                                <p:cTn id="68" presetID="23" presetClass="entr" presetSubtype="16" fill="hold" nodeType="afterEffect">
                                  <p:stCondLst>
                                    <p:cond delay="0"/>
                                  </p:stCondLst>
                                  <p:childTnLst>
                                    <p:set>
                                      <p:cBhvr>
                                        <p:cTn id="69" dur="1" fill="hold">
                                          <p:stCondLst>
                                            <p:cond delay="0"/>
                                          </p:stCondLst>
                                        </p:cTn>
                                        <p:tgtEl>
                                          <p:spTgt spid="24"/>
                                        </p:tgtEl>
                                        <p:attrNameLst>
                                          <p:attrName>style.visibility</p:attrName>
                                        </p:attrNameLst>
                                      </p:cBhvr>
                                      <p:to>
                                        <p:strVal val="visible"/>
                                      </p:to>
                                    </p:set>
                                    <p:anim calcmode="lin" valueType="num">
                                      <p:cBhvr>
                                        <p:cTn id="70" dur="500" fill="hold"/>
                                        <p:tgtEl>
                                          <p:spTgt spid="24"/>
                                        </p:tgtEl>
                                        <p:attrNameLst>
                                          <p:attrName>ppt_w</p:attrName>
                                        </p:attrNameLst>
                                      </p:cBhvr>
                                      <p:tavLst>
                                        <p:tav tm="0">
                                          <p:val>
                                            <p:fltVal val="0"/>
                                          </p:val>
                                        </p:tav>
                                        <p:tav tm="100000">
                                          <p:val>
                                            <p:strVal val="#ppt_w"/>
                                          </p:val>
                                        </p:tav>
                                      </p:tavLst>
                                    </p:anim>
                                    <p:anim calcmode="lin" valueType="num">
                                      <p:cBhvr>
                                        <p:cTn id="71" dur="500" fill="hold"/>
                                        <p:tgtEl>
                                          <p:spTgt spid="24"/>
                                        </p:tgtEl>
                                        <p:attrNameLst>
                                          <p:attrName>ppt_h</p:attrName>
                                        </p:attrNameLst>
                                      </p:cBhvr>
                                      <p:tavLst>
                                        <p:tav tm="0">
                                          <p:val>
                                            <p:fltVal val="0"/>
                                          </p:val>
                                        </p:tav>
                                        <p:tav tm="100000">
                                          <p:val>
                                            <p:strVal val="#ppt_h"/>
                                          </p:val>
                                        </p:tav>
                                      </p:tavLst>
                                    </p:anim>
                                  </p:childTnLst>
                                </p:cTn>
                              </p:par>
                            </p:childTnLst>
                          </p:cTn>
                        </p:par>
                        <p:par>
                          <p:cTn id="72" fill="hold">
                            <p:stCondLst>
                              <p:cond delay="8000"/>
                            </p:stCondLst>
                            <p:childTnLst>
                              <p:par>
                                <p:cTn id="73" presetID="22" presetClass="entr" presetSubtype="8" fill="hold" grpId="0" nodeType="afterEffect">
                                  <p:stCondLst>
                                    <p:cond delay="0"/>
                                  </p:stCondLst>
                                  <p:childTnLst>
                                    <p:set>
                                      <p:cBhvr>
                                        <p:cTn id="74" dur="1" fill="hold">
                                          <p:stCondLst>
                                            <p:cond delay="0"/>
                                          </p:stCondLst>
                                        </p:cTn>
                                        <p:tgtEl>
                                          <p:spTgt spid="3091"/>
                                        </p:tgtEl>
                                        <p:attrNameLst>
                                          <p:attrName>style.visibility</p:attrName>
                                        </p:attrNameLst>
                                      </p:cBhvr>
                                      <p:to>
                                        <p:strVal val="visible"/>
                                      </p:to>
                                    </p:set>
                                    <p:animEffect transition="in" filter="wipe(left)">
                                      <p:cBhvr>
                                        <p:cTn id="75" dur="500"/>
                                        <p:tgtEl>
                                          <p:spTgt spid="3091"/>
                                        </p:tgtEl>
                                      </p:cBhvr>
                                    </p:animEffect>
                                  </p:childTnLst>
                                </p:cTn>
                              </p:par>
                            </p:childTnLst>
                          </p:cTn>
                        </p:par>
                        <p:par>
                          <p:cTn id="76" fill="hold">
                            <p:stCondLst>
                              <p:cond delay="8500"/>
                            </p:stCondLst>
                            <p:childTnLst>
                              <p:par>
                                <p:cTn id="77" presetID="10" presetClass="entr" presetSubtype="0" fill="hold" grpId="0" nodeType="afterEffect">
                                  <p:stCondLst>
                                    <p:cond delay="0"/>
                                  </p:stCondLst>
                                  <p:childTnLst>
                                    <p:set>
                                      <p:cBhvr>
                                        <p:cTn id="78" dur="1" fill="hold">
                                          <p:stCondLst>
                                            <p:cond delay="0"/>
                                          </p:stCondLst>
                                        </p:cTn>
                                        <p:tgtEl>
                                          <p:spTgt spid="69"/>
                                        </p:tgtEl>
                                        <p:attrNameLst>
                                          <p:attrName>style.visibility</p:attrName>
                                        </p:attrNameLst>
                                      </p:cBhvr>
                                      <p:to>
                                        <p:strVal val="visible"/>
                                      </p:to>
                                    </p:set>
                                    <p:animEffect transition="in" filter="fade">
                                      <p:cBhvr>
                                        <p:cTn id="79" dur="500"/>
                                        <p:tgtEl>
                                          <p:spTgt spid="69"/>
                                        </p:tgtEl>
                                      </p:cBhvr>
                                    </p:animEffect>
                                  </p:childTnLst>
                                </p:cTn>
                              </p:par>
                            </p:childTnLst>
                          </p:cTn>
                        </p:par>
                        <p:par>
                          <p:cTn id="80" fill="hold">
                            <p:stCondLst>
                              <p:cond delay="9000"/>
                            </p:stCondLst>
                            <p:childTnLst>
                              <p:par>
                                <p:cTn id="81" presetID="2" presetClass="entr" presetSubtype="2" fill="hold" grpId="0" nodeType="afterEffect">
                                  <p:stCondLst>
                                    <p:cond delay="0"/>
                                  </p:stCondLst>
                                  <p:childTnLst>
                                    <p:set>
                                      <p:cBhvr>
                                        <p:cTn id="82" dur="1" fill="hold">
                                          <p:stCondLst>
                                            <p:cond delay="0"/>
                                          </p:stCondLst>
                                        </p:cTn>
                                        <p:tgtEl>
                                          <p:spTgt spid="78"/>
                                        </p:tgtEl>
                                        <p:attrNameLst>
                                          <p:attrName>style.visibility</p:attrName>
                                        </p:attrNameLst>
                                      </p:cBhvr>
                                      <p:to>
                                        <p:strVal val="visible"/>
                                      </p:to>
                                    </p:set>
                                    <p:anim calcmode="lin" valueType="num">
                                      <p:cBhvr additive="base">
                                        <p:cTn id="83" dur="500" fill="hold"/>
                                        <p:tgtEl>
                                          <p:spTgt spid="78"/>
                                        </p:tgtEl>
                                        <p:attrNameLst>
                                          <p:attrName>ppt_x</p:attrName>
                                        </p:attrNameLst>
                                      </p:cBhvr>
                                      <p:tavLst>
                                        <p:tav tm="0">
                                          <p:val>
                                            <p:strVal val="1+#ppt_w/2"/>
                                          </p:val>
                                        </p:tav>
                                        <p:tav tm="100000">
                                          <p:val>
                                            <p:strVal val="#ppt_x"/>
                                          </p:val>
                                        </p:tav>
                                      </p:tavLst>
                                    </p:anim>
                                    <p:anim calcmode="lin" valueType="num">
                                      <p:cBhvr additive="base">
                                        <p:cTn id="84" dur="500" fill="hold"/>
                                        <p:tgtEl>
                                          <p:spTgt spid="78"/>
                                        </p:tgtEl>
                                        <p:attrNameLst>
                                          <p:attrName>ppt_y</p:attrName>
                                        </p:attrNameLst>
                                      </p:cBhvr>
                                      <p:tavLst>
                                        <p:tav tm="0">
                                          <p:val>
                                            <p:strVal val="#ppt_y"/>
                                          </p:val>
                                        </p:tav>
                                        <p:tav tm="100000">
                                          <p:val>
                                            <p:strVal val="#ppt_y"/>
                                          </p:val>
                                        </p:tav>
                                      </p:tavLst>
                                    </p:anim>
                                  </p:childTnLst>
                                </p:cTn>
                              </p:par>
                            </p:childTnLst>
                          </p:cTn>
                        </p:par>
                        <p:par>
                          <p:cTn id="85" fill="hold">
                            <p:stCondLst>
                              <p:cond delay="9500"/>
                            </p:stCondLst>
                            <p:childTnLst>
                              <p:par>
                                <p:cTn id="86" presetID="22" presetClass="entr" presetSubtype="2" fill="hold" grpId="0" nodeType="afterEffect">
                                  <p:stCondLst>
                                    <p:cond delay="0"/>
                                  </p:stCondLst>
                                  <p:childTnLst>
                                    <p:set>
                                      <p:cBhvr>
                                        <p:cTn id="87" dur="1" fill="hold">
                                          <p:stCondLst>
                                            <p:cond delay="0"/>
                                          </p:stCondLst>
                                        </p:cTn>
                                        <p:tgtEl>
                                          <p:spTgt spid="79"/>
                                        </p:tgtEl>
                                        <p:attrNameLst>
                                          <p:attrName>style.visibility</p:attrName>
                                        </p:attrNameLst>
                                      </p:cBhvr>
                                      <p:to>
                                        <p:strVal val="visible"/>
                                      </p:to>
                                    </p:set>
                                    <p:animEffect transition="in" filter="wipe(right)">
                                      <p:cBhvr>
                                        <p:cTn id="88" dur="500"/>
                                        <p:tgtEl>
                                          <p:spTgt spid="79"/>
                                        </p:tgtEl>
                                      </p:cBhvr>
                                    </p:animEffect>
                                  </p:childTnLst>
                                </p:cTn>
                              </p:par>
                            </p:childTnLst>
                          </p:cTn>
                        </p:par>
                        <p:par>
                          <p:cTn id="89" fill="hold">
                            <p:stCondLst>
                              <p:cond delay="10000"/>
                            </p:stCondLst>
                            <p:childTnLst>
                              <p:par>
                                <p:cTn id="90" presetID="2" presetClass="entr" presetSubtype="8" fill="hold" grpId="0" nodeType="afterEffect">
                                  <p:stCondLst>
                                    <p:cond delay="0"/>
                                  </p:stCondLst>
                                  <p:childTnLst>
                                    <p:set>
                                      <p:cBhvr>
                                        <p:cTn id="91" dur="1" fill="hold">
                                          <p:stCondLst>
                                            <p:cond delay="0"/>
                                          </p:stCondLst>
                                        </p:cTn>
                                        <p:tgtEl>
                                          <p:spTgt spid="3094"/>
                                        </p:tgtEl>
                                        <p:attrNameLst>
                                          <p:attrName>style.visibility</p:attrName>
                                        </p:attrNameLst>
                                      </p:cBhvr>
                                      <p:to>
                                        <p:strVal val="visible"/>
                                      </p:to>
                                    </p:set>
                                    <p:anim calcmode="lin" valueType="num">
                                      <p:cBhvr additive="base">
                                        <p:cTn id="92" dur="500" fill="hold"/>
                                        <p:tgtEl>
                                          <p:spTgt spid="3094"/>
                                        </p:tgtEl>
                                        <p:attrNameLst>
                                          <p:attrName>ppt_x</p:attrName>
                                        </p:attrNameLst>
                                      </p:cBhvr>
                                      <p:tavLst>
                                        <p:tav tm="0">
                                          <p:val>
                                            <p:strVal val="0-#ppt_w/2"/>
                                          </p:val>
                                        </p:tav>
                                        <p:tav tm="100000">
                                          <p:val>
                                            <p:strVal val="#ppt_x"/>
                                          </p:val>
                                        </p:tav>
                                      </p:tavLst>
                                    </p:anim>
                                    <p:anim calcmode="lin" valueType="num">
                                      <p:cBhvr additive="base">
                                        <p:cTn id="93" dur="500" fill="hold"/>
                                        <p:tgtEl>
                                          <p:spTgt spid="3094"/>
                                        </p:tgtEl>
                                        <p:attrNameLst>
                                          <p:attrName>ppt_y</p:attrName>
                                        </p:attrNameLst>
                                      </p:cBhvr>
                                      <p:tavLst>
                                        <p:tav tm="0">
                                          <p:val>
                                            <p:strVal val="#ppt_y"/>
                                          </p:val>
                                        </p:tav>
                                        <p:tav tm="100000">
                                          <p:val>
                                            <p:strVal val="#ppt_y"/>
                                          </p:val>
                                        </p:tav>
                                      </p:tavLst>
                                    </p:anim>
                                  </p:childTnLst>
                                </p:cTn>
                              </p:par>
                            </p:childTnLst>
                          </p:cTn>
                        </p:par>
                        <p:par>
                          <p:cTn id="94" fill="hold">
                            <p:stCondLst>
                              <p:cond delay="10500"/>
                            </p:stCondLst>
                            <p:childTnLst>
                              <p:par>
                                <p:cTn id="95" presetID="23" presetClass="entr" presetSubtype="16" fill="hold" nodeType="after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childTnLst>
                                </p:cTn>
                              </p:par>
                            </p:childTnLst>
                          </p:cTn>
                        </p:par>
                        <p:par>
                          <p:cTn id="99" fill="hold">
                            <p:stCondLst>
                              <p:cond delay="11000"/>
                            </p:stCondLst>
                            <p:childTnLst>
                              <p:par>
                                <p:cTn id="100" presetID="22" presetClass="entr" presetSubtype="8" fill="hold" grpId="0" nodeType="afterEffect">
                                  <p:stCondLst>
                                    <p:cond delay="0"/>
                                  </p:stCondLst>
                                  <p:childTnLst>
                                    <p:set>
                                      <p:cBhvr>
                                        <p:cTn id="101" dur="1" fill="hold">
                                          <p:stCondLst>
                                            <p:cond delay="0"/>
                                          </p:stCondLst>
                                        </p:cTn>
                                        <p:tgtEl>
                                          <p:spTgt spid="3093"/>
                                        </p:tgtEl>
                                        <p:attrNameLst>
                                          <p:attrName>style.visibility</p:attrName>
                                        </p:attrNameLst>
                                      </p:cBhvr>
                                      <p:to>
                                        <p:strVal val="visible"/>
                                      </p:to>
                                    </p:set>
                                    <p:animEffect transition="in" filter="wipe(left)">
                                      <p:cBhvr>
                                        <p:cTn id="102" dur="500"/>
                                        <p:tgtEl>
                                          <p:spTgt spid="3093"/>
                                        </p:tgtEl>
                                      </p:cBhvr>
                                    </p:animEffect>
                                  </p:childTnLst>
                                </p:cTn>
                              </p:par>
                            </p:childTnLst>
                          </p:cTn>
                        </p:par>
                        <p:par>
                          <p:cTn id="103" fill="hold">
                            <p:stCondLst>
                              <p:cond delay="11500"/>
                            </p:stCondLst>
                            <p:childTnLst>
                              <p:par>
                                <p:cTn id="104" presetID="10" presetClass="entr" presetSubtype="0" fill="hold" grpId="0" nodeType="afterEffect">
                                  <p:stCondLst>
                                    <p:cond delay="0"/>
                                  </p:stCondLst>
                                  <p:childTnLst>
                                    <p:set>
                                      <p:cBhvr>
                                        <p:cTn id="105" dur="1" fill="hold">
                                          <p:stCondLst>
                                            <p:cond delay="0"/>
                                          </p:stCondLst>
                                        </p:cTn>
                                        <p:tgtEl>
                                          <p:spTgt spid="70"/>
                                        </p:tgtEl>
                                        <p:attrNameLst>
                                          <p:attrName>style.visibility</p:attrName>
                                        </p:attrNameLst>
                                      </p:cBhvr>
                                      <p:to>
                                        <p:strVal val="visible"/>
                                      </p:to>
                                    </p:set>
                                    <p:animEffect transition="in" filter="fade">
                                      <p:cBhvr>
                                        <p:cTn id="106" dur="500"/>
                                        <p:tgtEl>
                                          <p:spTgt spid="70"/>
                                        </p:tgtEl>
                                      </p:cBhvr>
                                    </p:animEffect>
                                  </p:childTnLst>
                                </p:cTn>
                              </p:par>
                            </p:childTnLst>
                          </p:cTn>
                        </p:par>
                        <p:par>
                          <p:cTn id="107" fill="hold">
                            <p:stCondLst>
                              <p:cond delay="12000"/>
                            </p:stCondLst>
                            <p:childTnLst>
                              <p:par>
                                <p:cTn id="108" presetID="2" presetClass="entr" presetSubtype="2"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additive="base">
                                        <p:cTn id="110" dur="500" fill="hold"/>
                                        <p:tgtEl>
                                          <p:spTgt spid="80"/>
                                        </p:tgtEl>
                                        <p:attrNameLst>
                                          <p:attrName>ppt_x</p:attrName>
                                        </p:attrNameLst>
                                      </p:cBhvr>
                                      <p:tavLst>
                                        <p:tav tm="0">
                                          <p:val>
                                            <p:strVal val="1+#ppt_w/2"/>
                                          </p:val>
                                        </p:tav>
                                        <p:tav tm="100000">
                                          <p:val>
                                            <p:strVal val="#ppt_x"/>
                                          </p:val>
                                        </p:tav>
                                      </p:tavLst>
                                    </p:anim>
                                    <p:anim calcmode="lin" valueType="num">
                                      <p:cBhvr additive="base">
                                        <p:cTn id="111" dur="500" fill="hold"/>
                                        <p:tgtEl>
                                          <p:spTgt spid="80"/>
                                        </p:tgtEl>
                                        <p:attrNameLst>
                                          <p:attrName>ppt_y</p:attrName>
                                        </p:attrNameLst>
                                      </p:cBhvr>
                                      <p:tavLst>
                                        <p:tav tm="0">
                                          <p:val>
                                            <p:strVal val="#ppt_y"/>
                                          </p:val>
                                        </p:tav>
                                        <p:tav tm="100000">
                                          <p:val>
                                            <p:strVal val="#ppt_y"/>
                                          </p:val>
                                        </p:tav>
                                      </p:tavLst>
                                    </p:anim>
                                  </p:childTnLst>
                                </p:cTn>
                              </p:par>
                            </p:childTnLst>
                          </p:cTn>
                        </p:par>
                        <p:par>
                          <p:cTn id="112" fill="hold">
                            <p:stCondLst>
                              <p:cond delay="12500"/>
                            </p:stCondLst>
                            <p:childTnLst>
                              <p:par>
                                <p:cTn id="113" presetID="22" presetClass="entr" presetSubtype="2" fill="hold" grpId="0"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wipe(right)">
                                      <p:cBhvr>
                                        <p:cTn id="115"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087" grpId="0" animBg="1"/>
      <p:bldP spid="3088" grpId="0" animBg="1"/>
      <p:bldP spid="3089" grpId="0" animBg="1"/>
      <p:bldP spid="3090" grpId="0" animBg="1"/>
      <p:bldP spid="3091" grpId="0" animBg="1"/>
      <p:bldP spid="3092" grpId="0" animBg="1"/>
      <p:bldP spid="3093" grpId="0" animBg="1"/>
      <p:bldP spid="3094" grpId="0" animBg="1"/>
      <p:bldP spid="67" grpId="0"/>
      <p:bldP spid="68" grpId="0"/>
      <p:bldP spid="69" grpId="0"/>
      <p:bldP spid="70" grpId="0"/>
      <p:bldP spid="74" grpId="0" animBg="1"/>
      <p:bldP spid="76" grpId="0" animBg="1"/>
      <p:bldP spid="77" grpId="0"/>
      <p:bldP spid="78" grpId="0" animBg="1"/>
      <p:bldP spid="79" grpId="0"/>
      <p:bldP spid="80" grpId="0" animBg="1"/>
      <p:bldP spid="8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28" name="Freeform 27"/>
          <p:cNvSpPr/>
          <p:nvPr/>
        </p:nvSpPr>
        <p:spPr>
          <a:xfrm>
            <a:off x="2566219" y="1752903"/>
            <a:ext cx="2138517"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a:off x="4866967" y="1752904"/>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a:off x="3937818" y="1150678"/>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2566219" y="5091547"/>
            <a:ext cx="2138517"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866967" y="5091548"/>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3937818" y="4489322"/>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2721077" y="1900387"/>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45" name="Oval 44"/>
          <p:cNvSpPr>
            <a:spLocks noChangeAspect="1"/>
          </p:cNvSpPr>
          <p:nvPr/>
        </p:nvSpPr>
        <p:spPr>
          <a:xfrm>
            <a:off x="2710060" y="5245030"/>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grpSp>
        <p:nvGrpSpPr>
          <p:cNvPr id="11" name="Group 10"/>
          <p:cNvGrpSpPr/>
          <p:nvPr/>
        </p:nvGrpSpPr>
        <p:grpSpPr>
          <a:xfrm>
            <a:off x="6096000" y="1942433"/>
            <a:ext cx="4495800" cy="885828"/>
            <a:chOff x="6096000" y="1942433"/>
            <a:chExt cx="4495800" cy="885828"/>
          </a:xfrm>
        </p:grpSpPr>
        <p:sp>
          <p:nvSpPr>
            <p:cNvPr id="54" name="Rectangle 53"/>
            <p:cNvSpPr/>
            <p:nvPr/>
          </p:nvSpPr>
          <p:spPr>
            <a:xfrm>
              <a:off x="6096000" y="1942433"/>
              <a:ext cx="1813639" cy="400110"/>
            </a:xfrm>
            <a:prstGeom prst="rect">
              <a:avLst/>
            </a:prstGeom>
          </p:spPr>
          <p:txBody>
            <a:bodyPr wrap="none">
              <a:spAutoFit/>
            </a:bodyPr>
            <a:lstStyle/>
            <a:p>
              <a:pPr algn="r"/>
              <a:r>
                <a:rPr lang="en-US" sz="2000" b="1" dirty="0">
                  <a:solidFill>
                    <a:schemeClr val="bg1"/>
                  </a:solidFill>
                </a:rPr>
                <a:t>Title Goes Here</a:t>
              </a:r>
            </a:p>
          </p:txBody>
        </p:sp>
        <p:sp>
          <p:nvSpPr>
            <p:cNvPr id="55" name="TextBox 54"/>
            <p:cNvSpPr txBox="1"/>
            <p:nvPr/>
          </p:nvSpPr>
          <p:spPr>
            <a:xfrm>
              <a:off x="6137787" y="2243486"/>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grpSp>
        <p:nvGrpSpPr>
          <p:cNvPr id="56" name="Group 55"/>
          <p:cNvGrpSpPr/>
          <p:nvPr/>
        </p:nvGrpSpPr>
        <p:grpSpPr>
          <a:xfrm>
            <a:off x="5984159" y="5281350"/>
            <a:ext cx="4495800" cy="885828"/>
            <a:chOff x="6096000" y="1942433"/>
            <a:chExt cx="4495800" cy="885828"/>
          </a:xfrm>
        </p:grpSpPr>
        <p:sp>
          <p:nvSpPr>
            <p:cNvPr id="57" name="Rectangle 56"/>
            <p:cNvSpPr/>
            <p:nvPr/>
          </p:nvSpPr>
          <p:spPr>
            <a:xfrm>
              <a:off x="6096000" y="1942433"/>
              <a:ext cx="1813639" cy="400110"/>
            </a:xfrm>
            <a:prstGeom prst="rect">
              <a:avLst/>
            </a:prstGeom>
          </p:spPr>
          <p:txBody>
            <a:bodyPr wrap="none">
              <a:spAutoFit/>
            </a:bodyPr>
            <a:lstStyle/>
            <a:p>
              <a:pPr algn="r"/>
              <a:r>
                <a:rPr lang="en-US" sz="2000" b="1" dirty="0">
                  <a:solidFill>
                    <a:schemeClr val="bg1"/>
                  </a:solidFill>
                </a:rPr>
                <a:t>Title Goes Here</a:t>
              </a:r>
            </a:p>
          </p:txBody>
        </p:sp>
        <p:sp>
          <p:nvSpPr>
            <p:cNvPr id="58" name="TextBox 57"/>
            <p:cNvSpPr txBox="1"/>
            <p:nvPr/>
          </p:nvSpPr>
          <p:spPr>
            <a:xfrm>
              <a:off x="6137787" y="2243486"/>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sp>
        <p:nvSpPr>
          <p:cNvPr id="31" name="Freeform 30"/>
          <p:cNvSpPr/>
          <p:nvPr/>
        </p:nvSpPr>
        <p:spPr>
          <a:xfrm rot="10800000">
            <a:off x="7270950" y="3388120"/>
            <a:ext cx="2138517"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10800000">
            <a:off x="855403" y="3388119"/>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p:nvPr/>
        </p:nvSpPr>
        <p:spPr>
          <a:xfrm rot="10800000">
            <a:off x="6140240" y="3222197"/>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526372" y="3515390"/>
            <a:ext cx="4454013" cy="897762"/>
            <a:chOff x="1526372" y="3515390"/>
            <a:chExt cx="4454013" cy="897762"/>
          </a:xfrm>
        </p:grpSpPr>
        <p:sp>
          <p:nvSpPr>
            <p:cNvPr id="60" name="Rectangle 59"/>
            <p:cNvSpPr/>
            <p:nvPr/>
          </p:nvSpPr>
          <p:spPr>
            <a:xfrm>
              <a:off x="1544067" y="3515390"/>
              <a:ext cx="1813639" cy="400110"/>
            </a:xfrm>
            <a:prstGeom prst="rect">
              <a:avLst/>
            </a:prstGeom>
          </p:spPr>
          <p:txBody>
            <a:bodyPr wrap="none">
              <a:spAutoFit/>
            </a:bodyPr>
            <a:lstStyle/>
            <a:p>
              <a:pPr algn="r"/>
              <a:r>
                <a:rPr lang="en-US" sz="2000" b="1" dirty="0">
                  <a:solidFill>
                    <a:schemeClr val="bg1"/>
                  </a:solidFill>
                </a:rPr>
                <a:t>Title Goes Here</a:t>
              </a:r>
            </a:p>
          </p:txBody>
        </p:sp>
        <p:sp>
          <p:nvSpPr>
            <p:cNvPr id="61" name="TextBox 60"/>
            <p:cNvSpPr txBox="1"/>
            <p:nvPr/>
          </p:nvSpPr>
          <p:spPr>
            <a:xfrm>
              <a:off x="1526372" y="3828377"/>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sp>
        <p:nvSpPr>
          <p:cNvPr id="44" name="Oval 43"/>
          <p:cNvSpPr>
            <a:spLocks noChangeAspect="1"/>
          </p:cNvSpPr>
          <p:nvPr/>
        </p:nvSpPr>
        <p:spPr>
          <a:xfrm>
            <a:off x="8340208" y="3528604"/>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Tree>
    <p:extLst>
      <p:ext uri="{BB962C8B-B14F-4D97-AF65-F5344CB8AC3E}">
        <p14:creationId xmlns:p14="http://schemas.microsoft.com/office/powerpoint/2010/main" val="226720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left)">
                                      <p:cBhvr>
                                        <p:cTn id="23" dur="750"/>
                                        <p:tgtEl>
                                          <p:spTgt spid="27"/>
                                        </p:tgtEl>
                                      </p:cBhvr>
                                    </p:animEffect>
                                  </p:childTnLst>
                                </p:cTn>
                              </p:par>
                            </p:childTnLst>
                          </p:cTn>
                        </p:par>
                        <p:par>
                          <p:cTn id="24" fill="hold">
                            <p:stCondLst>
                              <p:cond delay="3250"/>
                            </p:stCondLst>
                            <p:childTnLst>
                              <p:par>
                                <p:cTn id="25" presetID="22" presetClass="entr" presetSubtype="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wipe(left)">
                                      <p:cBhvr>
                                        <p:cTn id="27" dur="1000"/>
                                        <p:tgtEl>
                                          <p:spTgt spid="29"/>
                                        </p:tgtEl>
                                      </p:cBhvr>
                                    </p:animEffect>
                                  </p:childTnLst>
                                </p:cTn>
                              </p:par>
                            </p:childTnLst>
                          </p:cTn>
                        </p:par>
                        <p:par>
                          <p:cTn id="28" fill="hold">
                            <p:stCondLst>
                              <p:cond delay="4250"/>
                            </p:stCondLst>
                            <p:childTnLst>
                              <p:par>
                                <p:cTn id="29" presetID="22" presetClass="entr" presetSubtype="8" fill="hold"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750"/>
                                        <p:tgtEl>
                                          <p:spTgt spid="11"/>
                                        </p:tgtEl>
                                      </p:cBhvr>
                                    </p:animEffect>
                                  </p:childTnLst>
                                </p:cTn>
                              </p:par>
                            </p:childTnLst>
                          </p:cTn>
                        </p:par>
                        <p:par>
                          <p:cTn id="32" fill="hold">
                            <p:stCondLst>
                              <p:cond delay="500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6000"/>
                            </p:stCondLst>
                            <p:childTnLst>
                              <p:par>
                                <p:cTn id="39" presetID="53" presetClass="entr" presetSubtype="16"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6500"/>
                            </p:stCondLst>
                            <p:childTnLst>
                              <p:par>
                                <p:cTn id="45" presetID="22" presetClass="entr" presetSubtype="2"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ipe(right)">
                                      <p:cBhvr>
                                        <p:cTn id="47" dur="750"/>
                                        <p:tgtEl>
                                          <p:spTgt spid="33"/>
                                        </p:tgtEl>
                                      </p:cBhvr>
                                    </p:animEffect>
                                  </p:childTnLst>
                                </p:cTn>
                              </p:par>
                            </p:childTnLst>
                          </p:cTn>
                        </p:par>
                        <p:par>
                          <p:cTn id="48" fill="hold">
                            <p:stCondLst>
                              <p:cond delay="7250"/>
                            </p:stCondLst>
                            <p:childTnLst>
                              <p:par>
                                <p:cTn id="49" presetID="22" presetClass="entr" presetSubtype="2"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right)">
                                      <p:cBhvr>
                                        <p:cTn id="51" dur="1000"/>
                                        <p:tgtEl>
                                          <p:spTgt spid="32"/>
                                        </p:tgtEl>
                                      </p:cBhvr>
                                    </p:animEffect>
                                  </p:childTnLst>
                                </p:cTn>
                              </p:par>
                            </p:childTnLst>
                          </p:cTn>
                        </p:par>
                        <p:par>
                          <p:cTn id="52" fill="hold">
                            <p:stCondLst>
                              <p:cond delay="8250"/>
                            </p:stCondLst>
                            <p:childTnLst>
                              <p:par>
                                <p:cTn id="53" presetID="22" presetClass="entr" presetSubtype="2"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right)">
                                      <p:cBhvr>
                                        <p:cTn id="55" dur="750"/>
                                        <p:tgtEl>
                                          <p:spTgt spid="18"/>
                                        </p:tgtEl>
                                      </p:cBhvr>
                                    </p:animEffect>
                                  </p:childTnLst>
                                </p:cTn>
                              </p:par>
                            </p:childTnLst>
                          </p:cTn>
                        </p:par>
                        <p:par>
                          <p:cTn id="56" fill="hold">
                            <p:stCondLst>
                              <p:cond delay="9000"/>
                            </p:stCondLst>
                            <p:childTnLst>
                              <p:par>
                                <p:cTn id="57" presetID="42" presetClass="entr" presetSubtype="0"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fade">
                                      <p:cBhvr>
                                        <p:cTn id="59" dur="1000"/>
                                        <p:tgtEl>
                                          <p:spTgt spid="35"/>
                                        </p:tgtEl>
                                      </p:cBhvr>
                                    </p:animEffect>
                                    <p:anim calcmode="lin" valueType="num">
                                      <p:cBhvr>
                                        <p:cTn id="60" dur="1000" fill="hold"/>
                                        <p:tgtEl>
                                          <p:spTgt spid="35"/>
                                        </p:tgtEl>
                                        <p:attrNameLst>
                                          <p:attrName>ppt_x</p:attrName>
                                        </p:attrNameLst>
                                      </p:cBhvr>
                                      <p:tavLst>
                                        <p:tav tm="0">
                                          <p:val>
                                            <p:strVal val="#ppt_x"/>
                                          </p:val>
                                        </p:tav>
                                        <p:tav tm="100000">
                                          <p:val>
                                            <p:strVal val="#ppt_x"/>
                                          </p:val>
                                        </p:tav>
                                      </p:tavLst>
                                    </p:anim>
                                    <p:anim calcmode="lin" valueType="num">
                                      <p:cBhvr>
                                        <p:cTn id="61" dur="1000" fill="hold"/>
                                        <p:tgtEl>
                                          <p:spTgt spid="35"/>
                                        </p:tgtEl>
                                        <p:attrNameLst>
                                          <p:attrName>ppt_y</p:attrName>
                                        </p:attrNameLst>
                                      </p:cBhvr>
                                      <p:tavLst>
                                        <p:tav tm="0">
                                          <p:val>
                                            <p:strVal val="#ppt_y+.1"/>
                                          </p:val>
                                        </p:tav>
                                        <p:tav tm="100000">
                                          <p:val>
                                            <p:strVal val="#ppt_y"/>
                                          </p:val>
                                        </p:tav>
                                      </p:tavLst>
                                    </p:anim>
                                  </p:childTnLst>
                                </p:cTn>
                              </p:par>
                            </p:childTnLst>
                          </p:cTn>
                        </p:par>
                        <p:par>
                          <p:cTn id="62" fill="hold">
                            <p:stCondLst>
                              <p:cond delay="100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500" fill="hold"/>
                                        <p:tgtEl>
                                          <p:spTgt spid="45"/>
                                        </p:tgtEl>
                                        <p:attrNameLst>
                                          <p:attrName>ppt_w</p:attrName>
                                        </p:attrNameLst>
                                      </p:cBhvr>
                                      <p:tavLst>
                                        <p:tav tm="0">
                                          <p:val>
                                            <p:fltVal val="0"/>
                                          </p:val>
                                        </p:tav>
                                        <p:tav tm="100000">
                                          <p:val>
                                            <p:strVal val="#ppt_w"/>
                                          </p:val>
                                        </p:tav>
                                      </p:tavLst>
                                    </p:anim>
                                    <p:anim calcmode="lin" valueType="num">
                                      <p:cBhvr>
                                        <p:cTn id="66" dur="500" fill="hold"/>
                                        <p:tgtEl>
                                          <p:spTgt spid="45"/>
                                        </p:tgtEl>
                                        <p:attrNameLst>
                                          <p:attrName>ppt_h</p:attrName>
                                        </p:attrNameLst>
                                      </p:cBhvr>
                                      <p:tavLst>
                                        <p:tav tm="0">
                                          <p:val>
                                            <p:fltVal val="0"/>
                                          </p:val>
                                        </p:tav>
                                        <p:tav tm="100000">
                                          <p:val>
                                            <p:strVal val="#ppt_h"/>
                                          </p:val>
                                        </p:tav>
                                      </p:tavLst>
                                    </p:anim>
                                    <p:animEffect transition="in" filter="fade">
                                      <p:cBhvr>
                                        <p:cTn id="67" dur="500"/>
                                        <p:tgtEl>
                                          <p:spTgt spid="45"/>
                                        </p:tgtEl>
                                      </p:cBhvr>
                                    </p:animEffect>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left)">
                                      <p:cBhvr>
                                        <p:cTn id="71" dur="750"/>
                                        <p:tgtEl>
                                          <p:spTgt spid="37"/>
                                        </p:tgtEl>
                                      </p:cBhvr>
                                    </p:animEffect>
                                  </p:childTnLst>
                                </p:cTn>
                              </p:par>
                            </p:childTnLst>
                          </p:cTn>
                        </p:par>
                        <p:par>
                          <p:cTn id="72" fill="hold">
                            <p:stCondLst>
                              <p:cond delay="11250"/>
                            </p:stCondLst>
                            <p:childTnLst>
                              <p:par>
                                <p:cTn id="73" presetID="22" presetClass="entr" presetSubtype="8" fill="hold" grpId="0" nodeType="afterEffect">
                                  <p:stCondLst>
                                    <p:cond delay="0"/>
                                  </p:stCondLst>
                                  <p:childTnLst>
                                    <p:set>
                                      <p:cBhvr>
                                        <p:cTn id="74" dur="1" fill="hold">
                                          <p:stCondLst>
                                            <p:cond delay="0"/>
                                          </p:stCondLst>
                                        </p:cTn>
                                        <p:tgtEl>
                                          <p:spTgt spid="36"/>
                                        </p:tgtEl>
                                        <p:attrNameLst>
                                          <p:attrName>style.visibility</p:attrName>
                                        </p:attrNameLst>
                                      </p:cBhvr>
                                      <p:to>
                                        <p:strVal val="visible"/>
                                      </p:to>
                                    </p:set>
                                    <p:animEffect transition="in" filter="wipe(left)">
                                      <p:cBhvr>
                                        <p:cTn id="75" dur="1000"/>
                                        <p:tgtEl>
                                          <p:spTgt spid="36"/>
                                        </p:tgtEl>
                                      </p:cBhvr>
                                    </p:animEffect>
                                  </p:childTnLst>
                                </p:cTn>
                              </p:par>
                            </p:childTnLst>
                          </p:cTn>
                        </p:par>
                        <p:par>
                          <p:cTn id="76" fill="hold">
                            <p:stCondLst>
                              <p:cond delay="12250"/>
                            </p:stCondLst>
                            <p:childTnLst>
                              <p:par>
                                <p:cTn id="77" presetID="22" presetClass="entr" presetSubtype="8" fill="hold" nodeType="afterEffect">
                                  <p:stCondLst>
                                    <p:cond delay="0"/>
                                  </p:stCondLst>
                                  <p:childTnLst>
                                    <p:set>
                                      <p:cBhvr>
                                        <p:cTn id="78" dur="1" fill="hold">
                                          <p:stCondLst>
                                            <p:cond delay="0"/>
                                          </p:stCondLst>
                                        </p:cTn>
                                        <p:tgtEl>
                                          <p:spTgt spid="56"/>
                                        </p:tgtEl>
                                        <p:attrNameLst>
                                          <p:attrName>style.visibility</p:attrName>
                                        </p:attrNameLst>
                                      </p:cBhvr>
                                      <p:to>
                                        <p:strVal val="visible"/>
                                      </p:to>
                                    </p:set>
                                    <p:animEffect transition="in" filter="wipe(left)">
                                      <p:cBhvr>
                                        <p:cTn id="79" dur="75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28" grpId="0" animBg="1"/>
      <p:bldP spid="29" grpId="0" animBg="1"/>
      <p:bldP spid="27" grpId="0" animBg="1"/>
      <p:bldP spid="35" grpId="0" animBg="1"/>
      <p:bldP spid="36" grpId="0" animBg="1"/>
      <p:bldP spid="37" grpId="0" animBg="1"/>
      <p:bldP spid="10" grpId="0" animBg="1"/>
      <p:bldP spid="45" grpId="0" animBg="1"/>
      <p:bldP spid="31" grpId="0" animBg="1"/>
      <p:bldP spid="32" grpId="0" animBg="1"/>
      <p:bldP spid="33" grpId="0" animBg="1"/>
      <p:bldP spid="4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Rectangle 3"/>
          <p:cNvSpPr/>
          <p:nvPr/>
        </p:nvSpPr>
        <p:spPr>
          <a:xfrm>
            <a:off x="812800" y="1023856"/>
            <a:ext cx="10464800" cy="5418667"/>
          </a:xfrm>
          <a:prstGeom prst="rect">
            <a:avLst/>
          </a:prstGeom>
          <a:ln>
            <a:noFill/>
          </a:ln>
        </p:spPr>
      </p:sp>
      <p:sp>
        <p:nvSpPr>
          <p:cNvPr id="5" name="L-Shape 4"/>
          <p:cNvSpPr/>
          <p:nvPr/>
        </p:nvSpPr>
        <p:spPr>
          <a:xfrm rot="5400000">
            <a:off x="1296716" y="3164616"/>
            <a:ext cx="1456484" cy="2423557"/>
          </a:xfrm>
          <a:prstGeom prst="corner">
            <a:avLst>
              <a:gd name="adj1" fmla="val 16120"/>
              <a:gd name="adj2" fmla="val 16110"/>
            </a:avLst>
          </a:pr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6" name="Freeform 5"/>
          <p:cNvSpPr/>
          <p:nvPr/>
        </p:nvSpPr>
        <p:spPr>
          <a:xfrm>
            <a:off x="1053593" y="3888737"/>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7" name="Isosceles Triangle 6"/>
          <p:cNvSpPr/>
          <p:nvPr/>
        </p:nvSpPr>
        <p:spPr>
          <a:xfrm>
            <a:off x="2828764" y="2986191"/>
            <a:ext cx="412830" cy="412830"/>
          </a:xfrm>
          <a:prstGeom prst="triangle">
            <a:avLst>
              <a:gd name="adj" fmla="val 100000"/>
            </a:avLst>
          </a:pr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8" name="L-Shape 7"/>
          <p:cNvSpPr/>
          <p:nvPr/>
        </p:nvSpPr>
        <p:spPr>
          <a:xfrm rot="5400000">
            <a:off x="3975258" y="2501808"/>
            <a:ext cx="1456484" cy="2423557"/>
          </a:xfrm>
          <a:prstGeom prst="corner">
            <a:avLst>
              <a:gd name="adj1" fmla="val 16120"/>
              <a:gd name="adj2" fmla="val 16110"/>
            </a:avLst>
          </a:pr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3" name="Freeform 12"/>
          <p:cNvSpPr/>
          <p:nvPr/>
        </p:nvSpPr>
        <p:spPr>
          <a:xfrm>
            <a:off x="3732134" y="3225930"/>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4" name="Isosceles Triangle 13"/>
          <p:cNvSpPr/>
          <p:nvPr/>
        </p:nvSpPr>
        <p:spPr>
          <a:xfrm>
            <a:off x="5507306" y="2323383"/>
            <a:ext cx="412830" cy="412830"/>
          </a:xfrm>
          <a:prstGeom prst="triangle">
            <a:avLst>
              <a:gd name="adj" fmla="val 100000"/>
            </a:avLst>
          </a:pr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5" name="L-Shape 14"/>
          <p:cNvSpPr/>
          <p:nvPr/>
        </p:nvSpPr>
        <p:spPr>
          <a:xfrm rot="5400000">
            <a:off x="6653799" y="1839000"/>
            <a:ext cx="1456484" cy="2423557"/>
          </a:xfrm>
          <a:prstGeom prst="corner">
            <a:avLst>
              <a:gd name="adj1" fmla="val 16120"/>
              <a:gd name="adj2" fmla="val 16110"/>
            </a:avLst>
          </a:pr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6" name="Freeform 15"/>
          <p:cNvSpPr/>
          <p:nvPr/>
        </p:nvSpPr>
        <p:spPr>
          <a:xfrm>
            <a:off x="6410676" y="2563122"/>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7" name="Isosceles Triangle 16"/>
          <p:cNvSpPr/>
          <p:nvPr/>
        </p:nvSpPr>
        <p:spPr>
          <a:xfrm>
            <a:off x="8185847" y="1660575"/>
            <a:ext cx="412830" cy="412830"/>
          </a:xfrm>
          <a:prstGeom prst="triangle">
            <a:avLst>
              <a:gd name="adj" fmla="val 100000"/>
            </a:avLst>
          </a:pr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8" name="L-Shape 17"/>
          <p:cNvSpPr/>
          <p:nvPr/>
        </p:nvSpPr>
        <p:spPr>
          <a:xfrm rot="5400000">
            <a:off x="9332341" y="1176192"/>
            <a:ext cx="1456484" cy="2423557"/>
          </a:xfrm>
          <a:prstGeom prst="corner">
            <a:avLst>
              <a:gd name="adj1" fmla="val 16120"/>
              <a:gd name="adj2" fmla="val 16110"/>
            </a:avLst>
          </a:pr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9" name="Freeform 18"/>
          <p:cNvSpPr/>
          <p:nvPr/>
        </p:nvSpPr>
        <p:spPr>
          <a:xfrm>
            <a:off x="9089217" y="1900314"/>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0" name="Oval 9"/>
          <p:cNvSpPr/>
          <p:nvPr/>
        </p:nvSpPr>
        <p:spPr>
          <a:xfrm>
            <a:off x="1727200" y="4107775"/>
            <a:ext cx="914400" cy="9144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7010400" y="2920391"/>
            <a:ext cx="914400" cy="914400"/>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4295963" y="3527352"/>
            <a:ext cx="914400" cy="914400"/>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9753600" y="2209191"/>
            <a:ext cx="914400" cy="9144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TextBox 2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62" name="Group 61"/>
          <p:cNvGrpSpPr/>
          <p:nvPr/>
        </p:nvGrpSpPr>
        <p:grpSpPr>
          <a:xfrm>
            <a:off x="740139" y="5172866"/>
            <a:ext cx="2782188" cy="1428915"/>
            <a:chOff x="1249368" y="1210226"/>
            <a:chExt cx="1758099" cy="1117398"/>
          </a:xfrm>
        </p:grpSpPr>
        <p:sp>
          <p:nvSpPr>
            <p:cNvPr id="63" name="TextBox 62"/>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4" name="Rectangle 63"/>
            <p:cNvSpPr/>
            <p:nvPr/>
          </p:nvSpPr>
          <p:spPr>
            <a:xfrm>
              <a:off x="1249368" y="1210226"/>
              <a:ext cx="1712182" cy="288814"/>
            </a:xfrm>
            <a:prstGeom prst="rect">
              <a:avLst/>
            </a:prstGeom>
          </p:spPr>
          <p:txBody>
            <a:bodyPr wrap="square">
              <a:spAutoFit/>
            </a:bodyPr>
            <a:lstStyle/>
            <a:p>
              <a:r>
                <a:rPr lang="en-US" b="1" dirty="0">
                  <a:solidFill>
                    <a:srgbClr val="00B0F0"/>
                  </a:solidFill>
                </a:rPr>
                <a:t>Title Goes Here</a:t>
              </a:r>
            </a:p>
          </p:txBody>
        </p:sp>
      </p:grpSp>
      <p:sp>
        <p:nvSpPr>
          <p:cNvPr id="66" name="Freeform 187"/>
          <p:cNvSpPr>
            <a:spLocks noChangeAspect="1" noEditPoints="1"/>
          </p:cNvSpPr>
          <p:nvPr/>
        </p:nvSpPr>
        <p:spPr bwMode="auto">
          <a:xfrm>
            <a:off x="7125694" y="3073031"/>
            <a:ext cx="683812" cy="548640"/>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7" name="Freeform 62"/>
          <p:cNvSpPr>
            <a:spLocks noChangeAspect="1" noEditPoints="1"/>
          </p:cNvSpPr>
          <p:nvPr/>
        </p:nvSpPr>
        <p:spPr bwMode="auto">
          <a:xfrm>
            <a:off x="1885041" y="4263223"/>
            <a:ext cx="598717" cy="603504"/>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8" name="Freeform 132"/>
          <p:cNvSpPr>
            <a:spLocks noChangeAspect="1" noEditPoints="1"/>
          </p:cNvSpPr>
          <p:nvPr/>
        </p:nvSpPr>
        <p:spPr bwMode="auto">
          <a:xfrm>
            <a:off x="4448895" y="3668718"/>
            <a:ext cx="609603" cy="583096"/>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9" name="Group 349"/>
          <p:cNvGrpSpPr/>
          <p:nvPr/>
        </p:nvGrpSpPr>
        <p:grpSpPr>
          <a:xfrm>
            <a:off x="9910312" y="2362671"/>
            <a:ext cx="600976" cy="607440"/>
            <a:chOff x="2163763" y="2366963"/>
            <a:chExt cx="442913" cy="447676"/>
          </a:xfrm>
          <a:solidFill>
            <a:schemeClr val="bg1"/>
          </a:solidFill>
          <a:effectLst>
            <a:outerShdw blurRad="50800" dist="38100" dir="2700000" algn="tl" rotWithShape="0">
              <a:prstClr val="black">
                <a:alpha val="40000"/>
              </a:prstClr>
            </a:outerShdw>
          </a:effectLst>
        </p:grpSpPr>
        <p:sp>
          <p:nvSpPr>
            <p:cNvPr id="70"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p:nvPr/>
        </p:nvGrpSpPr>
        <p:grpSpPr>
          <a:xfrm>
            <a:off x="3428203" y="4564975"/>
            <a:ext cx="2782188" cy="1428915"/>
            <a:chOff x="1249368" y="1210226"/>
            <a:chExt cx="1758099" cy="1117398"/>
          </a:xfrm>
        </p:grpSpPr>
        <p:sp>
          <p:nvSpPr>
            <p:cNvPr id="75" name="TextBox 74"/>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76" name="Rectangle 75"/>
            <p:cNvSpPr/>
            <p:nvPr/>
          </p:nvSpPr>
          <p:spPr>
            <a:xfrm>
              <a:off x="1249368" y="1210226"/>
              <a:ext cx="1712182" cy="288814"/>
            </a:xfrm>
            <a:prstGeom prst="rect">
              <a:avLst/>
            </a:prstGeom>
          </p:spPr>
          <p:txBody>
            <a:bodyPr wrap="square">
              <a:spAutoFit/>
            </a:bodyPr>
            <a:lstStyle/>
            <a:p>
              <a:r>
                <a:rPr lang="en-US" b="1" dirty="0">
                  <a:solidFill>
                    <a:srgbClr val="ED7D31"/>
                  </a:solidFill>
                </a:rPr>
                <a:t>Title Goes Here</a:t>
              </a:r>
            </a:p>
          </p:txBody>
        </p:sp>
      </p:grpSp>
      <p:grpSp>
        <p:nvGrpSpPr>
          <p:cNvPr id="77" name="Group 76"/>
          <p:cNvGrpSpPr/>
          <p:nvPr/>
        </p:nvGrpSpPr>
        <p:grpSpPr>
          <a:xfrm>
            <a:off x="6099387" y="3933970"/>
            <a:ext cx="2782188" cy="1428915"/>
            <a:chOff x="1249368" y="1210226"/>
            <a:chExt cx="1758099" cy="1117398"/>
          </a:xfrm>
        </p:grpSpPr>
        <p:sp>
          <p:nvSpPr>
            <p:cNvPr id="78" name="TextBox 77"/>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79" name="Rectangle 78"/>
            <p:cNvSpPr/>
            <p:nvPr/>
          </p:nvSpPr>
          <p:spPr>
            <a:xfrm>
              <a:off x="1249368" y="1210226"/>
              <a:ext cx="1712182" cy="288814"/>
            </a:xfrm>
            <a:prstGeom prst="rect">
              <a:avLst/>
            </a:prstGeom>
          </p:spPr>
          <p:txBody>
            <a:bodyPr wrap="square">
              <a:spAutoFit/>
            </a:bodyPr>
            <a:lstStyle/>
            <a:p>
              <a:r>
                <a:rPr lang="en-US" b="1" dirty="0">
                  <a:solidFill>
                    <a:srgbClr val="A5A5A5"/>
                  </a:solidFill>
                </a:rPr>
                <a:t>Title Goes Here</a:t>
              </a:r>
            </a:p>
          </p:txBody>
        </p:sp>
      </p:grpSp>
      <p:grpSp>
        <p:nvGrpSpPr>
          <p:cNvPr id="80" name="Group 79"/>
          <p:cNvGrpSpPr/>
          <p:nvPr/>
        </p:nvGrpSpPr>
        <p:grpSpPr>
          <a:xfrm>
            <a:off x="8800496" y="3270094"/>
            <a:ext cx="2782188" cy="1428915"/>
            <a:chOff x="1249368" y="1210226"/>
            <a:chExt cx="1758099" cy="1117398"/>
          </a:xfrm>
        </p:grpSpPr>
        <p:sp>
          <p:nvSpPr>
            <p:cNvPr id="81" name="TextBox 80"/>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2" name="Rectangle 81"/>
            <p:cNvSpPr/>
            <p:nvPr/>
          </p:nvSpPr>
          <p:spPr>
            <a:xfrm>
              <a:off x="1249368" y="1210226"/>
              <a:ext cx="1712182" cy="288814"/>
            </a:xfrm>
            <a:prstGeom prst="rect">
              <a:avLst/>
            </a:prstGeom>
          </p:spPr>
          <p:txBody>
            <a:bodyPr wrap="square">
              <a:spAutoFit/>
            </a:bodyPr>
            <a:lstStyle/>
            <a:p>
              <a:r>
                <a:rPr lang="en-US" b="1" dirty="0">
                  <a:solidFill>
                    <a:srgbClr val="FFC000"/>
                  </a:solidFill>
                </a:rPr>
                <a:t>Title Goes Here</a:t>
              </a:r>
            </a:p>
          </p:txBody>
        </p:sp>
      </p:grpSp>
    </p:spTree>
    <p:extLst>
      <p:ext uri="{BB962C8B-B14F-4D97-AF65-F5344CB8AC3E}">
        <p14:creationId xmlns:p14="http://schemas.microsoft.com/office/powerpoint/2010/main" val="4169050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par>
                          <p:cTn id="12" fill="hold">
                            <p:stCondLst>
                              <p:cond delay="1500"/>
                            </p:stCondLst>
                            <p:childTnLst>
                              <p:par>
                                <p:cTn id="13" presetID="6"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circle(in)">
                                      <p:cBhvr>
                                        <p:cTn id="15" dur="1000"/>
                                        <p:tgtEl>
                                          <p:spTgt spid="10"/>
                                        </p:tgtEl>
                                      </p:cBhvr>
                                    </p:animEffect>
                                  </p:childTnLst>
                                </p:cTn>
                              </p:par>
                            </p:childTnLst>
                          </p:cTn>
                        </p:par>
                        <p:par>
                          <p:cTn id="16" fill="hold">
                            <p:stCondLst>
                              <p:cond delay="2500"/>
                            </p:stCondLst>
                            <p:childTnLst>
                              <p:par>
                                <p:cTn id="17" presetID="53" presetClass="entr" presetSubtype="16" fill="hold" grpId="0" nodeType="afterEffect">
                                  <p:stCondLst>
                                    <p:cond delay="0"/>
                                  </p:stCondLst>
                                  <p:childTnLst>
                                    <p:set>
                                      <p:cBhvr>
                                        <p:cTn id="18" dur="1" fill="hold">
                                          <p:stCondLst>
                                            <p:cond delay="0"/>
                                          </p:stCondLst>
                                        </p:cTn>
                                        <p:tgtEl>
                                          <p:spTgt spid="67"/>
                                        </p:tgtEl>
                                        <p:attrNameLst>
                                          <p:attrName>style.visibility</p:attrName>
                                        </p:attrNameLst>
                                      </p:cBhvr>
                                      <p:to>
                                        <p:strVal val="visible"/>
                                      </p:to>
                                    </p:set>
                                    <p:anim calcmode="lin" valueType="num">
                                      <p:cBhvr>
                                        <p:cTn id="19" dur="500" fill="hold"/>
                                        <p:tgtEl>
                                          <p:spTgt spid="67"/>
                                        </p:tgtEl>
                                        <p:attrNameLst>
                                          <p:attrName>ppt_w</p:attrName>
                                        </p:attrNameLst>
                                      </p:cBhvr>
                                      <p:tavLst>
                                        <p:tav tm="0">
                                          <p:val>
                                            <p:fltVal val="0"/>
                                          </p:val>
                                        </p:tav>
                                        <p:tav tm="100000">
                                          <p:val>
                                            <p:strVal val="#ppt_w"/>
                                          </p:val>
                                        </p:tav>
                                      </p:tavLst>
                                    </p:anim>
                                    <p:anim calcmode="lin" valueType="num">
                                      <p:cBhvr>
                                        <p:cTn id="20" dur="500" fill="hold"/>
                                        <p:tgtEl>
                                          <p:spTgt spid="67"/>
                                        </p:tgtEl>
                                        <p:attrNameLst>
                                          <p:attrName>ppt_h</p:attrName>
                                        </p:attrNameLst>
                                      </p:cBhvr>
                                      <p:tavLst>
                                        <p:tav tm="0">
                                          <p:val>
                                            <p:fltVal val="0"/>
                                          </p:val>
                                        </p:tav>
                                        <p:tav tm="100000">
                                          <p:val>
                                            <p:strVal val="#ppt_h"/>
                                          </p:val>
                                        </p:tav>
                                      </p:tavLst>
                                    </p:anim>
                                    <p:animEffect transition="in" filter="fade">
                                      <p:cBhvr>
                                        <p:cTn id="21" dur="500"/>
                                        <p:tgtEl>
                                          <p:spTgt spid="67"/>
                                        </p:tgtEl>
                                      </p:cBhvr>
                                    </p:animEffect>
                                  </p:childTnLst>
                                </p:cTn>
                              </p:par>
                            </p:childTnLst>
                          </p:cTn>
                        </p:par>
                        <p:par>
                          <p:cTn id="22" fill="hold">
                            <p:stCondLst>
                              <p:cond delay="3000"/>
                            </p:stCondLst>
                            <p:childTnLst>
                              <p:par>
                                <p:cTn id="23" presetID="22" presetClass="entr" presetSubtype="1" fill="hold" nodeType="afterEffect">
                                  <p:stCondLst>
                                    <p:cond delay="0"/>
                                  </p:stCondLst>
                                  <p:childTnLst>
                                    <p:set>
                                      <p:cBhvr>
                                        <p:cTn id="24" dur="1" fill="hold">
                                          <p:stCondLst>
                                            <p:cond delay="0"/>
                                          </p:stCondLst>
                                        </p:cTn>
                                        <p:tgtEl>
                                          <p:spTgt spid="62"/>
                                        </p:tgtEl>
                                        <p:attrNameLst>
                                          <p:attrName>style.visibility</p:attrName>
                                        </p:attrNameLst>
                                      </p:cBhvr>
                                      <p:to>
                                        <p:strVal val="visible"/>
                                      </p:to>
                                    </p:set>
                                    <p:animEffect transition="in" filter="wipe(up)">
                                      <p:cBhvr>
                                        <p:cTn id="25" dur="1000"/>
                                        <p:tgtEl>
                                          <p:spTgt spid="62"/>
                                        </p:tgtEl>
                                      </p:cBhvr>
                                    </p:animEffect>
                                  </p:childTnLst>
                                </p:cTn>
                              </p:par>
                            </p:childTnLst>
                          </p:cTn>
                        </p:par>
                        <p:par>
                          <p:cTn id="26" fill="hold">
                            <p:stCondLst>
                              <p:cond delay="4000"/>
                            </p:stCondLst>
                            <p:childTnLst>
                              <p:par>
                                <p:cTn id="27" presetID="22" presetClass="entr" presetSubtype="8"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left)">
                                      <p:cBhvr>
                                        <p:cTn id="29" dur="500"/>
                                        <p:tgtEl>
                                          <p:spTgt spid="7"/>
                                        </p:tgtEl>
                                      </p:cBhvr>
                                    </p:animEffect>
                                  </p:childTnLst>
                                </p:cTn>
                              </p:par>
                            </p:childTnLst>
                          </p:cTn>
                        </p:par>
                        <p:par>
                          <p:cTn id="30" fill="hold">
                            <p:stCondLst>
                              <p:cond delay="4500"/>
                            </p:stCondLst>
                            <p:childTnLst>
                              <p:par>
                                <p:cTn id="31" presetID="22" presetClass="entr" presetSubtype="8" fill="hold" nodeType="after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wipe(left)">
                                      <p:cBhvr>
                                        <p:cTn id="33" dur="500"/>
                                        <p:tgtEl>
                                          <p:spTgt spid="8"/>
                                        </p:tgtEl>
                                      </p:cBhvr>
                                    </p:animEffect>
                                  </p:childTnLst>
                                </p:cTn>
                              </p:par>
                            </p:childTnLst>
                          </p:cTn>
                        </p:par>
                        <p:par>
                          <p:cTn id="34" fill="hold">
                            <p:stCondLst>
                              <p:cond delay="5000"/>
                            </p:stCondLst>
                            <p:childTnLst>
                              <p:par>
                                <p:cTn id="35" presetID="6"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circle(in)">
                                      <p:cBhvr>
                                        <p:cTn id="37" dur="1000"/>
                                        <p:tgtEl>
                                          <p:spTgt spid="9"/>
                                        </p:tgtEl>
                                      </p:cBhvr>
                                    </p:animEffect>
                                  </p:childTnLst>
                                </p:cTn>
                              </p:par>
                            </p:childTnLst>
                          </p:cTn>
                        </p:par>
                        <p:par>
                          <p:cTn id="38" fill="hold">
                            <p:stCondLst>
                              <p:cond delay="6000"/>
                            </p:stCondLst>
                            <p:childTnLst>
                              <p:par>
                                <p:cTn id="39" presetID="53" presetClass="entr" presetSubtype="16"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p:cTn id="41" dur="500" fill="hold"/>
                                        <p:tgtEl>
                                          <p:spTgt spid="68"/>
                                        </p:tgtEl>
                                        <p:attrNameLst>
                                          <p:attrName>ppt_w</p:attrName>
                                        </p:attrNameLst>
                                      </p:cBhvr>
                                      <p:tavLst>
                                        <p:tav tm="0">
                                          <p:val>
                                            <p:fltVal val="0"/>
                                          </p:val>
                                        </p:tav>
                                        <p:tav tm="100000">
                                          <p:val>
                                            <p:strVal val="#ppt_w"/>
                                          </p:val>
                                        </p:tav>
                                      </p:tavLst>
                                    </p:anim>
                                    <p:anim calcmode="lin" valueType="num">
                                      <p:cBhvr>
                                        <p:cTn id="42" dur="500" fill="hold"/>
                                        <p:tgtEl>
                                          <p:spTgt spid="68"/>
                                        </p:tgtEl>
                                        <p:attrNameLst>
                                          <p:attrName>ppt_h</p:attrName>
                                        </p:attrNameLst>
                                      </p:cBhvr>
                                      <p:tavLst>
                                        <p:tav tm="0">
                                          <p:val>
                                            <p:fltVal val="0"/>
                                          </p:val>
                                        </p:tav>
                                        <p:tav tm="100000">
                                          <p:val>
                                            <p:strVal val="#ppt_h"/>
                                          </p:val>
                                        </p:tav>
                                      </p:tavLst>
                                    </p:anim>
                                    <p:animEffect transition="in" filter="fade">
                                      <p:cBhvr>
                                        <p:cTn id="43" dur="500"/>
                                        <p:tgtEl>
                                          <p:spTgt spid="68"/>
                                        </p:tgtEl>
                                      </p:cBhvr>
                                    </p:animEffect>
                                  </p:childTnLst>
                                </p:cTn>
                              </p:par>
                            </p:childTnLst>
                          </p:cTn>
                        </p:par>
                        <p:par>
                          <p:cTn id="44" fill="hold">
                            <p:stCondLst>
                              <p:cond delay="6500"/>
                            </p:stCondLst>
                            <p:childTnLst>
                              <p:par>
                                <p:cTn id="45" presetID="22" presetClass="entr" presetSubtype="1" fill="hold" nodeType="afterEffect">
                                  <p:stCondLst>
                                    <p:cond delay="0"/>
                                  </p:stCondLst>
                                  <p:childTnLst>
                                    <p:set>
                                      <p:cBhvr>
                                        <p:cTn id="46" dur="1" fill="hold">
                                          <p:stCondLst>
                                            <p:cond delay="0"/>
                                          </p:stCondLst>
                                        </p:cTn>
                                        <p:tgtEl>
                                          <p:spTgt spid="74"/>
                                        </p:tgtEl>
                                        <p:attrNameLst>
                                          <p:attrName>style.visibility</p:attrName>
                                        </p:attrNameLst>
                                      </p:cBhvr>
                                      <p:to>
                                        <p:strVal val="visible"/>
                                      </p:to>
                                    </p:set>
                                    <p:animEffect transition="in" filter="wipe(up)">
                                      <p:cBhvr>
                                        <p:cTn id="47" dur="1000"/>
                                        <p:tgtEl>
                                          <p:spTgt spid="74"/>
                                        </p:tgtEl>
                                      </p:cBhvr>
                                    </p:animEffect>
                                  </p:childTnLst>
                                </p:cTn>
                              </p:par>
                            </p:childTnLst>
                          </p:cTn>
                        </p:par>
                        <p:par>
                          <p:cTn id="48" fill="hold">
                            <p:stCondLst>
                              <p:cond delay="7500"/>
                            </p:stCondLst>
                            <p:childTnLst>
                              <p:par>
                                <p:cTn id="49" presetID="22" presetClass="entr" presetSubtype="8"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left)">
                                      <p:cBhvr>
                                        <p:cTn id="51" dur="500"/>
                                        <p:tgtEl>
                                          <p:spTgt spid="14"/>
                                        </p:tgtEl>
                                      </p:cBhvr>
                                    </p:animEffect>
                                  </p:childTnLst>
                                </p:cTn>
                              </p:par>
                            </p:childTnLst>
                          </p:cTn>
                        </p:par>
                        <p:par>
                          <p:cTn id="52" fill="hold">
                            <p:stCondLst>
                              <p:cond delay="8000"/>
                            </p:stCondLst>
                            <p:childTnLst>
                              <p:par>
                                <p:cTn id="53" presetID="22" presetClass="entr" presetSubtype="8" fill="hold" nodeType="after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wipe(left)">
                                      <p:cBhvr>
                                        <p:cTn id="55" dur="500"/>
                                        <p:tgtEl>
                                          <p:spTgt spid="15"/>
                                        </p:tgtEl>
                                      </p:cBhvr>
                                    </p:animEffect>
                                  </p:childTnLst>
                                </p:cTn>
                              </p:par>
                            </p:childTnLst>
                          </p:cTn>
                        </p:par>
                        <p:par>
                          <p:cTn id="56" fill="hold">
                            <p:stCondLst>
                              <p:cond delay="8500"/>
                            </p:stCondLst>
                            <p:childTnLst>
                              <p:par>
                                <p:cTn id="57" presetID="6" presetClass="entr" presetSubtype="16" fill="hold" grpId="0"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circle(in)">
                                      <p:cBhvr>
                                        <p:cTn id="59" dur="1000"/>
                                        <p:tgtEl>
                                          <p:spTgt spid="11"/>
                                        </p:tgtEl>
                                      </p:cBhvr>
                                    </p:animEffect>
                                  </p:childTnLst>
                                </p:cTn>
                              </p:par>
                            </p:childTnLst>
                          </p:cTn>
                        </p:par>
                        <p:par>
                          <p:cTn id="60" fill="hold">
                            <p:stCondLst>
                              <p:cond delay="95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10000"/>
                            </p:stCondLst>
                            <p:childTnLst>
                              <p:par>
                                <p:cTn id="67" presetID="22" presetClass="entr" presetSubtype="1" fill="hold" nodeType="afterEffect">
                                  <p:stCondLst>
                                    <p:cond delay="0"/>
                                  </p:stCondLst>
                                  <p:childTnLst>
                                    <p:set>
                                      <p:cBhvr>
                                        <p:cTn id="68" dur="1" fill="hold">
                                          <p:stCondLst>
                                            <p:cond delay="0"/>
                                          </p:stCondLst>
                                        </p:cTn>
                                        <p:tgtEl>
                                          <p:spTgt spid="77"/>
                                        </p:tgtEl>
                                        <p:attrNameLst>
                                          <p:attrName>style.visibility</p:attrName>
                                        </p:attrNameLst>
                                      </p:cBhvr>
                                      <p:to>
                                        <p:strVal val="visible"/>
                                      </p:to>
                                    </p:set>
                                    <p:animEffect transition="in" filter="wipe(up)">
                                      <p:cBhvr>
                                        <p:cTn id="69" dur="500"/>
                                        <p:tgtEl>
                                          <p:spTgt spid="77"/>
                                        </p:tgtEl>
                                      </p:cBhvr>
                                    </p:animEffect>
                                  </p:childTnLst>
                                </p:cTn>
                              </p:par>
                            </p:childTnLst>
                          </p:cTn>
                        </p:par>
                        <p:par>
                          <p:cTn id="70" fill="hold">
                            <p:stCondLst>
                              <p:cond delay="10500"/>
                            </p:stCondLst>
                            <p:childTnLst>
                              <p:par>
                                <p:cTn id="71" presetID="22" presetClass="entr" presetSubtype="8" fill="hold" nodeType="afterEffect">
                                  <p:stCondLst>
                                    <p:cond delay="0"/>
                                  </p:stCondLst>
                                  <p:childTnLst>
                                    <p:set>
                                      <p:cBhvr>
                                        <p:cTn id="72" dur="1" fill="hold">
                                          <p:stCondLst>
                                            <p:cond delay="0"/>
                                          </p:stCondLst>
                                        </p:cTn>
                                        <p:tgtEl>
                                          <p:spTgt spid="17"/>
                                        </p:tgtEl>
                                        <p:attrNameLst>
                                          <p:attrName>style.visibility</p:attrName>
                                        </p:attrNameLst>
                                      </p:cBhvr>
                                      <p:to>
                                        <p:strVal val="visible"/>
                                      </p:to>
                                    </p:set>
                                    <p:animEffect transition="in" filter="wipe(left)">
                                      <p:cBhvr>
                                        <p:cTn id="73" dur="500"/>
                                        <p:tgtEl>
                                          <p:spTgt spid="17"/>
                                        </p:tgtEl>
                                      </p:cBhvr>
                                    </p:animEffect>
                                  </p:childTnLst>
                                </p:cTn>
                              </p:par>
                            </p:childTnLst>
                          </p:cTn>
                        </p:par>
                        <p:par>
                          <p:cTn id="74" fill="hold">
                            <p:stCondLst>
                              <p:cond delay="11000"/>
                            </p:stCondLst>
                            <p:childTnLst>
                              <p:par>
                                <p:cTn id="75" presetID="22" presetClass="entr" presetSubtype="8" fill="hold" nodeType="afterEffect">
                                  <p:stCondLst>
                                    <p:cond delay="0"/>
                                  </p:stCondLst>
                                  <p:childTnLst>
                                    <p:set>
                                      <p:cBhvr>
                                        <p:cTn id="76" dur="1" fill="hold">
                                          <p:stCondLst>
                                            <p:cond delay="0"/>
                                          </p:stCondLst>
                                        </p:cTn>
                                        <p:tgtEl>
                                          <p:spTgt spid="18"/>
                                        </p:tgtEl>
                                        <p:attrNameLst>
                                          <p:attrName>style.visibility</p:attrName>
                                        </p:attrNameLst>
                                      </p:cBhvr>
                                      <p:to>
                                        <p:strVal val="visible"/>
                                      </p:to>
                                    </p:set>
                                    <p:animEffect transition="in" filter="wipe(left)">
                                      <p:cBhvr>
                                        <p:cTn id="77" dur="500"/>
                                        <p:tgtEl>
                                          <p:spTgt spid="18"/>
                                        </p:tgtEl>
                                      </p:cBhvr>
                                    </p:animEffect>
                                  </p:childTnLst>
                                </p:cTn>
                              </p:par>
                            </p:childTnLst>
                          </p:cTn>
                        </p:par>
                        <p:par>
                          <p:cTn id="78" fill="hold">
                            <p:stCondLst>
                              <p:cond delay="11500"/>
                            </p:stCondLst>
                            <p:childTnLst>
                              <p:par>
                                <p:cTn id="79" presetID="6" presetClass="entr" presetSubtype="16" fill="hold" grpId="0" nodeType="afterEffect">
                                  <p:stCondLst>
                                    <p:cond delay="0"/>
                                  </p:stCondLst>
                                  <p:childTnLst>
                                    <p:set>
                                      <p:cBhvr>
                                        <p:cTn id="80" dur="1" fill="hold">
                                          <p:stCondLst>
                                            <p:cond delay="0"/>
                                          </p:stCondLst>
                                        </p:cTn>
                                        <p:tgtEl>
                                          <p:spTgt spid="12"/>
                                        </p:tgtEl>
                                        <p:attrNameLst>
                                          <p:attrName>style.visibility</p:attrName>
                                        </p:attrNameLst>
                                      </p:cBhvr>
                                      <p:to>
                                        <p:strVal val="visible"/>
                                      </p:to>
                                    </p:set>
                                    <p:animEffect transition="in" filter="circle(in)">
                                      <p:cBhvr>
                                        <p:cTn id="81" dur="1000"/>
                                        <p:tgtEl>
                                          <p:spTgt spid="12"/>
                                        </p:tgtEl>
                                      </p:cBhvr>
                                    </p:animEffect>
                                  </p:childTnLst>
                                </p:cTn>
                              </p:par>
                            </p:childTnLst>
                          </p:cTn>
                        </p:par>
                        <p:par>
                          <p:cTn id="82" fill="hold">
                            <p:stCondLst>
                              <p:cond delay="12500"/>
                            </p:stCondLst>
                            <p:childTnLst>
                              <p:par>
                                <p:cTn id="83" presetID="53" presetClass="entr" presetSubtype="16" fill="hold" nodeType="afterEffect">
                                  <p:stCondLst>
                                    <p:cond delay="0"/>
                                  </p:stCondLst>
                                  <p:childTnLst>
                                    <p:set>
                                      <p:cBhvr>
                                        <p:cTn id="84" dur="1" fill="hold">
                                          <p:stCondLst>
                                            <p:cond delay="0"/>
                                          </p:stCondLst>
                                        </p:cTn>
                                        <p:tgtEl>
                                          <p:spTgt spid="69"/>
                                        </p:tgtEl>
                                        <p:attrNameLst>
                                          <p:attrName>style.visibility</p:attrName>
                                        </p:attrNameLst>
                                      </p:cBhvr>
                                      <p:to>
                                        <p:strVal val="visible"/>
                                      </p:to>
                                    </p:set>
                                    <p:anim calcmode="lin" valueType="num">
                                      <p:cBhvr>
                                        <p:cTn id="85" dur="500" fill="hold"/>
                                        <p:tgtEl>
                                          <p:spTgt spid="69"/>
                                        </p:tgtEl>
                                        <p:attrNameLst>
                                          <p:attrName>ppt_w</p:attrName>
                                        </p:attrNameLst>
                                      </p:cBhvr>
                                      <p:tavLst>
                                        <p:tav tm="0">
                                          <p:val>
                                            <p:fltVal val="0"/>
                                          </p:val>
                                        </p:tav>
                                        <p:tav tm="100000">
                                          <p:val>
                                            <p:strVal val="#ppt_w"/>
                                          </p:val>
                                        </p:tav>
                                      </p:tavLst>
                                    </p:anim>
                                    <p:anim calcmode="lin" valueType="num">
                                      <p:cBhvr>
                                        <p:cTn id="86" dur="500" fill="hold"/>
                                        <p:tgtEl>
                                          <p:spTgt spid="69"/>
                                        </p:tgtEl>
                                        <p:attrNameLst>
                                          <p:attrName>ppt_h</p:attrName>
                                        </p:attrNameLst>
                                      </p:cBhvr>
                                      <p:tavLst>
                                        <p:tav tm="0">
                                          <p:val>
                                            <p:fltVal val="0"/>
                                          </p:val>
                                        </p:tav>
                                        <p:tav tm="100000">
                                          <p:val>
                                            <p:strVal val="#ppt_h"/>
                                          </p:val>
                                        </p:tav>
                                      </p:tavLst>
                                    </p:anim>
                                    <p:animEffect transition="in" filter="fade">
                                      <p:cBhvr>
                                        <p:cTn id="87" dur="500"/>
                                        <p:tgtEl>
                                          <p:spTgt spid="69"/>
                                        </p:tgtEl>
                                      </p:cBhvr>
                                    </p:animEffect>
                                  </p:childTnLst>
                                </p:cTn>
                              </p:par>
                            </p:childTnLst>
                          </p:cTn>
                        </p:par>
                        <p:par>
                          <p:cTn id="88" fill="hold">
                            <p:stCondLst>
                              <p:cond delay="13000"/>
                            </p:stCondLst>
                            <p:childTnLst>
                              <p:par>
                                <p:cTn id="89" presetID="22" presetClass="entr" presetSubtype="1" fill="hold" nodeType="afterEffect">
                                  <p:stCondLst>
                                    <p:cond delay="0"/>
                                  </p:stCondLst>
                                  <p:childTnLst>
                                    <p:set>
                                      <p:cBhvr>
                                        <p:cTn id="90" dur="1" fill="hold">
                                          <p:stCondLst>
                                            <p:cond delay="0"/>
                                          </p:stCondLst>
                                        </p:cTn>
                                        <p:tgtEl>
                                          <p:spTgt spid="80"/>
                                        </p:tgtEl>
                                        <p:attrNameLst>
                                          <p:attrName>style.visibility</p:attrName>
                                        </p:attrNameLst>
                                      </p:cBhvr>
                                      <p:to>
                                        <p:strVal val="visible"/>
                                      </p:to>
                                    </p:set>
                                    <p:animEffect transition="in" filter="wipe(up)">
                                      <p:cBhvr>
                                        <p:cTn id="91"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0" grpId="0" animBg="1"/>
      <p:bldP spid="11" grpId="0" animBg="1"/>
      <p:bldP spid="9" grpId="0" animBg="1"/>
      <p:bldP spid="12" grpId="0" animBg="1"/>
      <p:bldP spid="66" grpId="0" animBg="1"/>
      <p:bldP spid="67" grpId="0" animBg="1"/>
      <p:bldP spid="6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 Placeholder 6"/>
          <p:cNvSpPr>
            <a:spLocks noGrp="1"/>
          </p:cNvSpPr>
          <p:nvPr>
            <p:ph type="body" sz="half" idx="4294967295"/>
          </p:nvPr>
        </p:nvSpPr>
        <p:spPr>
          <a:xfrm>
            <a:off x="1617134" y="5405592"/>
            <a:ext cx="3759200" cy="1146048"/>
          </a:xfrm>
        </p:spPr>
        <p:txBody>
          <a:bodyPr>
            <a:normAutofit/>
          </a:bodyPr>
          <a:lstStyle/>
          <a:p>
            <a:pPr marL="0" indent="0" defTabSz="1219170">
              <a:spcBef>
                <a:spcPct val="20000"/>
              </a:spcBef>
              <a:buNone/>
              <a:defRPr/>
            </a:pPr>
            <a:r>
              <a:rPr lang="en-US" sz="1600" dirty="0">
                <a:solidFill>
                  <a:schemeClr val="bg1">
                    <a:lumMod val="75000"/>
                  </a:schemeClr>
                </a:solidFill>
              </a:rPr>
              <a:t>Lorem ipsum dolor sit amet, consectetur adipiscing elit, sed do eiusmod tempor incididunt utdse ut labore et dolore exercitation</a:t>
            </a:r>
          </a:p>
        </p:txBody>
      </p:sp>
      <p:sp>
        <p:nvSpPr>
          <p:cNvPr id="9" name="Text Placeholder 8"/>
          <p:cNvSpPr>
            <a:spLocks noGrp="1"/>
          </p:cNvSpPr>
          <p:nvPr>
            <p:ph type="body" sz="half" idx="4294967295"/>
          </p:nvPr>
        </p:nvSpPr>
        <p:spPr>
          <a:xfrm>
            <a:off x="7028251" y="5405592"/>
            <a:ext cx="3759200" cy="1146048"/>
          </a:xfrm>
        </p:spPr>
        <p:txBody>
          <a:bodyPr>
            <a:normAutofit/>
          </a:bodyPr>
          <a:lstStyle/>
          <a:p>
            <a:pPr marL="0" indent="0" defTabSz="1219170">
              <a:spcBef>
                <a:spcPct val="20000"/>
              </a:spcBef>
              <a:buNone/>
              <a:defRPr/>
            </a:pPr>
            <a:r>
              <a:rPr lang="en-US" sz="1600" dirty="0">
                <a:solidFill>
                  <a:schemeClr val="bg1">
                    <a:lumMod val="75000"/>
                  </a:schemeClr>
                </a:solidFill>
              </a:rPr>
              <a:t>Lorem ipsum dolor sit amet, consectetur adipiscing elit, sed do eiusmod tempor incididunt utdse ut labore et dolore exercitation</a:t>
            </a:r>
          </a:p>
        </p:txBody>
      </p:sp>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1389" b="1389"/>
          <a:stretch>
            <a:fillRect/>
          </a:stretch>
        </p:blipFill>
        <p:spPr/>
      </p:pic>
      <p:pic>
        <p:nvPicPr>
          <p:cNvPr id="5" name="Picture Placeholder 4"/>
          <p:cNvPicPr>
            <a:picLocks noGrp="1" noChangeAspect="1"/>
          </p:cNvPicPr>
          <p:nvPr>
            <p:ph type="pic" sz="quarter" idx="56"/>
          </p:nvPr>
        </p:nvPicPr>
        <p:blipFill>
          <a:blip r:embed="rId4">
            <a:extLst>
              <a:ext uri="{28A0092B-C50C-407E-A947-70E740481C1C}">
                <a14:useLocalDpi xmlns:a14="http://schemas.microsoft.com/office/drawing/2010/main" val="0"/>
              </a:ext>
            </a:extLst>
          </a:blip>
          <a:srcRect t="1389" b="1389"/>
          <a:stretch>
            <a:fillRect/>
          </a:stretch>
        </p:blipFill>
        <p:spPr/>
      </p:pic>
      <p:sp>
        <p:nvSpPr>
          <p:cNvPr id="10" name="TextBox 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22" name="Rounded Rectangle 21"/>
          <p:cNvSpPr/>
          <p:nvPr/>
        </p:nvSpPr>
        <p:spPr bwMode="auto">
          <a:xfrm>
            <a:off x="1617133" y="4805438"/>
            <a:ext cx="3759200" cy="572105"/>
          </a:xfrm>
          <a:prstGeom prst="roundRect">
            <a:avLst>
              <a:gd name="adj" fmla="val 50000"/>
            </a:avLst>
          </a:prstGeom>
          <a:solidFill>
            <a:srgbClr val="00B0F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Rounded Rectangle 22"/>
          <p:cNvSpPr/>
          <p:nvPr/>
        </p:nvSpPr>
        <p:spPr bwMode="auto">
          <a:xfrm>
            <a:off x="7028251" y="4805437"/>
            <a:ext cx="3759200" cy="572105"/>
          </a:xfrm>
          <a:prstGeom prst="roundRect">
            <a:avLst>
              <a:gd name="adj" fmla="val 50000"/>
            </a:avLst>
          </a:prstGeom>
          <a:solidFill>
            <a:srgbClr val="ED7D3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4" name="Text Placeholder 3"/>
          <p:cNvSpPr txBox="1">
            <a:spLocks/>
          </p:cNvSpPr>
          <p:nvPr/>
        </p:nvSpPr>
        <p:spPr>
          <a:xfrm>
            <a:off x="2429933" y="4958352"/>
            <a:ext cx="21336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133" b="1" kern="1200" baseline="0">
                <a:solidFill>
                  <a:schemeClr val="bg1"/>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t>Lorem Ipsum</a:t>
            </a:r>
          </a:p>
        </p:txBody>
      </p:sp>
      <p:sp>
        <p:nvSpPr>
          <p:cNvPr id="25" name="Text Placeholder 3"/>
          <p:cNvSpPr txBox="1">
            <a:spLocks/>
          </p:cNvSpPr>
          <p:nvPr/>
        </p:nvSpPr>
        <p:spPr>
          <a:xfrm>
            <a:off x="7841051" y="4958352"/>
            <a:ext cx="21336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133" b="1" kern="1200" baseline="0">
                <a:solidFill>
                  <a:schemeClr val="bg1"/>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t>Lorem Ipsum</a:t>
            </a:r>
          </a:p>
        </p:txBody>
      </p:sp>
    </p:spTree>
    <p:extLst>
      <p:ext uri="{BB962C8B-B14F-4D97-AF65-F5344CB8AC3E}">
        <p14:creationId xmlns:p14="http://schemas.microsoft.com/office/powerpoint/2010/main" val="773724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wipe(up)">
                                      <p:cBhvr>
                                        <p:cTn id="15" dur="500"/>
                                        <p:tgtEl>
                                          <p:spTgt spid="7">
                                            <p:txEl>
                                              <p:pRg st="0" end="0"/>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500"/>
                                        <p:tgtEl>
                                          <p:spTgt spid="25"/>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9">
                                            <p:txEl>
                                              <p:pRg st="0" end="0"/>
                                            </p:txEl>
                                          </p:spTgt>
                                        </p:tgtEl>
                                        <p:attrNameLst>
                                          <p:attrName>style.visibility</p:attrName>
                                        </p:attrNameLst>
                                      </p:cBhvr>
                                      <p:to>
                                        <p:strVal val="visible"/>
                                      </p:to>
                                    </p:set>
                                    <p:animEffect transition="in" filter="wipe(up)">
                                      <p:cBhvr>
                                        <p:cTn id="2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9" grpId="0" build="p"/>
      <p:bldP spid="22" grpId="0" animBg="1"/>
      <p:bldP spid="23" grpId="0" animBg="1"/>
      <p:bldP spid="24" grpId="0"/>
      <p:bldP spid="2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16596</TotalTime>
  <Words>4445</Words>
  <Application>Microsoft Office PowerPoint</Application>
  <PresentationFormat>Widescreen</PresentationFormat>
  <Paragraphs>400</Paragraphs>
  <Slides>41</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41</vt:i4>
      </vt:variant>
    </vt:vector>
  </HeadingPairs>
  <TitlesOfParts>
    <vt:vector size="52" baseType="lpstr">
      <vt:lpstr>Arial</vt:lpstr>
      <vt:lpstr>Calibri</vt:lpstr>
      <vt:lpstr>Calibri Light</vt:lpstr>
      <vt:lpstr>Estrangelo Edessa</vt:lpstr>
      <vt:lpstr>FontAwesome</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5855</cp:revision>
  <dcterms:created xsi:type="dcterms:W3CDTF">2015-12-31T02:20:12Z</dcterms:created>
  <dcterms:modified xsi:type="dcterms:W3CDTF">2018-04-16T14:19:25Z</dcterms:modified>
</cp:coreProperties>
</file>