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186283" y="382980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486401" y="4077544"/>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2019-03-26T17:01:51Z</dcterms:modified>
</cp:coreProperties>
</file>