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2"/>
  </p:notesMasterIdLst>
  <p:sldIdLst>
    <p:sldId id="451" r:id="rId2"/>
    <p:sldId id="1578" r:id="rId3"/>
    <p:sldId id="1291" r:id="rId4"/>
    <p:sldId id="1586" r:id="rId5"/>
    <p:sldId id="1473" r:id="rId6"/>
    <p:sldId id="1584" r:id="rId7"/>
    <p:sldId id="1585" r:id="rId8"/>
    <p:sldId id="1580" r:id="rId9"/>
    <p:sldId id="1583" r:id="rId10"/>
    <p:sldId id="1587" r:id="rId11"/>
    <p:sldId id="1275" r:id="rId12"/>
    <p:sldId id="1486" r:id="rId13"/>
    <p:sldId id="1188" r:id="rId14"/>
    <p:sldId id="1480" r:id="rId15"/>
    <p:sldId id="1477" r:id="rId16"/>
    <p:sldId id="460" r:id="rId17"/>
    <p:sldId id="1423" r:id="rId18"/>
    <p:sldId id="1445" r:id="rId19"/>
    <p:sldId id="1449" r:id="rId20"/>
    <p:sldId id="1441" r:id="rId21"/>
    <p:sldId id="1443" r:id="rId22"/>
    <p:sldId id="1181" r:id="rId23"/>
    <p:sldId id="1510" r:id="rId24"/>
    <p:sldId id="1432" r:id="rId25"/>
    <p:sldId id="1511" r:id="rId26"/>
    <p:sldId id="1588" r:id="rId27"/>
    <p:sldId id="1327" r:id="rId28"/>
    <p:sldId id="1427" r:id="rId29"/>
    <p:sldId id="1464" r:id="rId30"/>
    <p:sldId id="1267" r:id="rId31"/>
    <p:sldId id="1055" r:id="rId32"/>
    <p:sldId id="1507" r:id="rId33"/>
    <p:sldId id="1446" r:id="rId34"/>
    <p:sldId id="1508" r:id="rId35"/>
    <p:sldId id="1481" r:id="rId36"/>
    <p:sldId id="1335" r:id="rId37"/>
    <p:sldId id="1509" r:id="rId38"/>
    <p:sldId id="1342" r:id="rId39"/>
    <p:sldId id="1332" r:id="rId40"/>
    <p:sldId id="1505" r:id="rId41"/>
    <p:sldId id="434" r:id="rId42"/>
    <p:sldId id="399" r:id="rId43"/>
    <p:sldId id="403" r:id="rId44"/>
    <p:sldId id="599" r:id="rId45"/>
    <p:sldId id="367" r:id="rId46"/>
    <p:sldId id="368" r:id="rId47"/>
    <p:sldId id="369" r:id="rId48"/>
    <p:sldId id="328" r:id="rId49"/>
    <p:sldId id="298" r:id="rId50"/>
    <p:sldId id="351" r:id="rId51"/>
    <p:sldId id="418" r:id="rId52"/>
    <p:sldId id="295" r:id="rId53"/>
    <p:sldId id="296" r:id="rId54"/>
    <p:sldId id="276" r:id="rId55"/>
    <p:sldId id="277" r:id="rId56"/>
    <p:sldId id="278" r:id="rId57"/>
    <p:sldId id="279" r:id="rId58"/>
    <p:sldId id="280" r:id="rId59"/>
    <p:sldId id="281" r:id="rId60"/>
    <p:sldId id="282"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781CB"/>
    <a:srgbClr val="01AA8D"/>
    <a:srgbClr val="FFA803"/>
    <a:srgbClr val="3EB8CD"/>
    <a:srgbClr val="85C401"/>
    <a:srgbClr val="FF2B2A"/>
    <a:srgbClr val="EF3425"/>
    <a:srgbClr val="8397B1"/>
    <a:srgbClr val="44546B"/>
    <a:srgbClr val="2C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6" d="100"/>
          <a:sy n="86" d="100"/>
        </p:scale>
        <p:origin x="138"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1567664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140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843826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689772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2/24/2019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2/24/2019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2/24/2019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2/24/2019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2/24/2019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2/24/2019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2" r:id="rId15"/>
    <p:sldLayoutId id="2147483673" r:id="rId16"/>
    <p:sldLayoutId id="2147483674" r:id="rId17"/>
    <p:sldLayoutId id="2147483675" r:id="rId18"/>
    <p:sldLayoutId id="2147483676"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png"/><Relationship Id="rId5" Type="http://schemas.openxmlformats.org/officeDocument/2006/relationships/hyperlink" Target="http://powerpoint.sage-fox.com/" TargetMode="Externa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16.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7.jpg"/><Relationship Id="rId4" Type="http://schemas.openxmlformats.org/officeDocument/2006/relationships/image" Target="../media/image6.jpg"/></Relationships>
</file>

<file path=ppt/slides/_rels/slide2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4.png"/><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0.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3.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5.jpg"/><Relationship Id="rId4" Type="http://schemas.openxmlformats.org/officeDocument/2006/relationships/image" Target="../media/image7.jpg"/></Relationships>
</file>

<file path=ppt/slides/_rels/slide4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4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9.jpg"/><Relationship Id="rId5" Type="http://schemas.openxmlformats.org/officeDocument/2006/relationships/image" Target="../media/image30.jpg"/><Relationship Id="rId4" Type="http://schemas.openxmlformats.org/officeDocument/2006/relationships/image" Target="../media/image32.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4" Type="http://schemas.openxmlformats.org/officeDocument/2006/relationships/image" Target="../media/image36.jpg"/></Relationships>
</file>

<file path=ppt/slides/_rels/slide51.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2.jpg"/></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png"/><Relationship Id="rId5" Type="http://schemas.openxmlformats.org/officeDocument/2006/relationships/image" Target="../media/image24.png"/><Relationship Id="rId4" Type="http://schemas.openxmlformats.org/officeDocument/2006/relationships/image" Target="../media/image23.png"/></Relationships>
</file>

<file path=ppt/slides/_rels/slide5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3.jpg"/><Relationship Id="rId4" Type="http://schemas.openxmlformats.org/officeDocument/2006/relationships/image" Target="../media/image12.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7" name="TextBox 16">
            <a:extLst>
              <a:ext uri="{FF2B5EF4-FFF2-40B4-BE49-F238E27FC236}">
                <a16:creationId xmlns:a16="http://schemas.microsoft.com/office/drawing/2014/main" id="{5EE6CB8D-ACED-4A2F-86AD-F72665CA24FC}"/>
              </a:ext>
            </a:extLst>
          </p:cNvPr>
          <p:cNvSpPr txBox="1"/>
          <p:nvPr/>
        </p:nvSpPr>
        <p:spPr>
          <a:xfrm>
            <a:off x="4555242" y="1218005"/>
            <a:ext cx="5508978" cy="1188720"/>
          </a:xfrm>
          <a:prstGeom prst="rect">
            <a:avLst/>
          </a:prstGeom>
          <a:noFill/>
        </p:spPr>
        <p:txBody>
          <a:bodyPr wrap="square" rtlCol="0">
            <a:spAutoFit/>
          </a:bodyPr>
          <a:lstStyle/>
          <a:p>
            <a:pPr algn="ctr"/>
            <a:r>
              <a:rPr lang="en-US" sz="4800" dirty="0">
                <a:solidFill>
                  <a:srgbClr val="56595E"/>
                </a:solidFill>
                <a:latin typeface="Bernard MT Condensed" panose="02050806060905020404" pitchFamily="18" charset="0"/>
              </a:rPr>
              <a:t>OPENING SLIDE</a:t>
            </a:r>
          </a:p>
          <a:p>
            <a:pPr algn="ctr"/>
            <a:r>
              <a:rPr lang="en-US" sz="2400" b="1" dirty="0">
                <a:solidFill>
                  <a:srgbClr val="56595E"/>
                </a:solidFill>
                <a:latin typeface="Candara" panose="020E0502030303020204" pitchFamily="34" charset="0"/>
              </a:rPr>
              <a:t>Your Subtitle</a:t>
            </a:r>
          </a:p>
          <a:p>
            <a:pPr algn="ctr"/>
            <a:endParaRPr lang="en-US" sz="4400" b="1" dirty="0">
              <a:solidFill>
                <a:srgbClr val="56595E"/>
              </a:solidFill>
              <a:latin typeface="Candara" panose="020E0502030303020204" pitchFamily="34" charset="0"/>
            </a:endParaRPr>
          </a:p>
        </p:txBody>
      </p:sp>
      <p:pic>
        <p:nvPicPr>
          <p:cNvPr id="21" name="Picture 20">
            <a:hlinkClick r:id="rId3"/>
            <a:extLst>
              <a:ext uri="{FF2B5EF4-FFF2-40B4-BE49-F238E27FC236}">
                <a16:creationId xmlns:a16="http://schemas.microsoft.com/office/drawing/2014/main" id="{538561C0-80BB-4D6F-82D7-A2EFC2CEEED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a:extLst>
              <a:ext uri="{FF2B5EF4-FFF2-40B4-BE49-F238E27FC236}">
                <a16:creationId xmlns:a16="http://schemas.microsoft.com/office/drawing/2014/main" id="{E720DD32-D88D-4EE6-B9A9-86553024BE48}"/>
              </a:ext>
            </a:extLst>
          </p:cNvPr>
          <p:cNvGrpSpPr/>
          <p:nvPr/>
        </p:nvGrpSpPr>
        <p:grpSpPr>
          <a:xfrm>
            <a:off x="-122661" y="1278128"/>
            <a:ext cx="5108222" cy="914400"/>
            <a:chOff x="-78057" y="1278128"/>
            <a:chExt cx="5108222" cy="914400"/>
          </a:xfrm>
          <a:effectLst/>
        </p:grpSpPr>
        <p:sp>
          <p:nvSpPr>
            <p:cNvPr id="19" name="Freeform 9">
              <a:extLst>
                <a:ext uri="{FF2B5EF4-FFF2-40B4-BE49-F238E27FC236}">
                  <a16:creationId xmlns:a16="http://schemas.microsoft.com/office/drawing/2014/main" id="{F87E0FD2-EAB4-4E39-9173-61ABDE7E9DD4}"/>
                </a:ext>
              </a:extLst>
            </p:cNvPr>
            <p:cNvSpPr>
              <a:spLocks noChangeAspect="1"/>
            </p:cNvSpPr>
            <p:nvPr/>
          </p:nvSpPr>
          <p:spPr>
            <a:xfrm>
              <a:off x="-78057" y="127812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EF3425"/>
            </a:solidFill>
            <a:ln>
              <a:noFill/>
            </a:ln>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D1BA1C4-7378-447F-95A9-87FB60247B36}"/>
                </a:ext>
              </a:extLst>
            </p:cNvPr>
            <p:cNvGrpSpPr/>
            <p:nvPr/>
          </p:nvGrpSpPr>
          <p:grpSpPr>
            <a:xfrm>
              <a:off x="588151" y="1395587"/>
              <a:ext cx="3931920" cy="640080"/>
              <a:chOff x="7288016" y="5842278"/>
              <a:chExt cx="3931920" cy="640080"/>
            </a:xfrm>
            <a:effectLst/>
          </p:grpSpPr>
          <p:grpSp>
            <p:nvGrpSpPr>
              <p:cNvPr id="23" name="Group 22">
                <a:extLst>
                  <a:ext uri="{FF2B5EF4-FFF2-40B4-BE49-F238E27FC236}">
                    <a16:creationId xmlns:a16="http://schemas.microsoft.com/office/drawing/2014/main" id="{F47BFD3B-AA2A-4480-A9F5-DFDD7B86483E}"/>
                  </a:ext>
                </a:extLst>
              </p:cNvPr>
              <p:cNvGrpSpPr/>
              <p:nvPr/>
            </p:nvGrpSpPr>
            <p:grpSpPr>
              <a:xfrm>
                <a:off x="7288016" y="6282806"/>
                <a:ext cx="3931920" cy="91440"/>
                <a:chOff x="4883665" y="4359681"/>
                <a:chExt cx="3840480" cy="91440"/>
              </a:xfrm>
            </p:grpSpPr>
            <p:grpSp>
              <p:nvGrpSpPr>
                <p:cNvPr id="29" name="Group 28">
                  <a:extLst>
                    <a:ext uri="{FF2B5EF4-FFF2-40B4-BE49-F238E27FC236}">
                      <a16:creationId xmlns:a16="http://schemas.microsoft.com/office/drawing/2014/main" id="{1E2BBE98-9C7A-4151-9451-5A7CF403BB13}"/>
                    </a:ext>
                  </a:extLst>
                </p:cNvPr>
                <p:cNvGrpSpPr/>
                <p:nvPr/>
              </p:nvGrpSpPr>
              <p:grpSpPr>
                <a:xfrm>
                  <a:off x="4883665" y="4359681"/>
                  <a:ext cx="1920240" cy="91440"/>
                  <a:chOff x="4831644" y="3200400"/>
                  <a:chExt cx="1920240" cy="91440"/>
                </a:xfrm>
              </p:grpSpPr>
              <p:sp>
                <p:nvSpPr>
                  <p:cNvPr id="48" name="Rectangle 47">
                    <a:extLst>
                      <a:ext uri="{FF2B5EF4-FFF2-40B4-BE49-F238E27FC236}">
                        <a16:creationId xmlns:a16="http://schemas.microsoft.com/office/drawing/2014/main" id="{0EDD0CAA-09BC-419E-A4E3-F617C27229DB}"/>
                      </a:ext>
                    </a:extLst>
                  </p:cNvPr>
                  <p:cNvSpPr/>
                  <p:nvPr/>
                </p:nvSpPr>
                <p:spPr>
                  <a:xfrm>
                    <a:off x="4831644" y="3200400"/>
                    <a:ext cx="640080" cy="91440"/>
                  </a:xfrm>
                  <a:prstGeom prst="rect">
                    <a:avLst/>
                  </a:prstGeom>
                  <a:solidFill>
                    <a:srgbClr val="FF2B2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a:extLst>
                      <a:ext uri="{FF2B5EF4-FFF2-40B4-BE49-F238E27FC236}">
                        <a16:creationId xmlns:a16="http://schemas.microsoft.com/office/drawing/2014/main" id="{5C8B260B-1E7B-4E11-A61B-D137621852A2}"/>
                      </a:ext>
                    </a:extLst>
                  </p:cNvPr>
                  <p:cNvSpPr/>
                  <p:nvPr/>
                </p:nvSpPr>
                <p:spPr>
                  <a:xfrm>
                    <a:off x="5471724" y="3200400"/>
                    <a:ext cx="640080" cy="91440"/>
                  </a:xfrm>
                  <a:prstGeom prst="rect">
                    <a:avLst/>
                  </a:prstGeom>
                  <a:solidFill>
                    <a:srgbClr val="85C40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B7DE7D84-E008-4EF3-A577-9AA9B517D037}"/>
                      </a:ext>
                    </a:extLst>
                  </p:cNvPr>
                  <p:cNvSpPr/>
                  <p:nvPr/>
                </p:nvSpPr>
                <p:spPr>
                  <a:xfrm>
                    <a:off x="6111804" y="3200400"/>
                    <a:ext cx="640080" cy="91440"/>
                  </a:xfrm>
                  <a:prstGeom prst="rect">
                    <a:avLst/>
                  </a:prstGeom>
                  <a:solidFill>
                    <a:srgbClr val="3EB8C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4" name="Group 43">
                  <a:extLst>
                    <a:ext uri="{FF2B5EF4-FFF2-40B4-BE49-F238E27FC236}">
                      <a16:creationId xmlns:a16="http://schemas.microsoft.com/office/drawing/2014/main" id="{3564F9DA-0800-43A0-9C82-307D1BC852E5}"/>
                    </a:ext>
                  </a:extLst>
                </p:cNvPr>
                <p:cNvGrpSpPr/>
                <p:nvPr/>
              </p:nvGrpSpPr>
              <p:grpSpPr>
                <a:xfrm>
                  <a:off x="6803905" y="4359681"/>
                  <a:ext cx="1920240" cy="91440"/>
                  <a:chOff x="4831644" y="3200400"/>
                  <a:chExt cx="1920240" cy="91440"/>
                </a:xfrm>
              </p:grpSpPr>
              <p:sp>
                <p:nvSpPr>
                  <p:cNvPr id="45" name="Rectangle 44">
                    <a:extLst>
                      <a:ext uri="{FF2B5EF4-FFF2-40B4-BE49-F238E27FC236}">
                        <a16:creationId xmlns:a16="http://schemas.microsoft.com/office/drawing/2014/main" id="{FF48491C-A475-4C36-842D-2E19AEBEC579}"/>
                      </a:ext>
                    </a:extLst>
                  </p:cNvPr>
                  <p:cNvSpPr/>
                  <p:nvPr/>
                </p:nvSpPr>
                <p:spPr>
                  <a:xfrm>
                    <a:off x="4831644" y="3200400"/>
                    <a:ext cx="640080" cy="91440"/>
                  </a:xfrm>
                  <a:prstGeom prst="rect">
                    <a:avLst/>
                  </a:prstGeom>
                  <a:solidFill>
                    <a:srgbClr val="FFA80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245356FA-691F-4570-B29B-C148A67E3F4D}"/>
                      </a:ext>
                    </a:extLst>
                  </p:cNvPr>
                  <p:cNvSpPr/>
                  <p:nvPr/>
                </p:nvSpPr>
                <p:spPr>
                  <a:xfrm>
                    <a:off x="5471724" y="3200400"/>
                    <a:ext cx="640080" cy="91440"/>
                  </a:xfrm>
                  <a:prstGeom prst="rect">
                    <a:avLst/>
                  </a:prstGeom>
                  <a:solidFill>
                    <a:srgbClr val="01AA8D"/>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06AC85B-5A9C-4AFC-BCB6-507D5723A897}"/>
                      </a:ext>
                    </a:extLst>
                  </p:cNvPr>
                  <p:cNvSpPr/>
                  <p:nvPr/>
                </p:nvSpPr>
                <p:spPr>
                  <a:xfrm>
                    <a:off x="6111804" y="3200400"/>
                    <a:ext cx="640080" cy="91440"/>
                  </a:xfrm>
                  <a:prstGeom prst="rect">
                    <a:avLst/>
                  </a:prstGeom>
                  <a:solidFill>
                    <a:srgbClr val="4781C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4" name="Group 23">
                <a:extLst>
                  <a:ext uri="{FF2B5EF4-FFF2-40B4-BE49-F238E27FC236}">
                    <a16:creationId xmlns:a16="http://schemas.microsoft.com/office/drawing/2014/main" id="{A6B973C1-B181-4757-8BCC-4D9337609B64}"/>
                  </a:ext>
                </a:extLst>
              </p:cNvPr>
              <p:cNvGrpSpPr/>
              <p:nvPr/>
            </p:nvGrpSpPr>
            <p:grpSpPr>
              <a:xfrm>
                <a:off x="7300227" y="5842278"/>
                <a:ext cx="3913632" cy="640080"/>
                <a:chOff x="6131121" y="5968686"/>
                <a:chExt cx="3913632" cy="640080"/>
              </a:xfrm>
            </p:grpSpPr>
            <p:grpSp>
              <p:nvGrpSpPr>
                <p:cNvPr id="25" name="Group 24">
                  <a:extLst>
                    <a:ext uri="{FF2B5EF4-FFF2-40B4-BE49-F238E27FC236}">
                      <a16:creationId xmlns:a16="http://schemas.microsoft.com/office/drawing/2014/main" id="{149B00B5-7A5D-4E6E-8754-375AF869FDCD}"/>
                    </a:ext>
                  </a:extLst>
                </p:cNvPr>
                <p:cNvGrpSpPr>
                  <a:grpSpLocks noChangeAspect="1"/>
                </p:cNvGrpSpPr>
                <p:nvPr/>
              </p:nvGrpSpPr>
              <p:grpSpPr>
                <a:xfrm>
                  <a:off x="6131121" y="6154077"/>
                  <a:ext cx="3913632" cy="288928"/>
                  <a:chOff x="6373810" y="5881913"/>
                  <a:chExt cx="4472722" cy="330203"/>
                </a:xfrm>
              </p:grpSpPr>
              <p:sp>
                <p:nvSpPr>
                  <p:cNvPr id="27" name="Rounded Rectangle 9">
                    <a:extLst>
                      <a:ext uri="{FF2B5EF4-FFF2-40B4-BE49-F238E27FC236}">
                        <a16:creationId xmlns:a16="http://schemas.microsoft.com/office/drawing/2014/main" id="{27A2E79E-1D9F-4109-837D-70F14D402E97}"/>
                      </a:ext>
                    </a:extLst>
                  </p:cNvPr>
                  <p:cNvSpPr/>
                  <p:nvPr/>
                </p:nvSpPr>
                <p:spPr>
                  <a:xfrm>
                    <a:off x="6373810" y="5881913"/>
                    <a:ext cx="4472722" cy="307777"/>
                  </a:xfrm>
                  <a:prstGeom prst="rect">
                    <a:avLst/>
                  </a:prstGeom>
                  <a:solidFill>
                    <a:schemeClr val="tx1">
                      <a:alpha val="1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 name="TextBox 27">
                    <a:hlinkClick r:id="rId5"/>
                    <a:extLst>
                      <a:ext uri="{FF2B5EF4-FFF2-40B4-BE49-F238E27FC236}">
                        <a16:creationId xmlns:a16="http://schemas.microsoft.com/office/drawing/2014/main" id="{ABD8EFC8-16A9-4A18-B21C-1C0103F1E050}"/>
                      </a:ext>
                    </a:extLst>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12, 2020</a:t>
                    </a:r>
                  </a:p>
                </p:txBody>
              </p:sp>
            </p:grpSp>
            <p:sp>
              <p:nvSpPr>
                <p:cNvPr id="26" name="Oval 25">
                  <a:extLst>
                    <a:ext uri="{FF2B5EF4-FFF2-40B4-BE49-F238E27FC236}">
                      <a16:creationId xmlns:a16="http://schemas.microsoft.com/office/drawing/2014/main" id="{9B44C108-B0A5-4645-B653-D13032464BA0}"/>
                    </a:ext>
                  </a:extLst>
                </p:cNvPr>
                <p:cNvSpPr>
                  <a:spLocks noChangeAspect="1"/>
                </p:cNvSpPr>
                <p:nvPr/>
              </p:nvSpPr>
              <p:spPr>
                <a:xfrm>
                  <a:off x="8926858" y="5968686"/>
                  <a:ext cx="640080" cy="640080"/>
                </a:xfrm>
                <a:prstGeom prst="ellipse">
                  <a:avLst/>
                </a:prstGeom>
                <a:blipFill>
                  <a:blip r:embed="rId6"/>
                  <a:stretch>
                    <a:fillRect l="-4000" t="-2000" r="-4000" b="-2000"/>
                  </a:stretch>
                </a:blipFill>
                <a:ln w="127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0-#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04D419B1-4AB1-4D16-B774-0BE793994F27}"/>
              </a:ext>
            </a:extLst>
          </p:cNvPr>
          <p:cNvSpPr/>
          <p:nvPr/>
        </p:nvSpPr>
        <p:spPr>
          <a:xfrm>
            <a:off x="6212164" y="3425535"/>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3428999"/>
            <a:ext cx="5979836" cy="3429001"/>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791681" y="4072622"/>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59783" y="4069158"/>
            <a:ext cx="3144138" cy="2785378"/>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right)">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74"/>
                                        </p:tgtEl>
                                        <p:attrNameLst>
                                          <p:attrName>style.visibility</p:attrName>
                                        </p:attrNameLst>
                                      </p:cBhvr>
                                      <p:to>
                                        <p:strVal val="visible"/>
                                      </p:to>
                                    </p:set>
                                    <p:animEffect transition="in" filter="fade">
                                      <p:cBhvr>
                                        <p:cTn id="15" dur="1000"/>
                                        <p:tgtEl>
                                          <p:spTgt spid="74"/>
                                        </p:tgtEl>
                                      </p:cBhvr>
                                    </p:animEffect>
                                    <p:anim calcmode="lin" valueType="num">
                                      <p:cBhvr>
                                        <p:cTn id="16" dur="1000" fill="hold"/>
                                        <p:tgtEl>
                                          <p:spTgt spid="74"/>
                                        </p:tgtEl>
                                        <p:attrNameLst>
                                          <p:attrName>ppt_x</p:attrName>
                                        </p:attrNameLst>
                                      </p:cBhvr>
                                      <p:tavLst>
                                        <p:tav tm="0">
                                          <p:val>
                                            <p:strVal val="#ppt_x"/>
                                          </p:val>
                                        </p:tav>
                                        <p:tav tm="100000">
                                          <p:val>
                                            <p:strVal val="#ppt_x"/>
                                          </p:val>
                                        </p:tav>
                                      </p:tavLst>
                                    </p:anim>
                                    <p:anim calcmode="lin" valueType="num">
                                      <p:cBhvr>
                                        <p:cTn id="17" dur="1000" fill="hold"/>
                                        <p:tgtEl>
                                          <p:spTgt spid="74"/>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75"/>
                                        </p:tgtEl>
                                        <p:attrNameLst>
                                          <p:attrName>style.visibility</p:attrName>
                                        </p:attrNameLst>
                                      </p:cBhvr>
                                      <p:to>
                                        <p:strVal val="visible"/>
                                      </p:to>
                                    </p:set>
                                    <p:animEffect transition="in" filter="fade">
                                      <p:cBhvr>
                                        <p:cTn id="20" dur="1000"/>
                                        <p:tgtEl>
                                          <p:spTgt spid="75"/>
                                        </p:tgtEl>
                                      </p:cBhvr>
                                    </p:animEffect>
                                    <p:anim calcmode="lin" valueType="num">
                                      <p:cBhvr>
                                        <p:cTn id="21" dur="1000" fill="hold"/>
                                        <p:tgtEl>
                                          <p:spTgt spid="75"/>
                                        </p:tgtEl>
                                        <p:attrNameLst>
                                          <p:attrName>ppt_x</p:attrName>
                                        </p:attrNameLst>
                                      </p:cBhvr>
                                      <p:tavLst>
                                        <p:tav tm="0">
                                          <p:val>
                                            <p:strVal val="#ppt_x"/>
                                          </p:val>
                                        </p:tav>
                                        <p:tav tm="100000">
                                          <p:val>
                                            <p:strVal val="#ppt_x"/>
                                          </p:val>
                                        </p:tav>
                                      </p:tavLst>
                                    </p:anim>
                                    <p:anim calcmode="lin" valueType="num">
                                      <p:cBhvr>
                                        <p:cTn id="22" dur="1000" fill="hold"/>
                                        <p:tgtEl>
                                          <p:spTgt spid="75"/>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31" presetClass="entr" presetSubtype="0" fill="hold" nodeType="afterEffect">
                                  <p:stCondLst>
                                    <p:cond delay="0"/>
                                  </p:stCondLst>
                                  <p:childTnLst>
                                    <p:set>
                                      <p:cBhvr>
                                        <p:cTn id="25" dur="1" fill="hold">
                                          <p:stCondLst>
                                            <p:cond delay="0"/>
                                          </p:stCondLst>
                                        </p:cTn>
                                        <p:tgtEl>
                                          <p:spTgt spid="44"/>
                                        </p:tgtEl>
                                        <p:attrNameLst>
                                          <p:attrName>style.visibility</p:attrName>
                                        </p:attrNameLst>
                                      </p:cBhvr>
                                      <p:to>
                                        <p:strVal val="visible"/>
                                      </p:to>
                                    </p:set>
                                    <p:anim calcmode="lin" valueType="num">
                                      <p:cBhvr>
                                        <p:cTn id="26" dur="1000" fill="hold"/>
                                        <p:tgtEl>
                                          <p:spTgt spid="44"/>
                                        </p:tgtEl>
                                        <p:attrNameLst>
                                          <p:attrName>ppt_w</p:attrName>
                                        </p:attrNameLst>
                                      </p:cBhvr>
                                      <p:tavLst>
                                        <p:tav tm="0">
                                          <p:val>
                                            <p:fltVal val="0"/>
                                          </p:val>
                                        </p:tav>
                                        <p:tav tm="100000">
                                          <p:val>
                                            <p:strVal val="#ppt_w"/>
                                          </p:val>
                                        </p:tav>
                                      </p:tavLst>
                                    </p:anim>
                                    <p:anim calcmode="lin" valueType="num">
                                      <p:cBhvr>
                                        <p:cTn id="27" dur="1000" fill="hold"/>
                                        <p:tgtEl>
                                          <p:spTgt spid="44"/>
                                        </p:tgtEl>
                                        <p:attrNameLst>
                                          <p:attrName>ppt_h</p:attrName>
                                        </p:attrNameLst>
                                      </p:cBhvr>
                                      <p:tavLst>
                                        <p:tav tm="0">
                                          <p:val>
                                            <p:fltVal val="0"/>
                                          </p:val>
                                        </p:tav>
                                        <p:tav tm="100000">
                                          <p:val>
                                            <p:strVal val="#ppt_h"/>
                                          </p:val>
                                        </p:tav>
                                      </p:tavLst>
                                    </p:anim>
                                    <p:anim calcmode="lin" valueType="num">
                                      <p:cBhvr>
                                        <p:cTn id="28" dur="1000" fill="hold"/>
                                        <p:tgtEl>
                                          <p:spTgt spid="44"/>
                                        </p:tgtEl>
                                        <p:attrNameLst>
                                          <p:attrName>style.rotation</p:attrName>
                                        </p:attrNameLst>
                                      </p:cBhvr>
                                      <p:tavLst>
                                        <p:tav tm="0">
                                          <p:val>
                                            <p:fltVal val="90"/>
                                          </p:val>
                                        </p:tav>
                                        <p:tav tm="100000">
                                          <p:val>
                                            <p:fltVal val="0"/>
                                          </p:val>
                                        </p:tav>
                                      </p:tavLst>
                                    </p:anim>
                                    <p:animEffect transition="in" filter="fade">
                                      <p:cBhvr>
                                        <p:cTn id="29" dur="1000"/>
                                        <p:tgtEl>
                                          <p:spTgt spid="44"/>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62">
                                            <p:txEl>
                                              <p:pRg st="0" end="0"/>
                                            </p:txEl>
                                          </p:spTgt>
                                        </p:tgtEl>
                                        <p:attrNameLst>
                                          <p:attrName>style.visibility</p:attrName>
                                        </p:attrNameLst>
                                      </p:cBhvr>
                                      <p:to>
                                        <p:strVal val="visible"/>
                                      </p:to>
                                    </p:set>
                                    <p:animEffect transition="in" filter="fade">
                                      <p:cBhvr>
                                        <p:cTn id="33" dur="1000"/>
                                        <p:tgtEl>
                                          <p:spTgt spid="62">
                                            <p:txEl>
                                              <p:pRg st="0" end="0"/>
                                            </p:txEl>
                                          </p:spTgt>
                                        </p:tgtEl>
                                      </p:cBhvr>
                                    </p:animEffect>
                                    <p:anim calcmode="lin" valueType="num">
                                      <p:cBhvr>
                                        <p:cTn id="3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62">
                                            <p:txEl>
                                              <p:pRg st="3" end="3"/>
                                            </p:txEl>
                                          </p:spTgt>
                                        </p:tgtEl>
                                        <p:attrNameLst>
                                          <p:attrName>style.visibility</p:attrName>
                                        </p:attrNameLst>
                                      </p:cBhvr>
                                      <p:to>
                                        <p:strVal val="visible"/>
                                      </p:to>
                                    </p:set>
                                    <p:animEffect transition="in" filter="fade">
                                      <p:cBhvr>
                                        <p:cTn id="39" dur="1000"/>
                                        <p:tgtEl>
                                          <p:spTgt spid="62">
                                            <p:txEl>
                                              <p:pRg st="3" end="3"/>
                                            </p:txEl>
                                          </p:spTgt>
                                        </p:tgtEl>
                                      </p:cBhvr>
                                    </p:animEffect>
                                    <p:anim calcmode="lin" valueType="num">
                                      <p:cBhvr>
                                        <p:cTn id="40"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41"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62">
                                            <p:txEl>
                                              <p:pRg st="5" end="5"/>
                                            </p:txEl>
                                          </p:spTgt>
                                        </p:tgtEl>
                                        <p:attrNameLst>
                                          <p:attrName>style.visibility</p:attrName>
                                        </p:attrNameLst>
                                      </p:cBhvr>
                                      <p:to>
                                        <p:strVal val="visible"/>
                                      </p:to>
                                    </p:set>
                                    <p:animEffect transition="in" filter="fade">
                                      <p:cBhvr>
                                        <p:cTn id="45" dur="1000"/>
                                        <p:tgtEl>
                                          <p:spTgt spid="62">
                                            <p:txEl>
                                              <p:pRg st="5" end="5"/>
                                            </p:txEl>
                                          </p:spTgt>
                                        </p:tgtEl>
                                      </p:cBhvr>
                                    </p:animEffect>
                                    <p:anim calcmode="lin" valueType="num">
                                      <p:cBhvr>
                                        <p:cTn id="46"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7"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42" presetClass="entr" presetSubtype="0" fill="hold" grpId="0" nodeType="afterEffect">
                                  <p:stCondLst>
                                    <p:cond delay="0"/>
                                  </p:stCondLst>
                                  <p:childTnLst>
                                    <p:set>
                                      <p:cBhvr>
                                        <p:cTn id="50" dur="1" fill="hold">
                                          <p:stCondLst>
                                            <p:cond delay="0"/>
                                          </p:stCondLst>
                                        </p:cTn>
                                        <p:tgtEl>
                                          <p:spTgt spid="62">
                                            <p:txEl>
                                              <p:pRg st="6" end="6"/>
                                            </p:txEl>
                                          </p:spTgt>
                                        </p:tgtEl>
                                        <p:attrNameLst>
                                          <p:attrName>style.visibility</p:attrName>
                                        </p:attrNameLst>
                                      </p:cBhvr>
                                      <p:to>
                                        <p:strVal val="visible"/>
                                      </p:to>
                                    </p:set>
                                    <p:animEffect transition="in" filter="fade">
                                      <p:cBhvr>
                                        <p:cTn id="51" dur="1000"/>
                                        <p:tgtEl>
                                          <p:spTgt spid="62">
                                            <p:txEl>
                                              <p:pRg st="6" end="6"/>
                                            </p:txEl>
                                          </p:spTgt>
                                        </p:tgtEl>
                                      </p:cBhvr>
                                    </p:animEffect>
                                    <p:anim calcmode="lin" valueType="num">
                                      <p:cBhvr>
                                        <p:cTn id="52"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53"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62">
                                            <p:txEl>
                                              <p:pRg st="7" end="7"/>
                                            </p:txEl>
                                          </p:spTgt>
                                        </p:tgtEl>
                                        <p:attrNameLst>
                                          <p:attrName>style.visibility</p:attrName>
                                        </p:attrNameLst>
                                      </p:cBhvr>
                                      <p:to>
                                        <p:strVal val="visible"/>
                                      </p:to>
                                    </p:set>
                                    <p:animEffect transition="in" filter="fade">
                                      <p:cBhvr>
                                        <p:cTn id="57" dur="1000"/>
                                        <p:tgtEl>
                                          <p:spTgt spid="62">
                                            <p:txEl>
                                              <p:pRg st="7" end="7"/>
                                            </p:txEl>
                                          </p:spTgt>
                                        </p:tgtEl>
                                      </p:cBhvr>
                                    </p:animEffect>
                                    <p:anim calcmode="lin" valueType="num">
                                      <p:cBhvr>
                                        <p:cTn id="58"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9"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2" presetClass="entr" presetSubtype="8"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wipe(left)">
                                      <p:cBhvr>
                                        <p:cTn id="63" dur="500"/>
                                        <p:tgtEl>
                                          <p:spTgt spid="24"/>
                                        </p:tgtEl>
                                      </p:cBhvr>
                                    </p:animEffect>
                                  </p:childTnLst>
                                </p:cTn>
                              </p:par>
                            </p:childTnLst>
                          </p:cTn>
                        </p:par>
                        <p:par>
                          <p:cTn id="64" fill="hold">
                            <p:stCondLst>
                              <p:cond delay="8500"/>
                            </p:stCondLst>
                            <p:childTnLst>
                              <p:par>
                                <p:cTn id="65" presetID="42" presetClass="entr" presetSubtype="0" fill="hold"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1000" fill="hold"/>
                                        <p:tgtEl>
                                          <p:spTgt spid="18"/>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childTnLst>
                          </p:cTn>
                        </p:par>
                        <p:par>
                          <p:cTn id="75" fill="hold">
                            <p:stCondLst>
                              <p:cond delay="9500"/>
                            </p:stCondLst>
                            <p:childTnLst>
                              <p:par>
                                <p:cTn id="76" presetID="31" presetClass="entr" presetSubtype="0" fill="hold" nodeType="afterEffect">
                                  <p:stCondLst>
                                    <p:cond delay="0"/>
                                  </p:stCondLst>
                                  <p:childTnLst>
                                    <p:set>
                                      <p:cBhvr>
                                        <p:cTn id="77" dur="1" fill="hold">
                                          <p:stCondLst>
                                            <p:cond delay="0"/>
                                          </p:stCondLst>
                                        </p:cTn>
                                        <p:tgtEl>
                                          <p:spTgt spid="81"/>
                                        </p:tgtEl>
                                        <p:attrNameLst>
                                          <p:attrName>style.visibility</p:attrName>
                                        </p:attrNameLst>
                                      </p:cBhvr>
                                      <p:to>
                                        <p:strVal val="visible"/>
                                      </p:to>
                                    </p:set>
                                    <p:anim calcmode="lin" valueType="num">
                                      <p:cBhvr>
                                        <p:cTn id="78" dur="1000" fill="hold"/>
                                        <p:tgtEl>
                                          <p:spTgt spid="81"/>
                                        </p:tgtEl>
                                        <p:attrNameLst>
                                          <p:attrName>ppt_w</p:attrName>
                                        </p:attrNameLst>
                                      </p:cBhvr>
                                      <p:tavLst>
                                        <p:tav tm="0">
                                          <p:val>
                                            <p:fltVal val="0"/>
                                          </p:val>
                                        </p:tav>
                                        <p:tav tm="100000">
                                          <p:val>
                                            <p:strVal val="#ppt_w"/>
                                          </p:val>
                                        </p:tav>
                                      </p:tavLst>
                                    </p:anim>
                                    <p:anim calcmode="lin" valueType="num">
                                      <p:cBhvr>
                                        <p:cTn id="79" dur="1000" fill="hold"/>
                                        <p:tgtEl>
                                          <p:spTgt spid="81"/>
                                        </p:tgtEl>
                                        <p:attrNameLst>
                                          <p:attrName>ppt_h</p:attrName>
                                        </p:attrNameLst>
                                      </p:cBhvr>
                                      <p:tavLst>
                                        <p:tav tm="0">
                                          <p:val>
                                            <p:fltVal val="0"/>
                                          </p:val>
                                        </p:tav>
                                        <p:tav tm="100000">
                                          <p:val>
                                            <p:strVal val="#ppt_h"/>
                                          </p:val>
                                        </p:tav>
                                      </p:tavLst>
                                    </p:anim>
                                    <p:anim calcmode="lin" valueType="num">
                                      <p:cBhvr>
                                        <p:cTn id="80" dur="1000" fill="hold"/>
                                        <p:tgtEl>
                                          <p:spTgt spid="81"/>
                                        </p:tgtEl>
                                        <p:attrNameLst>
                                          <p:attrName>style.rotation</p:attrName>
                                        </p:attrNameLst>
                                      </p:cBhvr>
                                      <p:tavLst>
                                        <p:tav tm="0">
                                          <p:val>
                                            <p:fltVal val="90"/>
                                          </p:val>
                                        </p:tav>
                                        <p:tav tm="100000">
                                          <p:val>
                                            <p:fltVal val="0"/>
                                          </p:val>
                                        </p:tav>
                                      </p:tavLst>
                                    </p:anim>
                                    <p:animEffect transition="in" filter="fade">
                                      <p:cBhvr>
                                        <p:cTn id="81" dur="1000"/>
                                        <p:tgtEl>
                                          <p:spTgt spid="81"/>
                                        </p:tgtEl>
                                      </p:cBhvr>
                                    </p:animEffect>
                                  </p:childTnLst>
                                </p:cTn>
                              </p:par>
                            </p:childTnLst>
                          </p:cTn>
                        </p:par>
                        <p:par>
                          <p:cTn id="82" fill="hold">
                            <p:stCondLst>
                              <p:cond delay="10500"/>
                            </p:stCondLst>
                            <p:childTnLst>
                              <p:par>
                                <p:cTn id="83" presetID="42" presetClass="entr" presetSubtype="0" fill="hold" grpId="0" nodeType="afterEffect">
                                  <p:stCondLst>
                                    <p:cond delay="0"/>
                                  </p:stCondLst>
                                  <p:childTnLst>
                                    <p:set>
                                      <p:cBhvr>
                                        <p:cTn id="84" dur="1" fill="hold">
                                          <p:stCondLst>
                                            <p:cond delay="0"/>
                                          </p:stCondLst>
                                        </p:cTn>
                                        <p:tgtEl>
                                          <p:spTgt spid="23">
                                            <p:txEl>
                                              <p:pRg st="0" end="0"/>
                                            </p:txEl>
                                          </p:spTgt>
                                        </p:tgtEl>
                                        <p:attrNameLst>
                                          <p:attrName>style.visibility</p:attrName>
                                        </p:attrNameLst>
                                      </p:cBhvr>
                                      <p:to>
                                        <p:strVal val="visible"/>
                                      </p:to>
                                    </p:set>
                                    <p:animEffect transition="in" filter="fade">
                                      <p:cBhvr>
                                        <p:cTn id="85" dur="1000"/>
                                        <p:tgtEl>
                                          <p:spTgt spid="23">
                                            <p:txEl>
                                              <p:pRg st="0" end="0"/>
                                            </p:txEl>
                                          </p:spTgt>
                                        </p:tgtEl>
                                      </p:cBhvr>
                                    </p:animEffect>
                                    <p:anim calcmode="lin" valueType="num">
                                      <p:cBhvr>
                                        <p:cTn id="86"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11500"/>
                            </p:stCondLst>
                            <p:childTnLst>
                              <p:par>
                                <p:cTn id="89" presetID="42" presetClass="entr" presetSubtype="0" fill="hold" grpId="0" nodeType="afterEffect">
                                  <p:stCondLst>
                                    <p:cond delay="0"/>
                                  </p:stCondLst>
                                  <p:childTnLst>
                                    <p:set>
                                      <p:cBhvr>
                                        <p:cTn id="90" dur="1" fill="hold">
                                          <p:stCondLst>
                                            <p:cond delay="0"/>
                                          </p:stCondLst>
                                        </p:cTn>
                                        <p:tgtEl>
                                          <p:spTgt spid="23">
                                            <p:txEl>
                                              <p:pRg st="3" end="3"/>
                                            </p:txEl>
                                          </p:spTgt>
                                        </p:tgtEl>
                                        <p:attrNameLst>
                                          <p:attrName>style.visibility</p:attrName>
                                        </p:attrNameLst>
                                      </p:cBhvr>
                                      <p:to>
                                        <p:strVal val="visible"/>
                                      </p:to>
                                    </p:set>
                                    <p:animEffect transition="in" filter="fade">
                                      <p:cBhvr>
                                        <p:cTn id="91" dur="1000"/>
                                        <p:tgtEl>
                                          <p:spTgt spid="23">
                                            <p:txEl>
                                              <p:pRg st="3" end="3"/>
                                            </p:txEl>
                                          </p:spTgt>
                                        </p:tgtEl>
                                      </p:cBhvr>
                                    </p:animEffect>
                                    <p:anim calcmode="lin" valueType="num">
                                      <p:cBhvr>
                                        <p:cTn id="92"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93"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94" fill="hold">
                            <p:stCondLst>
                              <p:cond delay="12500"/>
                            </p:stCondLst>
                            <p:childTnLst>
                              <p:par>
                                <p:cTn id="95" presetID="42" presetClass="entr" presetSubtype="0" fill="hold" grpId="0" nodeType="afterEffect">
                                  <p:stCondLst>
                                    <p:cond delay="0"/>
                                  </p:stCondLst>
                                  <p:childTnLst>
                                    <p:set>
                                      <p:cBhvr>
                                        <p:cTn id="96" dur="1" fill="hold">
                                          <p:stCondLst>
                                            <p:cond delay="0"/>
                                          </p:stCondLst>
                                        </p:cTn>
                                        <p:tgtEl>
                                          <p:spTgt spid="23">
                                            <p:txEl>
                                              <p:pRg st="5" end="5"/>
                                            </p:txEl>
                                          </p:spTgt>
                                        </p:tgtEl>
                                        <p:attrNameLst>
                                          <p:attrName>style.visibility</p:attrName>
                                        </p:attrNameLst>
                                      </p:cBhvr>
                                      <p:to>
                                        <p:strVal val="visible"/>
                                      </p:to>
                                    </p:set>
                                    <p:animEffect transition="in" filter="fade">
                                      <p:cBhvr>
                                        <p:cTn id="97" dur="1000"/>
                                        <p:tgtEl>
                                          <p:spTgt spid="23">
                                            <p:txEl>
                                              <p:pRg st="5" end="5"/>
                                            </p:txEl>
                                          </p:spTgt>
                                        </p:tgtEl>
                                      </p:cBhvr>
                                    </p:animEffect>
                                    <p:anim calcmode="lin" valueType="num">
                                      <p:cBhvr>
                                        <p:cTn id="98"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9"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23">
                                            <p:txEl>
                                              <p:pRg st="6" end="6"/>
                                            </p:txEl>
                                          </p:spTgt>
                                        </p:tgtEl>
                                        <p:attrNameLst>
                                          <p:attrName>style.visibility</p:attrName>
                                        </p:attrNameLst>
                                      </p:cBhvr>
                                      <p:to>
                                        <p:strVal val="visible"/>
                                      </p:to>
                                    </p:set>
                                    <p:animEffect transition="in" filter="fade">
                                      <p:cBhvr>
                                        <p:cTn id="103" dur="1000"/>
                                        <p:tgtEl>
                                          <p:spTgt spid="23">
                                            <p:txEl>
                                              <p:pRg st="6" end="6"/>
                                            </p:txEl>
                                          </p:spTgt>
                                        </p:tgtEl>
                                      </p:cBhvr>
                                    </p:animEffect>
                                    <p:anim calcmode="lin" valueType="num">
                                      <p:cBhvr>
                                        <p:cTn id="104"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05"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23">
                                            <p:txEl>
                                              <p:pRg st="7" end="7"/>
                                            </p:txEl>
                                          </p:spTgt>
                                        </p:tgtEl>
                                        <p:attrNameLst>
                                          <p:attrName>style.visibility</p:attrName>
                                        </p:attrNameLst>
                                      </p:cBhvr>
                                      <p:to>
                                        <p:strVal val="visible"/>
                                      </p:to>
                                    </p:set>
                                    <p:animEffect transition="in" filter="fade">
                                      <p:cBhvr>
                                        <p:cTn id="109" dur="1000"/>
                                        <p:tgtEl>
                                          <p:spTgt spid="23">
                                            <p:txEl>
                                              <p:pRg st="7" end="7"/>
                                            </p:txEl>
                                          </p:spTgt>
                                        </p:tgtEl>
                                      </p:cBhvr>
                                    </p:animEffect>
                                    <p:anim calcmode="lin" valueType="num">
                                      <p:cBhvr>
                                        <p:cTn id="110"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11"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6" grpId="0" animBg="1"/>
      <p:bldP spid="7" grpId="0"/>
      <p:bldP spid="23" grpId="0" build="p"/>
      <p:bldP spid="19" grpId="0" animBg="1"/>
      <p:bldP spid="62" grpId="0" build="p"/>
      <p:bldP spid="7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00B0F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2B2A"/>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85C401"/>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54823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3EB8CD"/>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A5A5A5"/>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2B2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85C401"/>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EB8C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1AA8D"/>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A80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781C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solidFill>
              <a:srgbClr val="56595E"/>
            </a:soli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chemeClr val="bg1"/>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85C401"/>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DB5C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A803"/>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FF2B2A"/>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Widget #1</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Widget #3</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Widget #2</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Widget #4</a:t>
            </a:r>
          </a:p>
          <a:p>
            <a:pPr defTabSz="1219170">
              <a:spcBef>
                <a:spcPct val="20000"/>
              </a:spcBef>
              <a:defRPr/>
            </a:pPr>
            <a:endParaRPr lang="en-US" sz="400" b="1" dirty="0">
              <a:solidFill>
                <a:srgbClr val="464646"/>
              </a:solidFill>
              <a:latin typeface="Candara" panose="020E0502030303020204" pitchFamily="34" charset="0"/>
            </a:endParaRPr>
          </a:p>
          <a:p>
            <a:pPr defTabSz="1219170">
              <a:spcBef>
                <a:spcPct val="20000"/>
              </a:spcBef>
              <a:defRPr/>
            </a:pPr>
            <a:endParaRPr lang="en-US" sz="100" b="1" dirty="0">
              <a:solidFill>
                <a:srgbClr val="464646"/>
              </a:solidFill>
              <a:latin typeface="Candara" panose="020E0502030303020204" pitchFamily="34" charset="0"/>
            </a:endParaRPr>
          </a:p>
          <a:p>
            <a:r>
              <a:rPr lang="en-US" sz="1200" dirty="0">
                <a:solidFill>
                  <a:srgbClr val="464646"/>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464646"/>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64646"/>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6114857" y="1830603"/>
            <a:ext cx="1421784" cy="1620377"/>
          </a:xfrm>
          <a:custGeom>
            <a:avLst/>
            <a:gdLst>
              <a:gd name="T0" fmla="*/ 0 w 1797"/>
              <a:gd name="T1" fmla="*/ 0 h 2048"/>
              <a:gd name="T2" fmla="*/ 978 w 1797"/>
              <a:gd name="T3" fmla="*/ 0 h 2048"/>
              <a:gd name="T4" fmla="*/ 1028 w 1797"/>
              <a:gd name="T5" fmla="*/ 3 h 2048"/>
              <a:gd name="T6" fmla="*/ 1078 w 1797"/>
              <a:gd name="T7" fmla="*/ 13 h 2048"/>
              <a:gd name="T8" fmla="*/ 1125 w 1797"/>
              <a:gd name="T9" fmla="*/ 28 h 2048"/>
              <a:gd name="T10" fmla="*/ 1169 w 1797"/>
              <a:gd name="T11" fmla="*/ 50 h 2048"/>
              <a:gd name="T12" fmla="*/ 1211 w 1797"/>
              <a:gd name="T13" fmla="*/ 78 h 2048"/>
              <a:gd name="T14" fmla="*/ 1247 w 1797"/>
              <a:gd name="T15" fmla="*/ 110 h 2048"/>
              <a:gd name="T16" fmla="*/ 1281 w 1797"/>
              <a:gd name="T17" fmla="*/ 147 h 2048"/>
              <a:gd name="T18" fmla="*/ 1309 w 1797"/>
              <a:gd name="T19" fmla="*/ 190 h 2048"/>
              <a:gd name="T20" fmla="*/ 1797 w 1797"/>
              <a:gd name="T21" fmla="*/ 1036 h 2048"/>
              <a:gd name="T22" fmla="*/ 0 w 1797"/>
              <a:gd name="T23" fmla="*/ 2048 h 2048"/>
              <a:gd name="T24" fmla="*/ 0 w 1797"/>
              <a:gd name="T25" fmla="*/ 0 h 20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7" h="2048">
                <a:moveTo>
                  <a:pt x="0" y="0"/>
                </a:moveTo>
                <a:lnTo>
                  <a:pt x="978" y="0"/>
                </a:lnTo>
                <a:lnTo>
                  <a:pt x="1028" y="3"/>
                </a:lnTo>
                <a:lnTo>
                  <a:pt x="1078" y="13"/>
                </a:lnTo>
                <a:lnTo>
                  <a:pt x="1125" y="28"/>
                </a:lnTo>
                <a:lnTo>
                  <a:pt x="1169" y="50"/>
                </a:lnTo>
                <a:lnTo>
                  <a:pt x="1211" y="78"/>
                </a:lnTo>
                <a:lnTo>
                  <a:pt x="1247" y="110"/>
                </a:lnTo>
                <a:lnTo>
                  <a:pt x="1281" y="147"/>
                </a:lnTo>
                <a:lnTo>
                  <a:pt x="1309" y="190"/>
                </a:lnTo>
                <a:lnTo>
                  <a:pt x="1797" y="1036"/>
                </a:lnTo>
                <a:lnTo>
                  <a:pt x="0" y="2048"/>
                </a:lnTo>
                <a:lnTo>
                  <a:pt x="0" y="0"/>
                </a:lnTo>
                <a:close/>
              </a:path>
            </a:pathLst>
          </a:custGeom>
          <a:solidFill>
            <a:srgbClr val="85C401"/>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159803" y="2721495"/>
            <a:ext cx="1818966" cy="1602969"/>
          </a:xfrm>
          <a:custGeom>
            <a:avLst/>
            <a:gdLst>
              <a:gd name="T0" fmla="*/ 533 w 2299"/>
              <a:gd name="T1" fmla="*/ 0 h 2026"/>
              <a:gd name="T2" fmla="*/ 2299 w 2299"/>
              <a:gd name="T3" fmla="*/ 1019 h 2026"/>
              <a:gd name="T4" fmla="*/ 513 w 2299"/>
              <a:gd name="T5" fmla="*/ 2026 h 2026"/>
              <a:gd name="T6" fmla="*/ 51 w 2299"/>
              <a:gd name="T7" fmla="*/ 1221 h 2026"/>
              <a:gd name="T8" fmla="*/ 26 w 2299"/>
              <a:gd name="T9" fmla="*/ 1169 h 2026"/>
              <a:gd name="T10" fmla="*/ 8 w 2299"/>
              <a:gd name="T11" fmla="*/ 1115 h 2026"/>
              <a:gd name="T12" fmla="*/ 0 w 2299"/>
              <a:gd name="T13" fmla="*/ 1059 h 2026"/>
              <a:gd name="T14" fmla="*/ 0 w 2299"/>
              <a:gd name="T15" fmla="*/ 1002 h 2026"/>
              <a:gd name="T16" fmla="*/ 8 w 2299"/>
              <a:gd name="T17" fmla="*/ 946 h 2026"/>
              <a:gd name="T18" fmla="*/ 26 w 2299"/>
              <a:gd name="T19" fmla="*/ 891 h 2026"/>
              <a:gd name="T20" fmla="*/ 51 w 2299"/>
              <a:gd name="T21" fmla="*/ 840 h 2026"/>
              <a:gd name="T22" fmla="*/ 533 w 2299"/>
              <a:gd name="T23" fmla="*/ 0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99" h="2026">
                <a:moveTo>
                  <a:pt x="533" y="0"/>
                </a:moveTo>
                <a:lnTo>
                  <a:pt x="2299" y="1019"/>
                </a:lnTo>
                <a:lnTo>
                  <a:pt x="513" y="2026"/>
                </a:lnTo>
                <a:lnTo>
                  <a:pt x="51" y="1221"/>
                </a:lnTo>
                <a:lnTo>
                  <a:pt x="26" y="1169"/>
                </a:lnTo>
                <a:lnTo>
                  <a:pt x="8" y="1115"/>
                </a:lnTo>
                <a:lnTo>
                  <a:pt x="0" y="1059"/>
                </a:lnTo>
                <a:lnTo>
                  <a:pt x="0" y="1002"/>
                </a:lnTo>
                <a:lnTo>
                  <a:pt x="8" y="946"/>
                </a:lnTo>
                <a:lnTo>
                  <a:pt x="26" y="891"/>
                </a:lnTo>
                <a:lnTo>
                  <a:pt x="51" y="840"/>
                </a:lnTo>
                <a:lnTo>
                  <a:pt x="533" y="0"/>
                </a:lnTo>
                <a:close/>
              </a:path>
            </a:pathLst>
          </a:custGeom>
          <a:solidFill>
            <a:srgbClr val="4781CB"/>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4622654" y="1830604"/>
            <a:ext cx="1401213" cy="1627497"/>
          </a:xfrm>
          <a:custGeom>
            <a:avLst/>
            <a:gdLst>
              <a:gd name="T0" fmla="*/ 820 w 1771"/>
              <a:gd name="T1" fmla="*/ 0 h 2057"/>
              <a:gd name="T2" fmla="*/ 1771 w 1771"/>
              <a:gd name="T3" fmla="*/ 0 h 2057"/>
              <a:gd name="T4" fmla="*/ 1771 w 1771"/>
              <a:gd name="T5" fmla="*/ 2057 h 2057"/>
              <a:gd name="T6" fmla="*/ 0 w 1771"/>
              <a:gd name="T7" fmla="*/ 1033 h 2057"/>
              <a:gd name="T8" fmla="*/ 487 w 1771"/>
              <a:gd name="T9" fmla="*/ 190 h 2057"/>
              <a:gd name="T10" fmla="*/ 517 w 1771"/>
              <a:gd name="T11" fmla="*/ 147 h 2057"/>
              <a:gd name="T12" fmla="*/ 549 w 1771"/>
              <a:gd name="T13" fmla="*/ 110 h 2057"/>
              <a:gd name="T14" fmla="*/ 588 w 1771"/>
              <a:gd name="T15" fmla="*/ 78 h 2057"/>
              <a:gd name="T16" fmla="*/ 629 w 1771"/>
              <a:gd name="T17" fmla="*/ 50 h 2057"/>
              <a:gd name="T18" fmla="*/ 673 w 1771"/>
              <a:gd name="T19" fmla="*/ 28 h 2057"/>
              <a:gd name="T20" fmla="*/ 720 w 1771"/>
              <a:gd name="T21" fmla="*/ 13 h 2057"/>
              <a:gd name="T22" fmla="*/ 770 w 1771"/>
              <a:gd name="T23" fmla="*/ 3 h 2057"/>
              <a:gd name="T24" fmla="*/ 820 w 1771"/>
              <a:gd name="T25"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71" h="2057">
                <a:moveTo>
                  <a:pt x="820" y="0"/>
                </a:moveTo>
                <a:lnTo>
                  <a:pt x="1771" y="0"/>
                </a:lnTo>
                <a:lnTo>
                  <a:pt x="1771" y="2057"/>
                </a:lnTo>
                <a:lnTo>
                  <a:pt x="0" y="1033"/>
                </a:lnTo>
                <a:lnTo>
                  <a:pt x="487" y="190"/>
                </a:lnTo>
                <a:lnTo>
                  <a:pt x="517" y="147"/>
                </a:lnTo>
                <a:lnTo>
                  <a:pt x="549" y="110"/>
                </a:lnTo>
                <a:lnTo>
                  <a:pt x="588" y="78"/>
                </a:lnTo>
                <a:lnTo>
                  <a:pt x="629" y="50"/>
                </a:lnTo>
                <a:lnTo>
                  <a:pt x="673" y="28"/>
                </a:lnTo>
                <a:lnTo>
                  <a:pt x="720" y="13"/>
                </a:lnTo>
                <a:lnTo>
                  <a:pt x="770" y="3"/>
                </a:lnTo>
                <a:lnTo>
                  <a:pt x="820" y="0"/>
                </a:lnTo>
                <a:close/>
              </a:path>
            </a:pathLst>
          </a:custGeom>
          <a:solidFill>
            <a:srgbClr val="FF2B2A"/>
          </a:solidFill>
          <a:ln w="6350">
            <a:solidFill>
              <a:schemeClr val="bg1"/>
            </a:solid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6153623" y="2724658"/>
            <a:ext cx="1846660" cy="1627497"/>
          </a:xfrm>
          <a:custGeom>
            <a:avLst/>
            <a:gdLst>
              <a:gd name="T0" fmla="*/ 1804 w 2334"/>
              <a:gd name="T1" fmla="*/ 0 h 2057"/>
              <a:gd name="T2" fmla="*/ 2284 w 2334"/>
              <a:gd name="T3" fmla="*/ 836 h 2057"/>
              <a:gd name="T4" fmla="*/ 2309 w 2334"/>
              <a:gd name="T5" fmla="*/ 887 h 2057"/>
              <a:gd name="T6" fmla="*/ 2326 w 2334"/>
              <a:gd name="T7" fmla="*/ 942 h 2057"/>
              <a:gd name="T8" fmla="*/ 2334 w 2334"/>
              <a:gd name="T9" fmla="*/ 998 h 2057"/>
              <a:gd name="T10" fmla="*/ 2334 w 2334"/>
              <a:gd name="T11" fmla="*/ 1055 h 2057"/>
              <a:gd name="T12" fmla="*/ 2326 w 2334"/>
              <a:gd name="T13" fmla="*/ 1111 h 2057"/>
              <a:gd name="T14" fmla="*/ 2309 w 2334"/>
              <a:gd name="T15" fmla="*/ 1165 h 2057"/>
              <a:gd name="T16" fmla="*/ 2284 w 2334"/>
              <a:gd name="T17" fmla="*/ 1217 h 2057"/>
              <a:gd name="T18" fmla="*/ 1801 w 2334"/>
              <a:gd name="T19" fmla="*/ 2057 h 2057"/>
              <a:gd name="T20" fmla="*/ 0 w 2334"/>
              <a:gd name="T21" fmla="*/ 1017 h 2057"/>
              <a:gd name="T22" fmla="*/ 1804 w 2334"/>
              <a:gd name="T23" fmla="*/ 0 h 20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34" h="2057">
                <a:moveTo>
                  <a:pt x="1804" y="0"/>
                </a:moveTo>
                <a:lnTo>
                  <a:pt x="2284" y="836"/>
                </a:lnTo>
                <a:lnTo>
                  <a:pt x="2309" y="887"/>
                </a:lnTo>
                <a:lnTo>
                  <a:pt x="2326" y="942"/>
                </a:lnTo>
                <a:lnTo>
                  <a:pt x="2334" y="998"/>
                </a:lnTo>
                <a:lnTo>
                  <a:pt x="2334" y="1055"/>
                </a:lnTo>
                <a:lnTo>
                  <a:pt x="2326" y="1111"/>
                </a:lnTo>
                <a:lnTo>
                  <a:pt x="2309" y="1165"/>
                </a:lnTo>
                <a:lnTo>
                  <a:pt x="2284" y="1217"/>
                </a:lnTo>
                <a:lnTo>
                  <a:pt x="1801" y="2057"/>
                </a:lnTo>
                <a:lnTo>
                  <a:pt x="0" y="1017"/>
                </a:lnTo>
                <a:lnTo>
                  <a:pt x="1804" y="0"/>
                </a:lnTo>
                <a:close/>
              </a:path>
            </a:pathLst>
          </a:custGeom>
          <a:solidFill>
            <a:srgbClr val="3EB8CD"/>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13" name="Freeform 10"/>
          <p:cNvSpPr>
            <a:spLocks/>
          </p:cNvSpPr>
          <p:nvPr/>
        </p:nvSpPr>
        <p:spPr bwMode="auto">
          <a:xfrm>
            <a:off x="4607622" y="3598143"/>
            <a:ext cx="1416247" cy="1650441"/>
          </a:xfrm>
          <a:custGeom>
            <a:avLst/>
            <a:gdLst>
              <a:gd name="T0" fmla="*/ 1790 w 1790"/>
              <a:gd name="T1" fmla="*/ 0 h 2086"/>
              <a:gd name="T2" fmla="*/ 1790 w 1790"/>
              <a:gd name="T3" fmla="*/ 2086 h 2086"/>
              <a:gd name="T4" fmla="*/ 839 w 1790"/>
              <a:gd name="T5" fmla="*/ 2086 h 2086"/>
              <a:gd name="T6" fmla="*/ 789 w 1790"/>
              <a:gd name="T7" fmla="*/ 2083 h 2086"/>
              <a:gd name="T8" fmla="*/ 739 w 1790"/>
              <a:gd name="T9" fmla="*/ 2073 h 2086"/>
              <a:gd name="T10" fmla="*/ 692 w 1790"/>
              <a:gd name="T11" fmla="*/ 2057 h 2086"/>
              <a:gd name="T12" fmla="*/ 646 w 1790"/>
              <a:gd name="T13" fmla="*/ 2033 h 2086"/>
              <a:gd name="T14" fmla="*/ 605 w 1790"/>
              <a:gd name="T15" fmla="*/ 2005 h 2086"/>
              <a:gd name="T16" fmla="*/ 568 w 1790"/>
              <a:gd name="T17" fmla="*/ 1973 h 2086"/>
              <a:gd name="T18" fmla="*/ 534 w 1790"/>
              <a:gd name="T19" fmla="*/ 1934 h 2086"/>
              <a:gd name="T20" fmla="*/ 506 w 1790"/>
              <a:gd name="T21" fmla="*/ 1892 h 2086"/>
              <a:gd name="T22" fmla="*/ 0 w 1790"/>
              <a:gd name="T23" fmla="*/ 1012 h 2086"/>
              <a:gd name="T24" fmla="*/ 1790 w 1790"/>
              <a:gd name="T25" fmla="*/ 0 h 20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0" h="2086">
                <a:moveTo>
                  <a:pt x="1790" y="0"/>
                </a:moveTo>
                <a:lnTo>
                  <a:pt x="1790" y="2086"/>
                </a:lnTo>
                <a:lnTo>
                  <a:pt x="839" y="2086"/>
                </a:lnTo>
                <a:lnTo>
                  <a:pt x="789" y="2083"/>
                </a:lnTo>
                <a:lnTo>
                  <a:pt x="739" y="2073"/>
                </a:lnTo>
                <a:lnTo>
                  <a:pt x="692" y="2057"/>
                </a:lnTo>
                <a:lnTo>
                  <a:pt x="646" y="2033"/>
                </a:lnTo>
                <a:lnTo>
                  <a:pt x="605" y="2005"/>
                </a:lnTo>
                <a:lnTo>
                  <a:pt x="568" y="1973"/>
                </a:lnTo>
                <a:lnTo>
                  <a:pt x="534" y="1934"/>
                </a:lnTo>
                <a:lnTo>
                  <a:pt x="506" y="1892"/>
                </a:lnTo>
                <a:lnTo>
                  <a:pt x="0" y="1012"/>
                </a:lnTo>
                <a:lnTo>
                  <a:pt x="1790" y="0"/>
                </a:lnTo>
                <a:close/>
              </a:path>
            </a:pathLst>
          </a:custGeom>
          <a:solidFill>
            <a:srgbClr val="01AA8D"/>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11"/>
          <p:cNvSpPr>
            <a:spLocks/>
          </p:cNvSpPr>
          <p:nvPr/>
        </p:nvSpPr>
        <p:spPr bwMode="auto">
          <a:xfrm>
            <a:off x="6114857" y="3606845"/>
            <a:ext cx="1419411" cy="1641739"/>
          </a:xfrm>
          <a:custGeom>
            <a:avLst/>
            <a:gdLst>
              <a:gd name="T0" fmla="*/ 0 w 1794"/>
              <a:gd name="T1" fmla="*/ 0 h 2075"/>
              <a:gd name="T2" fmla="*/ 1794 w 1794"/>
              <a:gd name="T3" fmla="*/ 1036 h 2075"/>
              <a:gd name="T4" fmla="*/ 1311 w 1794"/>
              <a:gd name="T5" fmla="*/ 1881 h 2075"/>
              <a:gd name="T6" fmla="*/ 1283 w 1794"/>
              <a:gd name="T7" fmla="*/ 1923 h 2075"/>
              <a:gd name="T8" fmla="*/ 1249 w 1794"/>
              <a:gd name="T9" fmla="*/ 1962 h 2075"/>
              <a:gd name="T10" fmla="*/ 1211 w 1794"/>
              <a:gd name="T11" fmla="*/ 1994 h 2075"/>
              <a:gd name="T12" fmla="*/ 1169 w 1794"/>
              <a:gd name="T13" fmla="*/ 2022 h 2075"/>
              <a:gd name="T14" fmla="*/ 1125 w 1794"/>
              <a:gd name="T15" fmla="*/ 2046 h 2075"/>
              <a:gd name="T16" fmla="*/ 1078 w 1794"/>
              <a:gd name="T17" fmla="*/ 2062 h 2075"/>
              <a:gd name="T18" fmla="*/ 1029 w 1794"/>
              <a:gd name="T19" fmla="*/ 2072 h 2075"/>
              <a:gd name="T20" fmla="*/ 978 w 1794"/>
              <a:gd name="T21" fmla="*/ 2075 h 2075"/>
              <a:gd name="T22" fmla="*/ 0 w 1794"/>
              <a:gd name="T23" fmla="*/ 2075 h 2075"/>
              <a:gd name="T24" fmla="*/ 0 w 1794"/>
              <a:gd name="T25" fmla="*/ 0 h 20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94" h="2075">
                <a:moveTo>
                  <a:pt x="0" y="0"/>
                </a:moveTo>
                <a:lnTo>
                  <a:pt x="1794" y="1036"/>
                </a:lnTo>
                <a:lnTo>
                  <a:pt x="1311" y="1881"/>
                </a:lnTo>
                <a:lnTo>
                  <a:pt x="1283" y="1923"/>
                </a:lnTo>
                <a:lnTo>
                  <a:pt x="1249" y="1962"/>
                </a:lnTo>
                <a:lnTo>
                  <a:pt x="1211" y="1994"/>
                </a:lnTo>
                <a:lnTo>
                  <a:pt x="1169" y="2022"/>
                </a:lnTo>
                <a:lnTo>
                  <a:pt x="1125" y="2046"/>
                </a:lnTo>
                <a:lnTo>
                  <a:pt x="1078" y="2062"/>
                </a:lnTo>
                <a:lnTo>
                  <a:pt x="1029" y="2072"/>
                </a:lnTo>
                <a:lnTo>
                  <a:pt x="978" y="2075"/>
                </a:lnTo>
                <a:lnTo>
                  <a:pt x="0" y="2075"/>
                </a:lnTo>
                <a:lnTo>
                  <a:pt x="0" y="0"/>
                </a:lnTo>
                <a:close/>
              </a:path>
            </a:pathLst>
          </a:custGeom>
          <a:solidFill>
            <a:srgbClr val="FFA80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grpSp>
        <p:nvGrpSpPr>
          <p:cNvPr id="24" name="Group 23"/>
          <p:cNvGrpSpPr/>
          <p:nvPr/>
        </p:nvGrpSpPr>
        <p:grpSpPr>
          <a:xfrm>
            <a:off x="8223232" y="580906"/>
            <a:ext cx="3657600" cy="863891"/>
            <a:chOff x="8223232" y="580906"/>
            <a:chExt cx="3657600" cy="863891"/>
          </a:xfrm>
        </p:grpSpPr>
        <p:grpSp>
          <p:nvGrpSpPr>
            <p:cNvPr id="30" name="Group 29"/>
            <p:cNvGrpSpPr>
              <a:grpSpLocks noChangeAspect="1"/>
            </p:cNvGrpSpPr>
            <p:nvPr/>
          </p:nvGrpSpPr>
          <p:grpSpPr>
            <a:xfrm>
              <a:off x="8223232" y="102169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31"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85C40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5" name="Text Placeholder 3"/>
            <p:cNvSpPr txBox="1">
              <a:spLocks/>
            </p:cNvSpPr>
            <p:nvPr/>
          </p:nvSpPr>
          <p:spPr>
            <a:xfrm flipH="1">
              <a:off x="8235034" y="58090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35%</a:t>
              </a:r>
            </a:p>
          </p:txBody>
        </p:sp>
        <p:cxnSp>
          <p:nvCxnSpPr>
            <p:cNvPr id="66" name="Straight Connector 65"/>
            <p:cNvCxnSpPr/>
            <p:nvPr/>
          </p:nvCxnSpPr>
          <p:spPr>
            <a:xfrm>
              <a:off x="8262665" y="91635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67" name="Text Placeholder 3"/>
          <p:cNvSpPr txBox="1">
            <a:spLocks/>
          </p:cNvSpPr>
          <p:nvPr/>
        </p:nvSpPr>
        <p:spPr>
          <a:xfrm>
            <a:off x="8239048" y="154802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1" name="Group 20"/>
          <p:cNvGrpSpPr/>
          <p:nvPr/>
        </p:nvGrpSpPr>
        <p:grpSpPr>
          <a:xfrm>
            <a:off x="273183" y="1186359"/>
            <a:ext cx="3657600" cy="863891"/>
            <a:chOff x="273183" y="1186359"/>
            <a:chExt cx="3657600" cy="863891"/>
          </a:xfrm>
          <a:effectLst/>
        </p:grpSpPr>
        <p:grpSp>
          <p:nvGrpSpPr>
            <p:cNvPr id="173" name="Group 172"/>
            <p:cNvGrpSpPr>
              <a:grpSpLocks noChangeAspect="1"/>
            </p:cNvGrpSpPr>
            <p:nvPr/>
          </p:nvGrpSpPr>
          <p:grpSpPr>
            <a:xfrm>
              <a:off x="273183" y="1627150"/>
              <a:ext cx="3657600" cy="423100"/>
              <a:chOff x="1041007" y="2030581"/>
              <a:chExt cx="5873749" cy="679451"/>
            </a:xfrm>
            <a:effectLst>
              <a:outerShdw blurRad="50800" dist="38100" dir="2700000" algn="tl" rotWithShape="0">
                <a:prstClr val="black">
                  <a:alpha val="40000"/>
                </a:prstClr>
              </a:outerShdw>
            </a:effectLst>
          </p:grpSpPr>
          <p:sp>
            <p:nvSpPr>
              <p:cNvPr id="1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D9D9D9"/>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2B2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1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4" name="Text Placeholder 3"/>
            <p:cNvSpPr txBox="1">
              <a:spLocks/>
            </p:cNvSpPr>
            <p:nvPr/>
          </p:nvSpPr>
          <p:spPr>
            <a:xfrm flipH="1">
              <a:off x="284985" y="1186359"/>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175" name="Straight Connector 174"/>
            <p:cNvCxnSpPr/>
            <p:nvPr/>
          </p:nvCxnSpPr>
          <p:spPr>
            <a:xfrm>
              <a:off x="312616" y="1521807"/>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72" name="Text Placeholder 3"/>
          <p:cNvSpPr txBox="1">
            <a:spLocks/>
          </p:cNvSpPr>
          <p:nvPr/>
        </p:nvSpPr>
        <p:spPr>
          <a:xfrm>
            <a:off x="288999" y="2153476"/>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2" name="Group 21"/>
          <p:cNvGrpSpPr/>
          <p:nvPr/>
        </p:nvGrpSpPr>
        <p:grpSpPr>
          <a:xfrm>
            <a:off x="261981" y="3141816"/>
            <a:ext cx="3657600" cy="863891"/>
            <a:chOff x="261981" y="3141816"/>
            <a:chExt cx="3657600" cy="863891"/>
          </a:xfrm>
        </p:grpSpPr>
        <p:grpSp>
          <p:nvGrpSpPr>
            <p:cNvPr id="199" name="Group 198"/>
            <p:cNvGrpSpPr>
              <a:grpSpLocks noChangeAspect="1"/>
            </p:cNvGrpSpPr>
            <p:nvPr/>
          </p:nvGrpSpPr>
          <p:grpSpPr>
            <a:xfrm>
              <a:off x="261981" y="3582607"/>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0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4781C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00" name="Text Placeholder 3"/>
            <p:cNvSpPr txBox="1">
              <a:spLocks/>
            </p:cNvSpPr>
            <p:nvPr/>
          </p:nvSpPr>
          <p:spPr>
            <a:xfrm flipH="1">
              <a:off x="273783" y="3141816"/>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80%</a:t>
              </a:r>
            </a:p>
          </p:txBody>
        </p:sp>
        <p:cxnSp>
          <p:nvCxnSpPr>
            <p:cNvPr id="201" name="Straight Connector 200"/>
            <p:cNvCxnSpPr/>
            <p:nvPr/>
          </p:nvCxnSpPr>
          <p:spPr>
            <a:xfrm>
              <a:off x="301414" y="3477264"/>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198" name="Text Placeholder 3"/>
          <p:cNvSpPr txBox="1">
            <a:spLocks/>
          </p:cNvSpPr>
          <p:nvPr/>
        </p:nvSpPr>
        <p:spPr>
          <a:xfrm>
            <a:off x="277797" y="4108933"/>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3" name="Group 22"/>
          <p:cNvGrpSpPr/>
          <p:nvPr/>
        </p:nvGrpSpPr>
        <p:grpSpPr>
          <a:xfrm>
            <a:off x="1292743" y="5113515"/>
            <a:ext cx="3657600" cy="863891"/>
            <a:chOff x="1292743" y="5113515"/>
            <a:chExt cx="3657600" cy="863891"/>
          </a:xfrm>
        </p:grpSpPr>
        <p:grpSp>
          <p:nvGrpSpPr>
            <p:cNvPr id="225" name="Group 224"/>
            <p:cNvGrpSpPr>
              <a:grpSpLocks noChangeAspect="1"/>
            </p:cNvGrpSpPr>
            <p:nvPr/>
          </p:nvGrpSpPr>
          <p:grpSpPr>
            <a:xfrm>
              <a:off x="1292743" y="5554306"/>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2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1AA8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26" name="Text Placeholder 3"/>
            <p:cNvSpPr txBox="1">
              <a:spLocks/>
            </p:cNvSpPr>
            <p:nvPr/>
          </p:nvSpPr>
          <p:spPr>
            <a:xfrm flipH="1">
              <a:off x="1304545" y="5113515"/>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45%</a:t>
              </a:r>
            </a:p>
          </p:txBody>
        </p:sp>
        <p:cxnSp>
          <p:nvCxnSpPr>
            <p:cNvPr id="227" name="Straight Connector 226"/>
            <p:cNvCxnSpPr/>
            <p:nvPr/>
          </p:nvCxnSpPr>
          <p:spPr>
            <a:xfrm>
              <a:off x="1332176" y="5448963"/>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24" name="Text Placeholder 3"/>
          <p:cNvSpPr txBox="1">
            <a:spLocks/>
          </p:cNvSpPr>
          <p:nvPr/>
        </p:nvSpPr>
        <p:spPr>
          <a:xfrm>
            <a:off x="1308559" y="6080632"/>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6" name="Group 25"/>
          <p:cNvGrpSpPr/>
          <p:nvPr/>
        </p:nvGrpSpPr>
        <p:grpSpPr>
          <a:xfrm>
            <a:off x="7222829" y="5221833"/>
            <a:ext cx="3657600" cy="863891"/>
            <a:chOff x="7222829" y="5221833"/>
            <a:chExt cx="3657600" cy="863891"/>
          </a:xfrm>
        </p:grpSpPr>
        <p:grpSp>
          <p:nvGrpSpPr>
            <p:cNvPr id="251" name="Group 250"/>
            <p:cNvGrpSpPr>
              <a:grpSpLocks noChangeAspect="1"/>
            </p:cNvGrpSpPr>
            <p:nvPr/>
          </p:nvGrpSpPr>
          <p:grpSpPr>
            <a:xfrm>
              <a:off x="7222829" y="5662624"/>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5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A80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2" name="Text Placeholder 3"/>
            <p:cNvSpPr txBox="1">
              <a:spLocks/>
            </p:cNvSpPr>
            <p:nvPr/>
          </p:nvSpPr>
          <p:spPr>
            <a:xfrm flipH="1">
              <a:off x="7234631" y="5221833"/>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55%</a:t>
              </a:r>
            </a:p>
          </p:txBody>
        </p:sp>
        <p:cxnSp>
          <p:nvCxnSpPr>
            <p:cNvPr id="253" name="Straight Connector 252"/>
            <p:cNvCxnSpPr/>
            <p:nvPr/>
          </p:nvCxnSpPr>
          <p:spPr>
            <a:xfrm>
              <a:off x="7262262" y="5557281"/>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50" name="Text Placeholder 3"/>
          <p:cNvSpPr txBox="1">
            <a:spLocks/>
          </p:cNvSpPr>
          <p:nvPr/>
        </p:nvSpPr>
        <p:spPr>
          <a:xfrm>
            <a:off x="7238645" y="6188950"/>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grpSp>
        <p:nvGrpSpPr>
          <p:cNvPr id="25" name="Group 24"/>
          <p:cNvGrpSpPr/>
          <p:nvPr/>
        </p:nvGrpSpPr>
        <p:grpSpPr>
          <a:xfrm>
            <a:off x="8235034" y="2444777"/>
            <a:ext cx="3657600" cy="863891"/>
            <a:chOff x="8235034" y="2444777"/>
            <a:chExt cx="3657600" cy="863891"/>
          </a:xfrm>
        </p:grpSpPr>
        <p:grpSp>
          <p:nvGrpSpPr>
            <p:cNvPr id="277" name="Group 276"/>
            <p:cNvGrpSpPr>
              <a:grpSpLocks noChangeAspect="1"/>
            </p:cNvGrpSpPr>
            <p:nvPr/>
          </p:nvGrpSpPr>
          <p:grpSpPr>
            <a:xfrm>
              <a:off x="8235034" y="2885568"/>
              <a:ext cx="3657600" cy="423100"/>
              <a:chOff x="1041007" y="2030581"/>
              <a:chExt cx="5873749" cy="679451"/>
            </a:xfrm>
            <a:solidFill>
              <a:schemeClr val="bg1">
                <a:lumMod val="85000"/>
              </a:schemeClr>
            </a:solidFill>
            <a:effectLst>
              <a:outerShdw blurRad="50800" dist="38100" dir="2700000" algn="tl" rotWithShape="0">
                <a:prstClr val="black">
                  <a:alpha val="40000"/>
                </a:prstClr>
              </a:outerShdw>
            </a:effectLst>
          </p:grpSpPr>
          <p:sp>
            <p:nvSpPr>
              <p:cNvPr id="28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3EB8C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78" name="Text Placeholder 3"/>
            <p:cNvSpPr txBox="1">
              <a:spLocks/>
            </p:cNvSpPr>
            <p:nvPr/>
          </p:nvSpPr>
          <p:spPr>
            <a:xfrm flipH="1">
              <a:off x="8246836" y="2444777"/>
              <a:ext cx="27432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800" dirty="0">
                  <a:solidFill>
                    <a:schemeClr val="bg1">
                      <a:lumMod val="75000"/>
                    </a:schemeClr>
                  </a:solidFill>
                </a:rPr>
                <a:t>Lorem Ipsum Dolor – 25%</a:t>
              </a:r>
            </a:p>
          </p:txBody>
        </p:sp>
        <p:cxnSp>
          <p:nvCxnSpPr>
            <p:cNvPr id="279" name="Straight Connector 278"/>
            <p:cNvCxnSpPr/>
            <p:nvPr/>
          </p:nvCxnSpPr>
          <p:spPr>
            <a:xfrm>
              <a:off x="8274467" y="2780225"/>
              <a:ext cx="2438400" cy="2117"/>
            </a:xfrm>
            <a:prstGeom prst="line">
              <a:avLst/>
            </a:prstGeom>
            <a:ln w="19050">
              <a:solidFill>
                <a:srgbClr val="56595E"/>
              </a:solidFill>
              <a:prstDash val="dashDot"/>
            </a:ln>
          </p:spPr>
          <p:style>
            <a:lnRef idx="1">
              <a:schemeClr val="accent1"/>
            </a:lnRef>
            <a:fillRef idx="0">
              <a:schemeClr val="accent1"/>
            </a:fillRef>
            <a:effectRef idx="0">
              <a:schemeClr val="accent1"/>
            </a:effectRef>
            <a:fontRef idx="minor">
              <a:schemeClr val="tx1"/>
            </a:fontRef>
          </p:style>
        </p:cxnSp>
      </p:grpSp>
      <p:sp>
        <p:nvSpPr>
          <p:cNvPr id="276" name="Text Placeholder 3"/>
          <p:cNvSpPr txBox="1">
            <a:spLocks/>
          </p:cNvSpPr>
          <p:nvPr/>
        </p:nvSpPr>
        <p:spPr>
          <a:xfrm>
            <a:off x="8250850" y="3411894"/>
            <a:ext cx="3619377" cy="64008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rPr>
              <a:t>Lorem ipsum dolor sit amet, consectetur adipiscing elit, sed do eiusmod tempor incididunt ut labore et dolore magna aliqua. </a:t>
            </a:r>
          </a:p>
        </p:txBody>
      </p:sp>
      <p:sp>
        <p:nvSpPr>
          <p:cNvPr id="301" name="Freeform 28"/>
          <p:cNvSpPr>
            <a:spLocks noChangeArrowheads="1"/>
          </p:cNvSpPr>
          <p:nvPr/>
        </p:nvSpPr>
        <p:spPr bwMode="auto">
          <a:xfrm>
            <a:off x="5226724" y="2159273"/>
            <a:ext cx="302821" cy="305303"/>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2" name="Freeform 29"/>
          <p:cNvSpPr>
            <a:spLocks noChangeArrowheads="1"/>
          </p:cNvSpPr>
          <p:nvPr/>
        </p:nvSpPr>
        <p:spPr bwMode="auto">
          <a:xfrm>
            <a:off x="6587954" y="4576063"/>
            <a:ext cx="302821" cy="305304"/>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4" name="Freeform 31"/>
          <p:cNvSpPr>
            <a:spLocks noChangeArrowheads="1"/>
          </p:cNvSpPr>
          <p:nvPr/>
        </p:nvSpPr>
        <p:spPr bwMode="auto">
          <a:xfrm>
            <a:off x="7307392" y="3355889"/>
            <a:ext cx="302821" cy="305304"/>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5" name="Freeform 32"/>
          <p:cNvSpPr>
            <a:spLocks noChangeArrowheads="1"/>
          </p:cNvSpPr>
          <p:nvPr/>
        </p:nvSpPr>
        <p:spPr bwMode="auto">
          <a:xfrm>
            <a:off x="6563086" y="2153476"/>
            <a:ext cx="305304" cy="305304"/>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6" name="Freeform 33"/>
          <p:cNvSpPr>
            <a:spLocks noChangeArrowheads="1"/>
          </p:cNvSpPr>
          <p:nvPr/>
        </p:nvSpPr>
        <p:spPr bwMode="auto">
          <a:xfrm>
            <a:off x="5185600" y="4575872"/>
            <a:ext cx="302821" cy="305304"/>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7" name="Freeform 34"/>
          <p:cNvSpPr>
            <a:spLocks noChangeArrowheads="1"/>
          </p:cNvSpPr>
          <p:nvPr/>
        </p:nvSpPr>
        <p:spPr bwMode="auto">
          <a:xfrm>
            <a:off x="4467012" y="3371565"/>
            <a:ext cx="302821" cy="302821"/>
          </a:xfrm>
          <a:custGeom>
            <a:avLst/>
            <a:gdLst>
              <a:gd name="T0" fmla="*/ 488 w 540"/>
              <a:gd name="T1" fmla="*/ 0 h 540"/>
              <a:gd name="T2" fmla="*/ 56 w 540"/>
              <a:gd name="T3" fmla="*/ 0 h 540"/>
              <a:gd name="T4" fmla="*/ 0 w 540"/>
              <a:gd name="T5" fmla="*/ 56 h 540"/>
              <a:gd name="T6" fmla="*/ 0 w 540"/>
              <a:gd name="T7" fmla="*/ 483 h 540"/>
              <a:gd name="T8" fmla="*/ 56 w 540"/>
              <a:gd name="T9" fmla="*/ 539 h 540"/>
              <a:gd name="T10" fmla="*/ 488 w 540"/>
              <a:gd name="T11" fmla="*/ 539 h 540"/>
              <a:gd name="T12" fmla="*/ 539 w 540"/>
              <a:gd name="T13" fmla="*/ 483 h 540"/>
              <a:gd name="T14" fmla="*/ 539 w 540"/>
              <a:gd name="T15" fmla="*/ 56 h 540"/>
              <a:gd name="T16" fmla="*/ 488 w 540"/>
              <a:gd name="T17" fmla="*/ 0 h 540"/>
              <a:gd name="T18" fmla="*/ 426 w 540"/>
              <a:gd name="T19" fmla="*/ 195 h 540"/>
              <a:gd name="T20" fmla="*/ 226 w 540"/>
              <a:gd name="T21" fmla="*/ 411 h 540"/>
              <a:gd name="T22" fmla="*/ 108 w 540"/>
              <a:gd name="T23" fmla="*/ 380 h 540"/>
              <a:gd name="T24" fmla="*/ 216 w 540"/>
              <a:gd name="T25" fmla="*/ 349 h 540"/>
              <a:gd name="T26" fmla="*/ 149 w 540"/>
              <a:gd name="T27" fmla="*/ 298 h 540"/>
              <a:gd name="T28" fmla="*/ 175 w 540"/>
              <a:gd name="T29" fmla="*/ 298 h 540"/>
              <a:gd name="T30" fmla="*/ 118 w 540"/>
              <a:gd name="T31" fmla="*/ 226 h 540"/>
              <a:gd name="T32" fmla="*/ 149 w 540"/>
              <a:gd name="T33" fmla="*/ 236 h 540"/>
              <a:gd name="T34" fmla="*/ 128 w 540"/>
              <a:gd name="T35" fmla="*/ 138 h 540"/>
              <a:gd name="T36" fmla="*/ 277 w 540"/>
              <a:gd name="T37" fmla="*/ 215 h 540"/>
              <a:gd name="T38" fmla="*/ 401 w 540"/>
              <a:gd name="T39" fmla="*/ 149 h 540"/>
              <a:gd name="T40" fmla="*/ 447 w 540"/>
              <a:gd name="T41" fmla="*/ 133 h 540"/>
              <a:gd name="T42" fmla="*/ 416 w 540"/>
              <a:gd name="T43" fmla="*/ 174 h 540"/>
              <a:gd name="T44" fmla="*/ 452 w 540"/>
              <a:gd name="T45" fmla="*/ 164 h 540"/>
              <a:gd name="T46" fmla="*/ 426 w 540"/>
              <a:gd name="T47" fmla="*/ 195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40" h="540">
                <a:moveTo>
                  <a:pt x="488" y="0"/>
                </a:moveTo>
                <a:lnTo>
                  <a:pt x="56" y="0"/>
                </a:lnTo>
                <a:cubicBezTo>
                  <a:pt x="26" y="0"/>
                  <a:pt x="0" y="25"/>
                  <a:pt x="0" y="56"/>
                </a:cubicBezTo>
                <a:lnTo>
                  <a:pt x="0" y="483"/>
                </a:lnTo>
                <a:cubicBezTo>
                  <a:pt x="0" y="514"/>
                  <a:pt x="26" y="539"/>
                  <a:pt x="56" y="539"/>
                </a:cubicBezTo>
                <a:lnTo>
                  <a:pt x="488" y="539"/>
                </a:lnTo>
                <a:cubicBezTo>
                  <a:pt x="514" y="539"/>
                  <a:pt x="539" y="514"/>
                  <a:pt x="539" y="483"/>
                </a:cubicBezTo>
                <a:lnTo>
                  <a:pt x="539" y="56"/>
                </a:lnTo>
                <a:cubicBezTo>
                  <a:pt x="539" y="25"/>
                  <a:pt x="514" y="0"/>
                  <a:pt x="488" y="0"/>
                </a:cubicBezTo>
                <a:close/>
                <a:moveTo>
                  <a:pt x="426" y="195"/>
                </a:moveTo>
                <a:cubicBezTo>
                  <a:pt x="421" y="318"/>
                  <a:pt x="344" y="406"/>
                  <a:pt x="226" y="411"/>
                </a:cubicBezTo>
                <a:cubicBezTo>
                  <a:pt x="175" y="416"/>
                  <a:pt x="144" y="400"/>
                  <a:pt x="108" y="380"/>
                </a:cubicBezTo>
                <a:cubicBezTo>
                  <a:pt x="144" y="385"/>
                  <a:pt x="190" y="370"/>
                  <a:pt x="216" y="349"/>
                </a:cubicBezTo>
                <a:cubicBezTo>
                  <a:pt x="180" y="349"/>
                  <a:pt x="159" y="329"/>
                  <a:pt x="149" y="298"/>
                </a:cubicBezTo>
                <a:cubicBezTo>
                  <a:pt x="159" y="303"/>
                  <a:pt x="169" y="298"/>
                  <a:pt x="175" y="298"/>
                </a:cubicBezTo>
                <a:cubicBezTo>
                  <a:pt x="144" y="287"/>
                  <a:pt x="123" y="272"/>
                  <a:pt x="118" y="226"/>
                </a:cubicBezTo>
                <a:cubicBezTo>
                  <a:pt x="128" y="231"/>
                  <a:pt x="139" y="236"/>
                  <a:pt x="149" y="236"/>
                </a:cubicBezTo>
                <a:cubicBezTo>
                  <a:pt x="128" y="221"/>
                  <a:pt x="108" y="169"/>
                  <a:pt x="128" y="138"/>
                </a:cubicBezTo>
                <a:cubicBezTo>
                  <a:pt x="164" y="174"/>
                  <a:pt x="205" y="210"/>
                  <a:pt x="277" y="215"/>
                </a:cubicBezTo>
                <a:cubicBezTo>
                  <a:pt x="257" y="138"/>
                  <a:pt x="360" y="97"/>
                  <a:pt x="401" y="149"/>
                </a:cubicBezTo>
                <a:cubicBezTo>
                  <a:pt x="421" y="144"/>
                  <a:pt x="432" y="138"/>
                  <a:pt x="447" y="133"/>
                </a:cubicBezTo>
                <a:cubicBezTo>
                  <a:pt x="442" y="154"/>
                  <a:pt x="432" y="164"/>
                  <a:pt x="416" y="174"/>
                </a:cubicBezTo>
                <a:cubicBezTo>
                  <a:pt x="432" y="169"/>
                  <a:pt x="442" y="169"/>
                  <a:pt x="452" y="164"/>
                </a:cubicBezTo>
                <a:cubicBezTo>
                  <a:pt x="452" y="174"/>
                  <a:pt x="437" y="185"/>
                  <a:pt x="426" y="195"/>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0" name="Oval 19"/>
          <p:cNvSpPr>
            <a:spLocks noChangeAspect="1"/>
          </p:cNvSpPr>
          <p:nvPr/>
        </p:nvSpPr>
        <p:spPr>
          <a:xfrm>
            <a:off x="5023741" y="2473805"/>
            <a:ext cx="2103120" cy="2103120"/>
          </a:xfrm>
          <a:prstGeom prst="ellipse">
            <a:avLst/>
          </a:prstGeom>
          <a:blipFill>
            <a:blip r:embed="rId3"/>
            <a:stretch>
              <a:fillRect/>
            </a:stretch>
          </a:blipFill>
          <a:ln w="127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5" name="TextBox 164">
            <a:extLst>
              <a:ext uri="{FF2B5EF4-FFF2-40B4-BE49-F238E27FC236}">
                <a16:creationId xmlns:a16="http://schemas.microsoft.com/office/drawing/2014/main" id="{C2A077DE-4FAD-40B0-9994-AB2E05D5A4E9}"/>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78105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5"/>
                                        </p:tgtEl>
                                        <p:attrNameLst>
                                          <p:attrName>style.visibility</p:attrName>
                                        </p:attrNameLst>
                                      </p:cBhvr>
                                      <p:to>
                                        <p:strVal val="visible"/>
                                      </p:to>
                                    </p:set>
                                    <p:animEffect transition="in" filter="wipe(left)">
                                      <p:cBhvr>
                                        <p:cTn id="7" dur="750"/>
                                        <p:tgtEl>
                                          <p:spTgt spid="16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Effect transition="in" filter="fade">
                                      <p:cBhvr>
                                        <p:cTn id="13" dur="500"/>
                                        <p:tgtEl>
                                          <p:spTgt spid="20"/>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0-#ppt_w/2"/>
                                          </p:val>
                                        </p:tav>
                                        <p:tav tm="100000">
                                          <p:val>
                                            <p:strVal val="#ppt_x"/>
                                          </p:val>
                                        </p:tav>
                                      </p:tavLst>
                                    </p:anim>
                                    <p:anim calcmode="lin" valueType="num">
                                      <p:cBhvr additive="base">
                                        <p:cTn id="18" dur="500" fill="hold"/>
                                        <p:tgtEl>
                                          <p:spTgt spid="11"/>
                                        </p:tgtEl>
                                        <p:attrNameLst>
                                          <p:attrName>ppt_y</p:attrName>
                                        </p:attrNameLst>
                                      </p:cBhvr>
                                      <p:tavLst>
                                        <p:tav tm="0">
                                          <p:val>
                                            <p:strVal val="0-#ppt_h/2"/>
                                          </p:val>
                                        </p:tav>
                                        <p:tav tm="100000">
                                          <p:val>
                                            <p:strVal val="#ppt_y"/>
                                          </p:val>
                                        </p:tav>
                                      </p:tavLst>
                                    </p:anim>
                                  </p:childTnLst>
                                </p:cTn>
                              </p:par>
                              <p:par>
                                <p:cTn id="19" presetID="2" presetClass="entr" presetSubtype="3"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1+#ppt_w/2"/>
                                          </p:val>
                                        </p:tav>
                                        <p:tav tm="100000">
                                          <p:val>
                                            <p:strVal val="#ppt_x"/>
                                          </p:val>
                                        </p:tav>
                                      </p:tavLst>
                                    </p:anim>
                                    <p:anim calcmode="lin" valueType="num">
                                      <p:cBhvr additive="base">
                                        <p:cTn id="22" dur="500" fill="hold"/>
                                        <p:tgtEl>
                                          <p:spTgt spid="9"/>
                                        </p:tgtEl>
                                        <p:attrNameLst>
                                          <p:attrName>ppt_y</p:attrName>
                                        </p:attrNameLst>
                                      </p:cBhvr>
                                      <p:tavLst>
                                        <p:tav tm="0">
                                          <p:val>
                                            <p:strVal val="0-#ppt_h/2"/>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1+#ppt_w/2"/>
                                          </p:val>
                                        </p:tav>
                                        <p:tav tm="100000">
                                          <p:val>
                                            <p:strVal val="#ppt_x"/>
                                          </p:val>
                                        </p:tav>
                                      </p:tavLst>
                                    </p:anim>
                                    <p:anim calcmode="lin" valueType="num">
                                      <p:cBhvr additive="base">
                                        <p:cTn id="26" dur="500" fill="hold"/>
                                        <p:tgtEl>
                                          <p:spTgt spid="12"/>
                                        </p:tgtEl>
                                        <p:attrNameLst>
                                          <p:attrName>ppt_y</p:attrName>
                                        </p:attrNameLst>
                                      </p:cBhvr>
                                      <p:tavLst>
                                        <p:tav tm="0">
                                          <p:val>
                                            <p:strVal val="#ppt_y"/>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additive="base">
                                        <p:cTn id="29" dur="500" fill="hold"/>
                                        <p:tgtEl>
                                          <p:spTgt spid="14"/>
                                        </p:tgtEl>
                                        <p:attrNameLst>
                                          <p:attrName>ppt_x</p:attrName>
                                        </p:attrNameLst>
                                      </p:cBhvr>
                                      <p:tavLst>
                                        <p:tav tm="0">
                                          <p:val>
                                            <p:strVal val="1+#ppt_w/2"/>
                                          </p:val>
                                        </p:tav>
                                        <p:tav tm="100000">
                                          <p:val>
                                            <p:strVal val="#ppt_x"/>
                                          </p:val>
                                        </p:tav>
                                      </p:tavLst>
                                    </p:anim>
                                    <p:anim calcmode="lin" valueType="num">
                                      <p:cBhvr additive="base">
                                        <p:cTn id="30" dur="500" fill="hold"/>
                                        <p:tgtEl>
                                          <p:spTgt spid="14"/>
                                        </p:tgtEl>
                                        <p:attrNameLst>
                                          <p:attrName>ppt_y</p:attrName>
                                        </p:attrNameLst>
                                      </p:cBhvr>
                                      <p:tavLst>
                                        <p:tav tm="0">
                                          <p:val>
                                            <p:strVal val="1+#ppt_h/2"/>
                                          </p:val>
                                        </p:tav>
                                        <p:tav tm="100000">
                                          <p:val>
                                            <p:strVal val="#ppt_y"/>
                                          </p:val>
                                        </p:tav>
                                      </p:tavLst>
                                    </p:anim>
                                  </p:childTnLst>
                                </p:cTn>
                              </p:par>
                              <p:par>
                                <p:cTn id="31" presetID="2" presetClass="entr" presetSubtype="12" fill="hold" grpId="0" nodeType="with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fill="hold"/>
                                        <p:tgtEl>
                                          <p:spTgt spid="13"/>
                                        </p:tgtEl>
                                        <p:attrNameLst>
                                          <p:attrName>ppt_x</p:attrName>
                                        </p:attrNameLst>
                                      </p:cBhvr>
                                      <p:tavLst>
                                        <p:tav tm="0">
                                          <p:val>
                                            <p:strVal val="0-#ppt_w/2"/>
                                          </p:val>
                                        </p:tav>
                                        <p:tav tm="100000">
                                          <p:val>
                                            <p:strVal val="#ppt_x"/>
                                          </p:val>
                                        </p:tav>
                                      </p:tavLst>
                                    </p:anim>
                                    <p:anim calcmode="lin" valueType="num">
                                      <p:cBhvr additive="base">
                                        <p:cTn id="34" dur="500" fill="hold"/>
                                        <p:tgtEl>
                                          <p:spTgt spid="13"/>
                                        </p:tgtEl>
                                        <p:attrNameLst>
                                          <p:attrName>ppt_y</p:attrName>
                                        </p:attrNameLst>
                                      </p:cBhvr>
                                      <p:tavLst>
                                        <p:tav tm="0">
                                          <p:val>
                                            <p:strVal val="1+#ppt_h/2"/>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0-#ppt_w/2"/>
                                          </p:val>
                                        </p:tav>
                                        <p:tav tm="100000">
                                          <p:val>
                                            <p:strVal val="#ppt_x"/>
                                          </p:val>
                                        </p:tav>
                                      </p:tavLst>
                                    </p:anim>
                                    <p:anim calcmode="lin" valueType="num">
                                      <p:cBhvr additive="base">
                                        <p:cTn id="38" dur="500" fill="hold"/>
                                        <p:tgtEl>
                                          <p:spTgt spid="10"/>
                                        </p:tgtEl>
                                        <p:attrNameLst>
                                          <p:attrName>ppt_y</p:attrName>
                                        </p:attrNameLst>
                                      </p:cBhvr>
                                      <p:tavLst>
                                        <p:tav tm="0">
                                          <p:val>
                                            <p:strVal val="#ppt_y"/>
                                          </p:val>
                                        </p:tav>
                                        <p:tav tm="100000">
                                          <p:val>
                                            <p:strVal val="#ppt_y"/>
                                          </p:val>
                                        </p:tav>
                                      </p:tavLst>
                                    </p:anim>
                                  </p:childTnLst>
                                </p:cTn>
                              </p:par>
                            </p:childTnLst>
                          </p:cTn>
                        </p:par>
                        <p:par>
                          <p:cTn id="39" fill="hold">
                            <p:stCondLst>
                              <p:cond delay="1750"/>
                            </p:stCondLst>
                            <p:childTnLst>
                              <p:par>
                                <p:cTn id="40" presetID="53" presetClass="entr" presetSubtype="528" fill="hold" grpId="0" nodeType="afterEffect">
                                  <p:stCondLst>
                                    <p:cond delay="0"/>
                                  </p:stCondLst>
                                  <p:childTnLst>
                                    <p:set>
                                      <p:cBhvr>
                                        <p:cTn id="41" dur="1" fill="hold">
                                          <p:stCondLst>
                                            <p:cond delay="0"/>
                                          </p:stCondLst>
                                        </p:cTn>
                                        <p:tgtEl>
                                          <p:spTgt spid="301"/>
                                        </p:tgtEl>
                                        <p:attrNameLst>
                                          <p:attrName>style.visibility</p:attrName>
                                        </p:attrNameLst>
                                      </p:cBhvr>
                                      <p:to>
                                        <p:strVal val="visible"/>
                                      </p:to>
                                    </p:set>
                                    <p:anim calcmode="lin" valueType="num">
                                      <p:cBhvr>
                                        <p:cTn id="42" dur="500" fill="hold"/>
                                        <p:tgtEl>
                                          <p:spTgt spid="301"/>
                                        </p:tgtEl>
                                        <p:attrNameLst>
                                          <p:attrName>ppt_w</p:attrName>
                                        </p:attrNameLst>
                                      </p:cBhvr>
                                      <p:tavLst>
                                        <p:tav tm="0">
                                          <p:val>
                                            <p:fltVal val="0"/>
                                          </p:val>
                                        </p:tav>
                                        <p:tav tm="100000">
                                          <p:val>
                                            <p:strVal val="#ppt_w"/>
                                          </p:val>
                                        </p:tav>
                                      </p:tavLst>
                                    </p:anim>
                                    <p:anim calcmode="lin" valueType="num">
                                      <p:cBhvr>
                                        <p:cTn id="43" dur="500" fill="hold"/>
                                        <p:tgtEl>
                                          <p:spTgt spid="301"/>
                                        </p:tgtEl>
                                        <p:attrNameLst>
                                          <p:attrName>ppt_h</p:attrName>
                                        </p:attrNameLst>
                                      </p:cBhvr>
                                      <p:tavLst>
                                        <p:tav tm="0">
                                          <p:val>
                                            <p:fltVal val="0"/>
                                          </p:val>
                                        </p:tav>
                                        <p:tav tm="100000">
                                          <p:val>
                                            <p:strVal val="#ppt_h"/>
                                          </p:val>
                                        </p:tav>
                                      </p:tavLst>
                                    </p:anim>
                                    <p:animEffect transition="in" filter="fade">
                                      <p:cBhvr>
                                        <p:cTn id="44" dur="500"/>
                                        <p:tgtEl>
                                          <p:spTgt spid="301"/>
                                        </p:tgtEl>
                                      </p:cBhvr>
                                    </p:animEffect>
                                    <p:anim calcmode="lin" valueType="num">
                                      <p:cBhvr>
                                        <p:cTn id="45" dur="500" fill="hold"/>
                                        <p:tgtEl>
                                          <p:spTgt spid="301"/>
                                        </p:tgtEl>
                                        <p:attrNameLst>
                                          <p:attrName>ppt_x</p:attrName>
                                        </p:attrNameLst>
                                      </p:cBhvr>
                                      <p:tavLst>
                                        <p:tav tm="0">
                                          <p:val>
                                            <p:fltVal val="0.5"/>
                                          </p:val>
                                        </p:tav>
                                        <p:tav tm="100000">
                                          <p:val>
                                            <p:strVal val="#ppt_x"/>
                                          </p:val>
                                        </p:tav>
                                      </p:tavLst>
                                    </p:anim>
                                    <p:anim calcmode="lin" valueType="num">
                                      <p:cBhvr>
                                        <p:cTn id="46" dur="500" fill="hold"/>
                                        <p:tgtEl>
                                          <p:spTgt spid="301"/>
                                        </p:tgtEl>
                                        <p:attrNameLst>
                                          <p:attrName>ppt_y</p:attrName>
                                        </p:attrNameLst>
                                      </p:cBhvr>
                                      <p:tavLst>
                                        <p:tav tm="0">
                                          <p:val>
                                            <p:fltVal val="0.5"/>
                                          </p:val>
                                        </p:tav>
                                        <p:tav tm="100000">
                                          <p:val>
                                            <p:strVal val="#ppt_y"/>
                                          </p:val>
                                        </p:tav>
                                      </p:tavLst>
                                    </p:anim>
                                  </p:childTnLst>
                                </p:cTn>
                              </p:par>
                            </p:childTnLst>
                          </p:cTn>
                        </p:par>
                        <p:par>
                          <p:cTn id="47" fill="hold">
                            <p:stCondLst>
                              <p:cond delay="2250"/>
                            </p:stCondLst>
                            <p:childTnLst>
                              <p:par>
                                <p:cTn id="48" presetID="53" presetClass="entr" presetSubtype="528" fill="hold" nodeType="afterEffect">
                                  <p:stCondLst>
                                    <p:cond delay="0"/>
                                  </p:stCondLst>
                                  <p:childTnLst>
                                    <p:set>
                                      <p:cBhvr>
                                        <p:cTn id="49" dur="1" fill="hold">
                                          <p:stCondLst>
                                            <p:cond delay="0"/>
                                          </p:stCondLst>
                                        </p:cTn>
                                        <p:tgtEl>
                                          <p:spTgt spid="21"/>
                                        </p:tgtEl>
                                        <p:attrNameLst>
                                          <p:attrName>style.visibility</p:attrName>
                                        </p:attrNameLst>
                                      </p:cBhvr>
                                      <p:to>
                                        <p:strVal val="visible"/>
                                      </p:to>
                                    </p:set>
                                    <p:anim calcmode="lin" valueType="num">
                                      <p:cBhvr>
                                        <p:cTn id="50" dur="500" fill="hold"/>
                                        <p:tgtEl>
                                          <p:spTgt spid="21"/>
                                        </p:tgtEl>
                                        <p:attrNameLst>
                                          <p:attrName>ppt_w</p:attrName>
                                        </p:attrNameLst>
                                      </p:cBhvr>
                                      <p:tavLst>
                                        <p:tav tm="0">
                                          <p:val>
                                            <p:fltVal val="0"/>
                                          </p:val>
                                        </p:tav>
                                        <p:tav tm="100000">
                                          <p:val>
                                            <p:strVal val="#ppt_w"/>
                                          </p:val>
                                        </p:tav>
                                      </p:tavLst>
                                    </p:anim>
                                    <p:anim calcmode="lin" valueType="num">
                                      <p:cBhvr>
                                        <p:cTn id="51" dur="500" fill="hold"/>
                                        <p:tgtEl>
                                          <p:spTgt spid="21"/>
                                        </p:tgtEl>
                                        <p:attrNameLst>
                                          <p:attrName>ppt_h</p:attrName>
                                        </p:attrNameLst>
                                      </p:cBhvr>
                                      <p:tavLst>
                                        <p:tav tm="0">
                                          <p:val>
                                            <p:fltVal val="0"/>
                                          </p:val>
                                        </p:tav>
                                        <p:tav tm="100000">
                                          <p:val>
                                            <p:strVal val="#ppt_h"/>
                                          </p:val>
                                        </p:tav>
                                      </p:tavLst>
                                    </p:anim>
                                    <p:animEffect transition="in" filter="fade">
                                      <p:cBhvr>
                                        <p:cTn id="52" dur="500"/>
                                        <p:tgtEl>
                                          <p:spTgt spid="21"/>
                                        </p:tgtEl>
                                      </p:cBhvr>
                                    </p:animEffect>
                                    <p:anim calcmode="lin" valueType="num">
                                      <p:cBhvr>
                                        <p:cTn id="53" dur="500" fill="hold"/>
                                        <p:tgtEl>
                                          <p:spTgt spid="21"/>
                                        </p:tgtEl>
                                        <p:attrNameLst>
                                          <p:attrName>ppt_x</p:attrName>
                                        </p:attrNameLst>
                                      </p:cBhvr>
                                      <p:tavLst>
                                        <p:tav tm="0">
                                          <p:val>
                                            <p:fltVal val="0.5"/>
                                          </p:val>
                                        </p:tav>
                                        <p:tav tm="100000">
                                          <p:val>
                                            <p:strVal val="#ppt_x"/>
                                          </p:val>
                                        </p:tav>
                                      </p:tavLst>
                                    </p:anim>
                                    <p:anim calcmode="lin" valueType="num">
                                      <p:cBhvr>
                                        <p:cTn id="54" dur="500" fill="hold"/>
                                        <p:tgtEl>
                                          <p:spTgt spid="21"/>
                                        </p:tgtEl>
                                        <p:attrNameLst>
                                          <p:attrName>ppt_y</p:attrName>
                                        </p:attrNameLst>
                                      </p:cBhvr>
                                      <p:tavLst>
                                        <p:tav tm="0">
                                          <p:val>
                                            <p:fltVal val="0.5"/>
                                          </p:val>
                                        </p:tav>
                                        <p:tav tm="100000">
                                          <p:val>
                                            <p:strVal val="#ppt_y"/>
                                          </p:val>
                                        </p:tav>
                                      </p:tavLst>
                                    </p:anim>
                                  </p:childTnLst>
                                </p:cTn>
                              </p:par>
                            </p:childTnLst>
                          </p:cTn>
                        </p:par>
                        <p:par>
                          <p:cTn id="55" fill="hold">
                            <p:stCondLst>
                              <p:cond delay="2750"/>
                            </p:stCondLst>
                            <p:childTnLst>
                              <p:par>
                                <p:cTn id="56" presetID="53" presetClass="entr" presetSubtype="528" fill="hold" grpId="0" nodeType="afterEffect">
                                  <p:stCondLst>
                                    <p:cond delay="0"/>
                                  </p:stCondLst>
                                  <p:childTnLst>
                                    <p:set>
                                      <p:cBhvr>
                                        <p:cTn id="57" dur="1" fill="hold">
                                          <p:stCondLst>
                                            <p:cond delay="0"/>
                                          </p:stCondLst>
                                        </p:cTn>
                                        <p:tgtEl>
                                          <p:spTgt spid="172"/>
                                        </p:tgtEl>
                                        <p:attrNameLst>
                                          <p:attrName>style.visibility</p:attrName>
                                        </p:attrNameLst>
                                      </p:cBhvr>
                                      <p:to>
                                        <p:strVal val="visible"/>
                                      </p:to>
                                    </p:set>
                                    <p:anim calcmode="lin" valueType="num">
                                      <p:cBhvr>
                                        <p:cTn id="58" dur="500" fill="hold"/>
                                        <p:tgtEl>
                                          <p:spTgt spid="172"/>
                                        </p:tgtEl>
                                        <p:attrNameLst>
                                          <p:attrName>ppt_w</p:attrName>
                                        </p:attrNameLst>
                                      </p:cBhvr>
                                      <p:tavLst>
                                        <p:tav tm="0">
                                          <p:val>
                                            <p:fltVal val="0"/>
                                          </p:val>
                                        </p:tav>
                                        <p:tav tm="100000">
                                          <p:val>
                                            <p:strVal val="#ppt_w"/>
                                          </p:val>
                                        </p:tav>
                                      </p:tavLst>
                                    </p:anim>
                                    <p:anim calcmode="lin" valueType="num">
                                      <p:cBhvr>
                                        <p:cTn id="59" dur="500" fill="hold"/>
                                        <p:tgtEl>
                                          <p:spTgt spid="172"/>
                                        </p:tgtEl>
                                        <p:attrNameLst>
                                          <p:attrName>ppt_h</p:attrName>
                                        </p:attrNameLst>
                                      </p:cBhvr>
                                      <p:tavLst>
                                        <p:tav tm="0">
                                          <p:val>
                                            <p:fltVal val="0"/>
                                          </p:val>
                                        </p:tav>
                                        <p:tav tm="100000">
                                          <p:val>
                                            <p:strVal val="#ppt_h"/>
                                          </p:val>
                                        </p:tav>
                                      </p:tavLst>
                                    </p:anim>
                                    <p:animEffect transition="in" filter="fade">
                                      <p:cBhvr>
                                        <p:cTn id="60" dur="500"/>
                                        <p:tgtEl>
                                          <p:spTgt spid="172"/>
                                        </p:tgtEl>
                                      </p:cBhvr>
                                    </p:animEffect>
                                    <p:anim calcmode="lin" valueType="num">
                                      <p:cBhvr>
                                        <p:cTn id="61" dur="500" fill="hold"/>
                                        <p:tgtEl>
                                          <p:spTgt spid="172"/>
                                        </p:tgtEl>
                                        <p:attrNameLst>
                                          <p:attrName>ppt_x</p:attrName>
                                        </p:attrNameLst>
                                      </p:cBhvr>
                                      <p:tavLst>
                                        <p:tav tm="0">
                                          <p:val>
                                            <p:fltVal val="0.5"/>
                                          </p:val>
                                        </p:tav>
                                        <p:tav tm="100000">
                                          <p:val>
                                            <p:strVal val="#ppt_x"/>
                                          </p:val>
                                        </p:tav>
                                      </p:tavLst>
                                    </p:anim>
                                    <p:anim calcmode="lin" valueType="num">
                                      <p:cBhvr>
                                        <p:cTn id="62" dur="500" fill="hold"/>
                                        <p:tgtEl>
                                          <p:spTgt spid="172"/>
                                        </p:tgtEl>
                                        <p:attrNameLst>
                                          <p:attrName>ppt_y</p:attrName>
                                        </p:attrNameLst>
                                      </p:cBhvr>
                                      <p:tavLst>
                                        <p:tav tm="0">
                                          <p:val>
                                            <p:fltVal val="0.5"/>
                                          </p:val>
                                        </p:tav>
                                        <p:tav tm="100000">
                                          <p:val>
                                            <p:strVal val="#ppt_y"/>
                                          </p:val>
                                        </p:tav>
                                      </p:tavLst>
                                    </p:anim>
                                  </p:childTnLst>
                                </p:cTn>
                              </p:par>
                            </p:childTnLst>
                          </p:cTn>
                        </p:par>
                        <p:par>
                          <p:cTn id="63" fill="hold">
                            <p:stCondLst>
                              <p:cond delay="3250"/>
                            </p:stCondLst>
                            <p:childTnLst>
                              <p:par>
                                <p:cTn id="64" presetID="53" presetClass="entr" presetSubtype="528" fill="hold" grpId="0" nodeType="afterEffect">
                                  <p:stCondLst>
                                    <p:cond delay="0"/>
                                  </p:stCondLst>
                                  <p:childTnLst>
                                    <p:set>
                                      <p:cBhvr>
                                        <p:cTn id="65" dur="1" fill="hold">
                                          <p:stCondLst>
                                            <p:cond delay="0"/>
                                          </p:stCondLst>
                                        </p:cTn>
                                        <p:tgtEl>
                                          <p:spTgt spid="305"/>
                                        </p:tgtEl>
                                        <p:attrNameLst>
                                          <p:attrName>style.visibility</p:attrName>
                                        </p:attrNameLst>
                                      </p:cBhvr>
                                      <p:to>
                                        <p:strVal val="visible"/>
                                      </p:to>
                                    </p:set>
                                    <p:anim calcmode="lin" valueType="num">
                                      <p:cBhvr>
                                        <p:cTn id="66" dur="500" fill="hold"/>
                                        <p:tgtEl>
                                          <p:spTgt spid="305"/>
                                        </p:tgtEl>
                                        <p:attrNameLst>
                                          <p:attrName>ppt_w</p:attrName>
                                        </p:attrNameLst>
                                      </p:cBhvr>
                                      <p:tavLst>
                                        <p:tav tm="0">
                                          <p:val>
                                            <p:fltVal val="0"/>
                                          </p:val>
                                        </p:tav>
                                        <p:tav tm="100000">
                                          <p:val>
                                            <p:strVal val="#ppt_w"/>
                                          </p:val>
                                        </p:tav>
                                      </p:tavLst>
                                    </p:anim>
                                    <p:anim calcmode="lin" valueType="num">
                                      <p:cBhvr>
                                        <p:cTn id="67" dur="500" fill="hold"/>
                                        <p:tgtEl>
                                          <p:spTgt spid="305"/>
                                        </p:tgtEl>
                                        <p:attrNameLst>
                                          <p:attrName>ppt_h</p:attrName>
                                        </p:attrNameLst>
                                      </p:cBhvr>
                                      <p:tavLst>
                                        <p:tav tm="0">
                                          <p:val>
                                            <p:fltVal val="0"/>
                                          </p:val>
                                        </p:tav>
                                        <p:tav tm="100000">
                                          <p:val>
                                            <p:strVal val="#ppt_h"/>
                                          </p:val>
                                        </p:tav>
                                      </p:tavLst>
                                    </p:anim>
                                    <p:animEffect transition="in" filter="fade">
                                      <p:cBhvr>
                                        <p:cTn id="68" dur="500"/>
                                        <p:tgtEl>
                                          <p:spTgt spid="305"/>
                                        </p:tgtEl>
                                      </p:cBhvr>
                                    </p:animEffect>
                                    <p:anim calcmode="lin" valueType="num">
                                      <p:cBhvr>
                                        <p:cTn id="69" dur="500" fill="hold"/>
                                        <p:tgtEl>
                                          <p:spTgt spid="305"/>
                                        </p:tgtEl>
                                        <p:attrNameLst>
                                          <p:attrName>ppt_x</p:attrName>
                                        </p:attrNameLst>
                                      </p:cBhvr>
                                      <p:tavLst>
                                        <p:tav tm="0">
                                          <p:val>
                                            <p:fltVal val="0.5"/>
                                          </p:val>
                                        </p:tav>
                                        <p:tav tm="100000">
                                          <p:val>
                                            <p:strVal val="#ppt_x"/>
                                          </p:val>
                                        </p:tav>
                                      </p:tavLst>
                                    </p:anim>
                                    <p:anim calcmode="lin" valueType="num">
                                      <p:cBhvr>
                                        <p:cTn id="70" dur="500" fill="hold"/>
                                        <p:tgtEl>
                                          <p:spTgt spid="305"/>
                                        </p:tgtEl>
                                        <p:attrNameLst>
                                          <p:attrName>ppt_y</p:attrName>
                                        </p:attrNameLst>
                                      </p:cBhvr>
                                      <p:tavLst>
                                        <p:tav tm="0">
                                          <p:val>
                                            <p:fltVal val="0.5"/>
                                          </p:val>
                                        </p:tav>
                                        <p:tav tm="100000">
                                          <p:val>
                                            <p:strVal val="#ppt_y"/>
                                          </p:val>
                                        </p:tav>
                                      </p:tavLst>
                                    </p:anim>
                                  </p:childTnLst>
                                </p:cTn>
                              </p:par>
                            </p:childTnLst>
                          </p:cTn>
                        </p:par>
                        <p:par>
                          <p:cTn id="71" fill="hold">
                            <p:stCondLst>
                              <p:cond delay="3750"/>
                            </p:stCondLst>
                            <p:childTnLst>
                              <p:par>
                                <p:cTn id="72" presetID="53" presetClass="entr" presetSubtype="528" fill="hold" nodeType="afterEffect">
                                  <p:stCondLst>
                                    <p:cond delay="0"/>
                                  </p:stCondLst>
                                  <p:childTnLst>
                                    <p:set>
                                      <p:cBhvr>
                                        <p:cTn id="73" dur="1" fill="hold">
                                          <p:stCondLst>
                                            <p:cond delay="0"/>
                                          </p:stCondLst>
                                        </p:cTn>
                                        <p:tgtEl>
                                          <p:spTgt spid="24"/>
                                        </p:tgtEl>
                                        <p:attrNameLst>
                                          <p:attrName>style.visibility</p:attrName>
                                        </p:attrNameLst>
                                      </p:cBhvr>
                                      <p:to>
                                        <p:strVal val="visible"/>
                                      </p:to>
                                    </p:set>
                                    <p:anim calcmode="lin" valueType="num">
                                      <p:cBhvr>
                                        <p:cTn id="74" dur="500" fill="hold"/>
                                        <p:tgtEl>
                                          <p:spTgt spid="24"/>
                                        </p:tgtEl>
                                        <p:attrNameLst>
                                          <p:attrName>ppt_w</p:attrName>
                                        </p:attrNameLst>
                                      </p:cBhvr>
                                      <p:tavLst>
                                        <p:tav tm="0">
                                          <p:val>
                                            <p:fltVal val="0"/>
                                          </p:val>
                                        </p:tav>
                                        <p:tav tm="100000">
                                          <p:val>
                                            <p:strVal val="#ppt_w"/>
                                          </p:val>
                                        </p:tav>
                                      </p:tavLst>
                                    </p:anim>
                                    <p:anim calcmode="lin" valueType="num">
                                      <p:cBhvr>
                                        <p:cTn id="75" dur="500" fill="hold"/>
                                        <p:tgtEl>
                                          <p:spTgt spid="24"/>
                                        </p:tgtEl>
                                        <p:attrNameLst>
                                          <p:attrName>ppt_h</p:attrName>
                                        </p:attrNameLst>
                                      </p:cBhvr>
                                      <p:tavLst>
                                        <p:tav tm="0">
                                          <p:val>
                                            <p:fltVal val="0"/>
                                          </p:val>
                                        </p:tav>
                                        <p:tav tm="100000">
                                          <p:val>
                                            <p:strVal val="#ppt_h"/>
                                          </p:val>
                                        </p:tav>
                                      </p:tavLst>
                                    </p:anim>
                                    <p:animEffect transition="in" filter="fade">
                                      <p:cBhvr>
                                        <p:cTn id="76" dur="500"/>
                                        <p:tgtEl>
                                          <p:spTgt spid="24"/>
                                        </p:tgtEl>
                                      </p:cBhvr>
                                    </p:animEffect>
                                    <p:anim calcmode="lin" valueType="num">
                                      <p:cBhvr>
                                        <p:cTn id="77" dur="500" fill="hold"/>
                                        <p:tgtEl>
                                          <p:spTgt spid="24"/>
                                        </p:tgtEl>
                                        <p:attrNameLst>
                                          <p:attrName>ppt_x</p:attrName>
                                        </p:attrNameLst>
                                      </p:cBhvr>
                                      <p:tavLst>
                                        <p:tav tm="0">
                                          <p:val>
                                            <p:fltVal val="0.5"/>
                                          </p:val>
                                        </p:tav>
                                        <p:tav tm="100000">
                                          <p:val>
                                            <p:strVal val="#ppt_x"/>
                                          </p:val>
                                        </p:tav>
                                      </p:tavLst>
                                    </p:anim>
                                    <p:anim calcmode="lin" valueType="num">
                                      <p:cBhvr>
                                        <p:cTn id="78" dur="500" fill="hold"/>
                                        <p:tgtEl>
                                          <p:spTgt spid="24"/>
                                        </p:tgtEl>
                                        <p:attrNameLst>
                                          <p:attrName>ppt_y</p:attrName>
                                        </p:attrNameLst>
                                      </p:cBhvr>
                                      <p:tavLst>
                                        <p:tav tm="0">
                                          <p:val>
                                            <p:fltVal val="0.5"/>
                                          </p:val>
                                        </p:tav>
                                        <p:tav tm="100000">
                                          <p:val>
                                            <p:strVal val="#ppt_y"/>
                                          </p:val>
                                        </p:tav>
                                      </p:tavLst>
                                    </p:anim>
                                  </p:childTnLst>
                                </p:cTn>
                              </p:par>
                            </p:childTnLst>
                          </p:cTn>
                        </p:par>
                        <p:par>
                          <p:cTn id="79" fill="hold">
                            <p:stCondLst>
                              <p:cond delay="4250"/>
                            </p:stCondLst>
                            <p:childTnLst>
                              <p:par>
                                <p:cTn id="80" presetID="53" presetClass="entr" presetSubtype="528"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 calcmode="lin" valueType="num">
                                      <p:cBhvr>
                                        <p:cTn id="82" dur="500" fill="hold"/>
                                        <p:tgtEl>
                                          <p:spTgt spid="67"/>
                                        </p:tgtEl>
                                        <p:attrNameLst>
                                          <p:attrName>ppt_w</p:attrName>
                                        </p:attrNameLst>
                                      </p:cBhvr>
                                      <p:tavLst>
                                        <p:tav tm="0">
                                          <p:val>
                                            <p:fltVal val="0"/>
                                          </p:val>
                                        </p:tav>
                                        <p:tav tm="100000">
                                          <p:val>
                                            <p:strVal val="#ppt_w"/>
                                          </p:val>
                                        </p:tav>
                                      </p:tavLst>
                                    </p:anim>
                                    <p:anim calcmode="lin" valueType="num">
                                      <p:cBhvr>
                                        <p:cTn id="83" dur="500" fill="hold"/>
                                        <p:tgtEl>
                                          <p:spTgt spid="67"/>
                                        </p:tgtEl>
                                        <p:attrNameLst>
                                          <p:attrName>ppt_h</p:attrName>
                                        </p:attrNameLst>
                                      </p:cBhvr>
                                      <p:tavLst>
                                        <p:tav tm="0">
                                          <p:val>
                                            <p:fltVal val="0"/>
                                          </p:val>
                                        </p:tav>
                                        <p:tav tm="100000">
                                          <p:val>
                                            <p:strVal val="#ppt_h"/>
                                          </p:val>
                                        </p:tav>
                                      </p:tavLst>
                                    </p:anim>
                                    <p:animEffect transition="in" filter="fade">
                                      <p:cBhvr>
                                        <p:cTn id="84" dur="500"/>
                                        <p:tgtEl>
                                          <p:spTgt spid="67"/>
                                        </p:tgtEl>
                                      </p:cBhvr>
                                    </p:animEffect>
                                    <p:anim calcmode="lin" valueType="num">
                                      <p:cBhvr>
                                        <p:cTn id="85" dur="500" fill="hold"/>
                                        <p:tgtEl>
                                          <p:spTgt spid="67"/>
                                        </p:tgtEl>
                                        <p:attrNameLst>
                                          <p:attrName>ppt_x</p:attrName>
                                        </p:attrNameLst>
                                      </p:cBhvr>
                                      <p:tavLst>
                                        <p:tav tm="0">
                                          <p:val>
                                            <p:fltVal val="0.5"/>
                                          </p:val>
                                        </p:tav>
                                        <p:tav tm="100000">
                                          <p:val>
                                            <p:strVal val="#ppt_x"/>
                                          </p:val>
                                        </p:tav>
                                      </p:tavLst>
                                    </p:anim>
                                    <p:anim calcmode="lin" valueType="num">
                                      <p:cBhvr>
                                        <p:cTn id="86" dur="500" fill="hold"/>
                                        <p:tgtEl>
                                          <p:spTgt spid="67"/>
                                        </p:tgtEl>
                                        <p:attrNameLst>
                                          <p:attrName>ppt_y</p:attrName>
                                        </p:attrNameLst>
                                      </p:cBhvr>
                                      <p:tavLst>
                                        <p:tav tm="0">
                                          <p:val>
                                            <p:fltVal val="0.5"/>
                                          </p:val>
                                        </p:tav>
                                        <p:tav tm="100000">
                                          <p:val>
                                            <p:strVal val="#ppt_y"/>
                                          </p:val>
                                        </p:tav>
                                      </p:tavLst>
                                    </p:anim>
                                  </p:childTnLst>
                                </p:cTn>
                              </p:par>
                            </p:childTnLst>
                          </p:cTn>
                        </p:par>
                        <p:par>
                          <p:cTn id="87" fill="hold">
                            <p:stCondLst>
                              <p:cond delay="4750"/>
                            </p:stCondLst>
                            <p:childTnLst>
                              <p:par>
                                <p:cTn id="88" presetID="53" presetClass="entr" presetSubtype="528" fill="hold" grpId="0" nodeType="afterEffect">
                                  <p:stCondLst>
                                    <p:cond delay="0"/>
                                  </p:stCondLst>
                                  <p:childTnLst>
                                    <p:set>
                                      <p:cBhvr>
                                        <p:cTn id="89" dur="1" fill="hold">
                                          <p:stCondLst>
                                            <p:cond delay="0"/>
                                          </p:stCondLst>
                                        </p:cTn>
                                        <p:tgtEl>
                                          <p:spTgt spid="304"/>
                                        </p:tgtEl>
                                        <p:attrNameLst>
                                          <p:attrName>style.visibility</p:attrName>
                                        </p:attrNameLst>
                                      </p:cBhvr>
                                      <p:to>
                                        <p:strVal val="visible"/>
                                      </p:to>
                                    </p:set>
                                    <p:anim calcmode="lin" valueType="num">
                                      <p:cBhvr>
                                        <p:cTn id="90" dur="500" fill="hold"/>
                                        <p:tgtEl>
                                          <p:spTgt spid="304"/>
                                        </p:tgtEl>
                                        <p:attrNameLst>
                                          <p:attrName>ppt_w</p:attrName>
                                        </p:attrNameLst>
                                      </p:cBhvr>
                                      <p:tavLst>
                                        <p:tav tm="0">
                                          <p:val>
                                            <p:fltVal val="0"/>
                                          </p:val>
                                        </p:tav>
                                        <p:tav tm="100000">
                                          <p:val>
                                            <p:strVal val="#ppt_w"/>
                                          </p:val>
                                        </p:tav>
                                      </p:tavLst>
                                    </p:anim>
                                    <p:anim calcmode="lin" valueType="num">
                                      <p:cBhvr>
                                        <p:cTn id="91" dur="500" fill="hold"/>
                                        <p:tgtEl>
                                          <p:spTgt spid="304"/>
                                        </p:tgtEl>
                                        <p:attrNameLst>
                                          <p:attrName>ppt_h</p:attrName>
                                        </p:attrNameLst>
                                      </p:cBhvr>
                                      <p:tavLst>
                                        <p:tav tm="0">
                                          <p:val>
                                            <p:fltVal val="0"/>
                                          </p:val>
                                        </p:tav>
                                        <p:tav tm="100000">
                                          <p:val>
                                            <p:strVal val="#ppt_h"/>
                                          </p:val>
                                        </p:tav>
                                      </p:tavLst>
                                    </p:anim>
                                    <p:animEffect transition="in" filter="fade">
                                      <p:cBhvr>
                                        <p:cTn id="92" dur="500"/>
                                        <p:tgtEl>
                                          <p:spTgt spid="304"/>
                                        </p:tgtEl>
                                      </p:cBhvr>
                                    </p:animEffect>
                                    <p:anim calcmode="lin" valueType="num">
                                      <p:cBhvr>
                                        <p:cTn id="93" dur="500" fill="hold"/>
                                        <p:tgtEl>
                                          <p:spTgt spid="304"/>
                                        </p:tgtEl>
                                        <p:attrNameLst>
                                          <p:attrName>ppt_x</p:attrName>
                                        </p:attrNameLst>
                                      </p:cBhvr>
                                      <p:tavLst>
                                        <p:tav tm="0">
                                          <p:val>
                                            <p:fltVal val="0.5"/>
                                          </p:val>
                                        </p:tav>
                                        <p:tav tm="100000">
                                          <p:val>
                                            <p:strVal val="#ppt_x"/>
                                          </p:val>
                                        </p:tav>
                                      </p:tavLst>
                                    </p:anim>
                                    <p:anim calcmode="lin" valueType="num">
                                      <p:cBhvr>
                                        <p:cTn id="94" dur="500" fill="hold"/>
                                        <p:tgtEl>
                                          <p:spTgt spid="304"/>
                                        </p:tgtEl>
                                        <p:attrNameLst>
                                          <p:attrName>ppt_y</p:attrName>
                                        </p:attrNameLst>
                                      </p:cBhvr>
                                      <p:tavLst>
                                        <p:tav tm="0">
                                          <p:val>
                                            <p:fltVal val="0.5"/>
                                          </p:val>
                                        </p:tav>
                                        <p:tav tm="100000">
                                          <p:val>
                                            <p:strVal val="#ppt_y"/>
                                          </p:val>
                                        </p:tav>
                                      </p:tavLst>
                                    </p:anim>
                                  </p:childTnLst>
                                </p:cTn>
                              </p:par>
                            </p:childTnLst>
                          </p:cTn>
                        </p:par>
                        <p:par>
                          <p:cTn id="95" fill="hold">
                            <p:stCondLst>
                              <p:cond delay="5250"/>
                            </p:stCondLst>
                            <p:childTnLst>
                              <p:par>
                                <p:cTn id="96" presetID="53" presetClass="entr" presetSubtype="528" fill="hold" nodeType="afterEffect">
                                  <p:stCondLst>
                                    <p:cond delay="0"/>
                                  </p:stCondLst>
                                  <p:childTnLst>
                                    <p:set>
                                      <p:cBhvr>
                                        <p:cTn id="97" dur="1" fill="hold">
                                          <p:stCondLst>
                                            <p:cond delay="0"/>
                                          </p:stCondLst>
                                        </p:cTn>
                                        <p:tgtEl>
                                          <p:spTgt spid="25"/>
                                        </p:tgtEl>
                                        <p:attrNameLst>
                                          <p:attrName>style.visibility</p:attrName>
                                        </p:attrNameLst>
                                      </p:cBhvr>
                                      <p:to>
                                        <p:strVal val="visible"/>
                                      </p:to>
                                    </p:set>
                                    <p:anim calcmode="lin" valueType="num">
                                      <p:cBhvr>
                                        <p:cTn id="98" dur="500" fill="hold"/>
                                        <p:tgtEl>
                                          <p:spTgt spid="25"/>
                                        </p:tgtEl>
                                        <p:attrNameLst>
                                          <p:attrName>ppt_w</p:attrName>
                                        </p:attrNameLst>
                                      </p:cBhvr>
                                      <p:tavLst>
                                        <p:tav tm="0">
                                          <p:val>
                                            <p:fltVal val="0"/>
                                          </p:val>
                                        </p:tav>
                                        <p:tav tm="100000">
                                          <p:val>
                                            <p:strVal val="#ppt_w"/>
                                          </p:val>
                                        </p:tav>
                                      </p:tavLst>
                                    </p:anim>
                                    <p:anim calcmode="lin" valueType="num">
                                      <p:cBhvr>
                                        <p:cTn id="99" dur="500" fill="hold"/>
                                        <p:tgtEl>
                                          <p:spTgt spid="25"/>
                                        </p:tgtEl>
                                        <p:attrNameLst>
                                          <p:attrName>ppt_h</p:attrName>
                                        </p:attrNameLst>
                                      </p:cBhvr>
                                      <p:tavLst>
                                        <p:tav tm="0">
                                          <p:val>
                                            <p:fltVal val="0"/>
                                          </p:val>
                                        </p:tav>
                                        <p:tav tm="100000">
                                          <p:val>
                                            <p:strVal val="#ppt_h"/>
                                          </p:val>
                                        </p:tav>
                                      </p:tavLst>
                                    </p:anim>
                                    <p:animEffect transition="in" filter="fade">
                                      <p:cBhvr>
                                        <p:cTn id="100" dur="500"/>
                                        <p:tgtEl>
                                          <p:spTgt spid="25"/>
                                        </p:tgtEl>
                                      </p:cBhvr>
                                    </p:animEffect>
                                    <p:anim calcmode="lin" valueType="num">
                                      <p:cBhvr>
                                        <p:cTn id="101" dur="500" fill="hold"/>
                                        <p:tgtEl>
                                          <p:spTgt spid="25"/>
                                        </p:tgtEl>
                                        <p:attrNameLst>
                                          <p:attrName>ppt_x</p:attrName>
                                        </p:attrNameLst>
                                      </p:cBhvr>
                                      <p:tavLst>
                                        <p:tav tm="0">
                                          <p:val>
                                            <p:fltVal val="0.5"/>
                                          </p:val>
                                        </p:tav>
                                        <p:tav tm="100000">
                                          <p:val>
                                            <p:strVal val="#ppt_x"/>
                                          </p:val>
                                        </p:tav>
                                      </p:tavLst>
                                    </p:anim>
                                    <p:anim calcmode="lin" valueType="num">
                                      <p:cBhvr>
                                        <p:cTn id="102" dur="500" fill="hold"/>
                                        <p:tgtEl>
                                          <p:spTgt spid="25"/>
                                        </p:tgtEl>
                                        <p:attrNameLst>
                                          <p:attrName>ppt_y</p:attrName>
                                        </p:attrNameLst>
                                      </p:cBhvr>
                                      <p:tavLst>
                                        <p:tav tm="0">
                                          <p:val>
                                            <p:fltVal val="0.5"/>
                                          </p:val>
                                        </p:tav>
                                        <p:tav tm="100000">
                                          <p:val>
                                            <p:strVal val="#ppt_y"/>
                                          </p:val>
                                        </p:tav>
                                      </p:tavLst>
                                    </p:anim>
                                  </p:childTnLst>
                                </p:cTn>
                              </p:par>
                            </p:childTnLst>
                          </p:cTn>
                        </p:par>
                        <p:par>
                          <p:cTn id="103" fill="hold">
                            <p:stCondLst>
                              <p:cond delay="5750"/>
                            </p:stCondLst>
                            <p:childTnLst>
                              <p:par>
                                <p:cTn id="104" presetID="53" presetClass="entr" presetSubtype="528" fill="hold" grpId="0" nodeType="afterEffect">
                                  <p:stCondLst>
                                    <p:cond delay="0"/>
                                  </p:stCondLst>
                                  <p:childTnLst>
                                    <p:set>
                                      <p:cBhvr>
                                        <p:cTn id="105" dur="1" fill="hold">
                                          <p:stCondLst>
                                            <p:cond delay="0"/>
                                          </p:stCondLst>
                                        </p:cTn>
                                        <p:tgtEl>
                                          <p:spTgt spid="276"/>
                                        </p:tgtEl>
                                        <p:attrNameLst>
                                          <p:attrName>style.visibility</p:attrName>
                                        </p:attrNameLst>
                                      </p:cBhvr>
                                      <p:to>
                                        <p:strVal val="visible"/>
                                      </p:to>
                                    </p:set>
                                    <p:anim calcmode="lin" valueType="num">
                                      <p:cBhvr>
                                        <p:cTn id="106" dur="500" fill="hold"/>
                                        <p:tgtEl>
                                          <p:spTgt spid="276"/>
                                        </p:tgtEl>
                                        <p:attrNameLst>
                                          <p:attrName>ppt_w</p:attrName>
                                        </p:attrNameLst>
                                      </p:cBhvr>
                                      <p:tavLst>
                                        <p:tav tm="0">
                                          <p:val>
                                            <p:fltVal val="0"/>
                                          </p:val>
                                        </p:tav>
                                        <p:tav tm="100000">
                                          <p:val>
                                            <p:strVal val="#ppt_w"/>
                                          </p:val>
                                        </p:tav>
                                      </p:tavLst>
                                    </p:anim>
                                    <p:anim calcmode="lin" valueType="num">
                                      <p:cBhvr>
                                        <p:cTn id="107" dur="500" fill="hold"/>
                                        <p:tgtEl>
                                          <p:spTgt spid="276"/>
                                        </p:tgtEl>
                                        <p:attrNameLst>
                                          <p:attrName>ppt_h</p:attrName>
                                        </p:attrNameLst>
                                      </p:cBhvr>
                                      <p:tavLst>
                                        <p:tav tm="0">
                                          <p:val>
                                            <p:fltVal val="0"/>
                                          </p:val>
                                        </p:tav>
                                        <p:tav tm="100000">
                                          <p:val>
                                            <p:strVal val="#ppt_h"/>
                                          </p:val>
                                        </p:tav>
                                      </p:tavLst>
                                    </p:anim>
                                    <p:animEffect transition="in" filter="fade">
                                      <p:cBhvr>
                                        <p:cTn id="108" dur="500"/>
                                        <p:tgtEl>
                                          <p:spTgt spid="276"/>
                                        </p:tgtEl>
                                      </p:cBhvr>
                                    </p:animEffect>
                                    <p:anim calcmode="lin" valueType="num">
                                      <p:cBhvr>
                                        <p:cTn id="109" dur="500" fill="hold"/>
                                        <p:tgtEl>
                                          <p:spTgt spid="276"/>
                                        </p:tgtEl>
                                        <p:attrNameLst>
                                          <p:attrName>ppt_x</p:attrName>
                                        </p:attrNameLst>
                                      </p:cBhvr>
                                      <p:tavLst>
                                        <p:tav tm="0">
                                          <p:val>
                                            <p:fltVal val="0.5"/>
                                          </p:val>
                                        </p:tav>
                                        <p:tav tm="100000">
                                          <p:val>
                                            <p:strVal val="#ppt_x"/>
                                          </p:val>
                                        </p:tav>
                                      </p:tavLst>
                                    </p:anim>
                                    <p:anim calcmode="lin" valueType="num">
                                      <p:cBhvr>
                                        <p:cTn id="110" dur="500" fill="hold"/>
                                        <p:tgtEl>
                                          <p:spTgt spid="276"/>
                                        </p:tgtEl>
                                        <p:attrNameLst>
                                          <p:attrName>ppt_y</p:attrName>
                                        </p:attrNameLst>
                                      </p:cBhvr>
                                      <p:tavLst>
                                        <p:tav tm="0">
                                          <p:val>
                                            <p:fltVal val="0.5"/>
                                          </p:val>
                                        </p:tav>
                                        <p:tav tm="100000">
                                          <p:val>
                                            <p:strVal val="#ppt_y"/>
                                          </p:val>
                                        </p:tav>
                                      </p:tavLst>
                                    </p:anim>
                                  </p:childTnLst>
                                </p:cTn>
                              </p:par>
                            </p:childTnLst>
                          </p:cTn>
                        </p:par>
                        <p:par>
                          <p:cTn id="111" fill="hold">
                            <p:stCondLst>
                              <p:cond delay="6250"/>
                            </p:stCondLst>
                            <p:childTnLst>
                              <p:par>
                                <p:cTn id="112" presetID="53" presetClass="entr" presetSubtype="528" fill="hold" grpId="0" nodeType="afterEffect">
                                  <p:stCondLst>
                                    <p:cond delay="0"/>
                                  </p:stCondLst>
                                  <p:childTnLst>
                                    <p:set>
                                      <p:cBhvr>
                                        <p:cTn id="113" dur="1" fill="hold">
                                          <p:stCondLst>
                                            <p:cond delay="0"/>
                                          </p:stCondLst>
                                        </p:cTn>
                                        <p:tgtEl>
                                          <p:spTgt spid="302"/>
                                        </p:tgtEl>
                                        <p:attrNameLst>
                                          <p:attrName>style.visibility</p:attrName>
                                        </p:attrNameLst>
                                      </p:cBhvr>
                                      <p:to>
                                        <p:strVal val="visible"/>
                                      </p:to>
                                    </p:set>
                                    <p:anim calcmode="lin" valueType="num">
                                      <p:cBhvr>
                                        <p:cTn id="114" dur="500" fill="hold"/>
                                        <p:tgtEl>
                                          <p:spTgt spid="302"/>
                                        </p:tgtEl>
                                        <p:attrNameLst>
                                          <p:attrName>ppt_w</p:attrName>
                                        </p:attrNameLst>
                                      </p:cBhvr>
                                      <p:tavLst>
                                        <p:tav tm="0">
                                          <p:val>
                                            <p:fltVal val="0"/>
                                          </p:val>
                                        </p:tav>
                                        <p:tav tm="100000">
                                          <p:val>
                                            <p:strVal val="#ppt_w"/>
                                          </p:val>
                                        </p:tav>
                                      </p:tavLst>
                                    </p:anim>
                                    <p:anim calcmode="lin" valueType="num">
                                      <p:cBhvr>
                                        <p:cTn id="115" dur="500" fill="hold"/>
                                        <p:tgtEl>
                                          <p:spTgt spid="302"/>
                                        </p:tgtEl>
                                        <p:attrNameLst>
                                          <p:attrName>ppt_h</p:attrName>
                                        </p:attrNameLst>
                                      </p:cBhvr>
                                      <p:tavLst>
                                        <p:tav tm="0">
                                          <p:val>
                                            <p:fltVal val="0"/>
                                          </p:val>
                                        </p:tav>
                                        <p:tav tm="100000">
                                          <p:val>
                                            <p:strVal val="#ppt_h"/>
                                          </p:val>
                                        </p:tav>
                                      </p:tavLst>
                                    </p:anim>
                                    <p:animEffect transition="in" filter="fade">
                                      <p:cBhvr>
                                        <p:cTn id="116" dur="500"/>
                                        <p:tgtEl>
                                          <p:spTgt spid="302"/>
                                        </p:tgtEl>
                                      </p:cBhvr>
                                    </p:animEffect>
                                    <p:anim calcmode="lin" valueType="num">
                                      <p:cBhvr>
                                        <p:cTn id="117" dur="500" fill="hold"/>
                                        <p:tgtEl>
                                          <p:spTgt spid="302"/>
                                        </p:tgtEl>
                                        <p:attrNameLst>
                                          <p:attrName>ppt_x</p:attrName>
                                        </p:attrNameLst>
                                      </p:cBhvr>
                                      <p:tavLst>
                                        <p:tav tm="0">
                                          <p:val>
                                            <p:fltVal val="0.5"/>
                                          </p:val>
                                        </p:tav>
                                        <p:tav tm="100000">
                                          <p:val>
                                            <p:strVal val="#ppt_x"/>
                                          </p:val>
                                        </p:tav>
                                      </p:tavLst>
                                    </p:anim>
                                    <p:anim calcmode="lin" valueType="num">
                                      <p:cBhvr>
                                        <p:cTn id="118" dur="500" fill="hold"/>
                                        <p:tgtEl>
                                          <p:spTgt spid="302"/>
                                        </p:tgtEl>
                                        <p:attrNameLst>
                                          <p:attrName>ppt_y</p:attrName>
                                        </p:attrNameLst>
                                      </p:cBhvr>
                                      <p:tavLst>
                                        <p:tav tm="0">
                                          <p:val>
                                            <p:fltVal val="0.5"/>
                                          </p:val>
                                        </p:tav>
                                        <p:tav tm="100000">
                                          <p:val>
                                            <p:strVal val="#ppt_y"/>
                                          </p:val>
                                        </p:tav>
                                      </p:tavLst>
                                    </p:anim>
                                  </p:childTnLst>
                                </p:cTn>
                              </p:par>
                            </p:childTnLst>
                          </p:cTn>
                        </p:par>
                        <p:par>
                          <p:cTn id="119" fill="hold">
                            <p:stCondLst>
                              <p:cond delay="6750"/>
                            </p:stCondLst>
                            <p:childTnLst>
                              <p:par>
                                <p:cTn id="120" presetID="53" presetClass="entr" presetSubtype="528" fill="hold" nodeType="afterEffect">
                                  <p:stCondLst>
                                    <p:cond delay="0"/>
                                  </p:stCondLst>
                                  <p:childTnLst>
                                    <p:set>
                                      <p:cBhvr>
                                        <p:cTn id="121" dur="1" fill="hold">
                                          <p:stCondLst>
                                            <p:cond delay="0"/>
                                          </p:stCondLst>
                                        </p:cTn>
                                        <p:tgtEl>
                                          <p:spTgt spid="26"/>
                                        </p:tgtEl>
                                        <p:attrNameLst>
                                          <p:attrName>style.visibility</p:attrName>
                                        </p:attrNameLst>
                                      </p:cBhvr>
                                      <p:to>
                                        <p:strVal val="visible"/>
                                      </p:to>
                                    </p:set>
                                    <p:anim calcmode="lin" valueType="num">
                                      <p:cBhvr>
                                        <p:cTn id="122" dur="500" fill="hold"/>
                                        <p:tgtEl>
                                          <p:spTgt spid="26"/>
                                        </p:tgtEl>
                                        <p:attrNameLst>
                                          <p:attrName>ppt_w</p:attrName>
                                        </p:attrNameLst>
                                      </p:cBhvr>
                                      <p:tavLst>
                                        <p:tav tm="0">
                                          <p:val>
                                            <p:fltVal val="0"/>
                                          </p:val>
                                        </p:tav>
                                        <p:tav tm="100000">
                                          <p:val>
                                            <p:strVal val="#ppt_w"/>
                                          </p:val>
                                        </p:tav>
                                      </p:tavLst>
                                    </p:anim>
                                    <p:anim calcmode="lin" valueType="num">
                                      <p:cBhvr>
                                        <p:cTn id="123" dur="500" fill="hold"/>
                                        <p:tgtEl>
                                          <p:spTgt spid="26"/>
                                        </p:tgtEl>
                                        <p:attrNameLst>
                                          <p:attrName>ppt_h</p:attrName>
                                        </p:attrNameLst>
                                      </p:cBhvr>
                                      <p:tavLst>
                                        <p:tav tm="0">
                                          <p:val>
                                            <p:fltVal val="0"/>
                                          </p:val>
                                        </p:tav>
                                        <p:tav tm="100000">
                                          <p:val>
                                            <p:strVal val="#ppt_h"/>
                                          </p:val>
                                        </p:tav>
                                      </p:tavLst>
                                    </p:anim>
                                    <p:animEffect transition="in" filter="fade">
                                      <p:cBhvr>
                                        <p:cTn id="124" dur="500"/>
                                        <p:tgtEl>
                                          <p:spTgt spid="26"/>
                                        </p:tgtEl>
                                      </p:cBhvr>
                                    </p:animEffect>
                                    <p:anim calcmode="lin" valueType="num">
                                      <p:cBhvr>
                                        <p:cTn id="125" dur="500" fill="hold"/>
                                        <p:tgtEl>
                                          <p:spTgt spid="26"/>
                                        </p:tgtEl>
                                        <p:attrNameLst>
                                          <p:attrName>ppt_x</p:attrName>
                                        </p:attrNameLst>
                                      </p:cBhvr>
                                      <p:tavLst>
                                        <p:tav tm="0">
                                          <p:val>
                                            <p:fltVal val="0.5"/>
                                          </p:val>
                                        </p:tav>
                                        <p:tav tm="100000">
                                          <p:val>
                                            <p:strVal val="#ppt_x"/>
                                          </p:val>
                                        </p:tav>
                                      </p:tavLst>
                                    </p:anim>
                                    <p:anim calcmode="lin" valueType="num">
                                      <p:cBhvr>
                                        <p:cTn id="126" dur="500" fill="hold"/>
                                        <p:tgtEl>
                                          <p:spTgt spid="26"/>
                                        </p:tgtEl>
                                        <p:attrNameLst>
                                          <p:attrName>ppt_y</p:attrName>
                                        </p:attrNameLst>
                                      </p:cBhvr>
                                      <p:tavLst>
                                        <p:tav tm="0">
                                          <p:val>
                                            <p:fltVal val="0.5"/>
                                          </p:val>
                                        </p:tav>
                                        <p:tav tm="100000">
                                          <p:val>
                                            <p:strVal val="#ppt_y"/>
                                          </p:val>
                                        </p:tav>
                                      </p:tavLst>
                                    </p:anim>
                                  </p:childTnLst>
                                </p:cTn>
                              </p:par>
                            </p:childTnLst>
                          </p:cTn>
                        </p:par>
                        <p:par>
                          <p:cTn id="127" fill="hold">
                            <p:stCondLst>
                              <p:cond delay="7250"/>
                            </p:stCondLst>
                            <p:childTnLst>
                              <p:par>
                                <p:cTn id="128" presetID="53" presetClass="entr" presetSubtype="528" fill="hold" grpId="0" nodeType="afterEffect">
                                  <p:stCondLst>
                                    <p:cond delay="0"/>
                                  </p:stCondLst>
                                  <p:childTnLst>
                                    <p:set>
                                      <p:cBhvr>
                                        <p:cTn id="129" dur="1" fill="hold">
                                          <p:stCondLst>
                                            <p:cond delay="0"/>
                                          </p:stCondLst>
                                        </p:cTn>
                                        <p:tgtEl>
                                          <p:spTgt spid="250"/>
                                        </p:tgtEl>
                                        <p:attrNameLst>
                                          <p:attrName>style.visibility</p:attrName>
                                        </p:attrNameLst>
                                      </p:cBhvr>
                                      <p:to>
                                        <p:strVal val="visible"/>
                                      </p:to>
                                    </p:set>
                                    <p:anim calcmode="lin" valueType="num">
                                      <p:cBhvr>
                                        <p:cTn id="130" dur="500" fill="hold"/>
                                        <p:tgtEl>
                                          <p:spTgt spid="250"/>
                                        </p:tgtEl>
                                        <p:attrNameLst>
                                          <p:attrName>ppt_w</p:attrName>
                                        </p:attrNameLst>
                                      </p:cBhvr>
                                      <p:tavLst>
                                        <p:tav tm="0">
                                          <p:val>
                                            <p:fltVal val="0"/>
                                          </p:val>
                                        </p:tav>
                                        <p:tav tm="100000">
                                          <p:val>
                                            <p:strVal val="#ppt_w"/>
                                          </p:val>
                                        </p:tav>
                                      </p:tavLst>
                                    </p:anim>
                                    <p:anim calcmode="lin" valueType="num">
                                      <p:cBhvr>
                                        <p:cTn id="131" dur="500" fill="hold"/>
                                        <p:tgtEl>
                                          <p:spTgt spid="250"/>
                                        </p:tgtEl>
                                        <p:attrNameLst>
                                          <p:attrName>ppt_h</p:attrName>
                                        </p:attrNameLst>
                                      </p:cBhvr>
                                      <p:tavLst>
                                        <p:tav tm="0">
                                          <p:val>
                                            <p:fltVal val="0"/>
                                          </p:val>
                                        </p:tav>
                                        <p:tav tm="100000">
                                          <p:val>
                                            <p:strVal val="#ppt_h"/>
                                          </p:val>
                                        </p:tav>
                                      </p:tavLst>
                                    </p:anim>
                                    <p:animEffect transition="in" filter="fade">
                                      <p:cBhvr>
                                        <p:cTn id="132" dur="500"/>
                                        <p:tgtEl>
                                          <p:spTgt spid="250"/>
                                        </p:tgtEl>
                                      </p:cBhvr>
                                    </p:animEffect>
                                    <p:anim calcmode="lin" valueType="num">
                                      <p:cBhvr>
                                        <p:cTn id="133" dur="500" fill="hold"/>
                                        <p:tgtEl>
                                          <p:spTgt spid="250"/>
                                        </p:tgtEl>
                                        <p:attrNameLst>
                                          <p:attrName>ppt_x</p:attrName>
                                        </p:attrNameLst>
                                      </p:cBhvr>
                                      <p:tavLst>
                                        <p:tav tm="0">
                                          <p:val>
                                            <p:fltVal val="0.5"/>
                                          </p:val>
                                        </p:tav>
                                        <p:tav tm="100000">
                                          <p:val>
                                            <p:strVal val="#ppt_x"/>
                                          </p:val>
                                        </p:tav>
                                      </p:tavLst>
                                    </p:anim>
                                    <p:anim calcmode="lin" valueType="num">
                                      <p:cBhvr>
                                        <p:cTn id="134" dur="500" fill="hold"/>
                                        <p:tgtEl>
                                          <p:spTgt spid="250"/>
                                        </p:tgtEl>
                                        <p:attrNameLst>
                                          <p:attrName>ppt_y</p:attrName>
                                        </p:attrNameLst>
                                      </p:cBhvr>
                                      <p:tavLst>
                                        <p:tav tm="0">
                                          <p:val>
                                            <p:fltVal val="0.5"/>
                                          </p:val>
                                        </p:tav>
                                        <p:tav tm="100000">
                                          <p:val>
                                            <p:strVal val="#ppt_y"/>
                                          </p:val>
                                        </p:tav>
                                      </p:tavLst>
                                    </p:anim>
                                  </p:childTnLst>
                                </p:cTn>
                              </p:par>
                            </p:childTnLst>
                          </p:cTn>
                        </p:par>
                        <p:par>
                          <p:cTn id="135" fill="hold">
                            <p:stCondLst>
                              <p:cond delay="7750"/>
                            </p:stCondLst>
                            <p:childTnLst>
                              <p:par>
                                <p:cTn id="136" presetID="53" presetClass="entr" presetSubtype="528" fill="hold" grpId="0" nodeType="afterEffect">
                                  <p:stCondLst>
                                    <p:cond delay="0"/>
                                  </p:stCondLst>
                                  <p:childTnLst>
                                    <p:set>
                                      <p:cBhvr>
                                        <p:cTn id="137" dur="1" fill="hold">
                                          <p:stCondLst>
                                            <p:cond delay="0"/>
                                          </p:stCondLst>
                                        </p:cTn>
                                        <p:tgtEl>
                                          <p:spTgt spid="306"/>
                                        </p:tgtEl>
                                        <p:attrNameLst>
                                          <p:attrName>style.visibility</p:attrName>
                                        </p:attrNameLst>
                                      </p:cBhvr>
                                      <p:to>
                                        <p:strVal val="visible"/>
                                      </p:to>
                                    </p:set>
                                    <p:anim calcmode="lin" valueType="num">
                                      <p:cBhvr>
                                        <p:cTn id="138" dur="500" fill="hold"/>
                                        <p:tgtEl>
                                          <p:spTgt spid="306"/>
                                        </p:tgtEl>
                                        <p:attrNameLst>
                                          <p:attrName>ppt_w</p:attrName>
                                        </p:attrNameLst>
                                      </p:cBhvr>
                                      <p:tavLst>
                                        <p:tav tm="0">
                                          <p:val>
                                            <p:fltVal val="0"/>
                                          </p:val>
                                        </p:tav>
                                        <p:tav tm="100000">
                                          <p:val>
                                            <p:strVal val="#ppt_w"/>
                                          </p:val>
                                        </p:tav>
                                      </p:tavLst>
                                    </p:anim>
                                    <p:anim calcmode="lin" valueType="num">
                                      <p:cBhvr>
                                        <p:cTn id="139" dur="500" fill="hold"/>
                                        <p:tgtEl>
                                          <p:spTgt spid="306"/>
                                        </p:tgtEl>
                                        <p:attrNameLst>
                                          <p:attrName>ppt_h</p:attrName>
                                        </p:attrNameLst>
                                      </p:cBhvr>
                                      <p:tavLst>
                                        <p:tav tm="0">
                                          <p:val>
                                            <p:fltVal val="0"/>
                                          </p:val>
                                        </p:tav>
                                        <p:tav tm="100000">
                                          <p:val>
                                            <p:strVal val="#ppt_h"/>
                                          </p:val>
                                        </p:tav>
                                      </p:tavLst>
                                    </p:anim>
                                    <p:animEffect transition="in" filter="fade">
                                      <p:cBhvr>
                                        <p:cTn id="140" dur="500"/>
                                        <p:tgtEl>
                                          <p:spTgt spid="306"/>
                                        </p:tgtEl>
                                      </p:cBhvr>
                                    </p:animEffect>
                                    <p:anim calcmode="lin" valueType="num">
                                      <p:cBhvr>
                                        <p:cTn id="141" dur="500" fill="hold"/>
                                        <p:tgtEl>
                                          <p:spTgt spid="306"/>
                                        </p:tgtEl>
                                        <p:attrNameLst>
                                          <p:attrName>ppt_x</p:attrName>
                                        </p:attrNameLst>
                                      </p:cBhvr>
                                      <p:tavLst>
                                        <p:tav tm="0">
                                          <p:val>
                                            <p:fltVal val="0.5"/>
                                          </p:val>
                                        </p:tav>
                                        <p:tav tm="100000">
                                          <p:val>
                                            <p:strVal val="#ppt_x"/>
                                          </p:val>
                                        </p:tav>
                                      </p:tavLst>
                                    </p:anim>
                                    <p:anim calcmode="lin" valueType="num">
                                      <p:cBhvr>
                                        <p:cTn id="142" dur="500" fill="hold"/>
                                        <p:tgtEl>
                                          <p:spTgt spid="306"/>
                                        </p:tgtEl>
                                        <p:attrNameLst>
                                          <p:attrName>ppt_y</p:attrName>
                                        </p:attrNameLst>
                                      </p:cBhvr>
                                      <p:tavLst>
                                        <p:tav tm="0">
                                          <p:val>
                                            <p:fltVal val="0.5"/>
                                          </p:val>
                                        </p:tav>
                                        <p:tav tm="100000">
                                          <p:val>
                                            <p:strVal val="#ppt_y"/>
                                          </p:val>
                                        </p:tav>
                                      </p:tavLst>
                                    </p:anim>
                                  </p:childTnLst>
                                </p:cTn>
                              </p:par>
                            </p:childTnLst>
                          </p:cTn>
                        </p:par>
                        <p:par>
                          <p:cTn id="143" fill="hold">
                            <p:stCondLst>
                              <p:cond delay="8250"/>
                            </p:stCondLst>
                            <p:childTnLst>
                              <p:par>
                                <p:cTn id="144" presetID="53" presetClass="entr" presetSubtype="528" fill="hold" nodeType="afterEffect">
                                  <p:stCondLst>
                                    <p:cond delay="0"/>
                                  </p:stCondLst>
                                  <p:childTnLst>
                                    <p:set>
                                      <p:cBhvr>
                                        <p:cTn id="145" dur="1" fill="hold">
                                          <p:stCondLst>
                                            <p:cond delay="0"/>
                                          </p:stCondLst>
                                        </p:cTn>
                                        <p:tgtEl>
                                          <p:spTgt spid="23"/>
                                        </p:tgtEl>
                                        <p:attrNameLst>
                                          <p:attrName>style.visibility</p:attrName>
                                        </p:attrNameLst>
                                      </p:cBhvr>
                                      <p:to>
                                        <p:strVal val="visible"/>
                                      </p:to>
                                    </p:set>
                                    <p:anim calcmode="lin" valueType="num">
                                      <p:cBhvr>
                                        <p:cTn id="146" dur="500" fill="hold"/>
                                        <p:tgtEl>
                                          <p:spTgt spid="23"/>
                                        </p:tgtEl>
                                        <p:attrNameLst>
                                          <p:attrName>ppt_w</p:attrName>
                                        </p:attrNameLst>
                                      </p:cBhvr>
                                      <p:tavLst>
                                        <p:tav tm="0">
                                          <p:val>
                                            <p:fltVal val="0"/>
                                          </p:val>
                                        </p:tav>
                                        <p:tav tm="100000">
                                          <p:val>
                                            <p:strVal val="#ppt_w"/>
                                          </p:val>
                                        </p:tav>
                                      </p:tavLst>
                                    </p:anim>
                                    <p:anim calcmode="lin" valueType="num">
                                      <p:cBhvr>
                                        <p:cTn id="147" dur="500" fill="hold"/>
                                        <p:tgtEl>
                                          <p:spTgt spid="23"/>
                                        </p:tgtEl>
                                        <p:attrNameLst>
                                          <p:attrName>ppt_h</p:attrName>
                                        </p:attrNameLst>
                                      </p:cBhvr>
                                      <p:tavLst>
                                        <p:tav tm="0">
                                          <p:val>
                                            <p:fltVal val="0"/>
                                          </p:val>
                                        </p:tav>
                                        <p:tav tm="100000">
                                          <p:val>
                                            <p:strVal val="#ppt_h"/>
                                          </p:val>
                                        </p:tav>
                                      </p:tavLst>
                                    </p:anim>
                                    <p:animEffect transition="in" filter="fade">
                                      <p:cBhvr>
                                        <p:cTn id="148" dur="500"/>
                                        <p:tgtEl>
                                          <p:spTgt spid="23"/>
                                        </p:tgtEl>
                                      </p:cBhvr>
                                    </p:animEffect>
                                    <p:anim calcmode="lin" valueType="num">
                                      <p:cBhvr>
                                        <p:cTn id="149" dur="500" fill="hold"/>
                                        <p:tgtEl>
                                          <p:spTgt spid="23"/>
                                        </p:tgtEl>
                                        <p:attrNameLst>
                                          <p:attrName>ppt_x</p:attrName>
                                        </p:attrNameLst>
                                      </p:cBhvr>
                                      <p:tavLst>
                                        <p:tav tm="0">
                                          <p:val>
                                            <p:fltVal val="0.5"/>
                                          </p:val>
                                        </p:tav>
                                        <p:tav tm="100000">
                                          <p:val>
                                            <p:strVal val="#ppt_x"/>
                                          </p:val>
                                        </p:tav>
                                      </p:tavLst>
                                    </p:anim>
                                    <p:anim calcmode="lin" valueType="num">
                                      <p:cBhvr>
                                        <p:cTn id="150" dur="500" fill="hold"/>
                                        <p:tgtEl>
                                          <p:spTgt spid="23"/>
                                        </p:tgtEl>
                                        <p:attrNameLst>
                                          <p:attrName>ppt_y</p:attrName>
                                        </p:attrNameLst>
                                      </p:cBhvr>
                                      <p:tavLst>
                                        <p:tav tm="0">
                                          <p:val>
                                            <p:fltVal val="0.5"/>
                                          </p:val>
                                        </p:tav>
                                        <p:tav tm="100000">
                                          <p:val>
                                            <p:strVal val="#ppt_y"/>
                                          </p:val>
                                        </p:tav>
                                      </p:tavLst>
                                    </p:anim>
                                  </p:childTnLst>
                                </p:cTn>
                              </p:par>
                            </p:childTnLst>
                          </p:cTn>
                        </p:par>
                        <p:par>
                          <p:cTn id="151" fill="hold">
                            <p:stCondLst>
                              <p:cond delay="8750"/>
                            </p:stCondLst>
                            <p:childTnLst>
                              <p:par>
                                <p:cTn id="152" presetID="53" presetClass="entr" presetSubtype="528" fill="hold" grpId="0" nodeType="afterEffect">
                                  <p:stCondLst>
                                    <p:cond delay="0"/>
                                  </p:stCondLst>
                                  <p:childTnLst>
                                    <p:set>
                                      <p:cBhvr>
                                        <p:cTn id="153" dur="1" fill="hold">
                                          <p:stCondLst>
                                            <p:cond delay="0"/>
                                          </p:stCondLst>
                                        </p:cTn>
                                        <p:tgtEl>
                                          <p:spTgt spid="224"/>
                                        </p:tgtEl>
                                        <p:attrNameLst>
                                          <p:attrName>style.visibility</p:attrName>
                                        </p:attrNameLst>
                                      </p:cBhvr>
                                      <p:to>
                                        <p:strVal val="visible"/>
                                      </p:to>
                                    </p:set>
                                    <p:anim calcmode="lin" valueType="num">
                                      <p:cBhvr>
                                        <p:cTn id="154" dur="500" fill="hold"/>
                                        <p:tgtEl>
                                          <p:spTgt spid="224"/>
                                        </p:tgtEl>
                                        <p:attrNameLst>
                                          <p:attrName>ppt_w</p:attrName>
                                        </p:attrNameLst>
                                      </p:cBhvr>
                                      <p:tavLst>
                                        <p:tav tm="0">
                                          <p:val>
                                            <p:fltVal val="0"/>
                                          </p:val>
                                        </p:tav>
                                        <p:tav tm="100000">
                                          <p:val>
                                            <p:strVal val="#ppt_w"/>
                                          </p:val>
                                        </p:tav>
                                      </p:tavLst>
                                    </p:anim>
                                    <p:anim calcmode="lin" valueType="num">
                                      <p:cBhvr>
                                        <p:cTn id="155" dur="500" fill="hold"/>
                                        <p:tgtEl>
                                          <p:spTgt spid="224"/>
                                        </p:tgtEl>
                                        <p:attrNameLst>
                                          <p:attrName>ppt_h</p:attrName>
                                        </p:attrNameLst>
                                      </p:cBhvr>
                                      <p:tavLst>
                                        <p:tav tm="0">
                                          <p:val>
                                            <p:fltVal val="0"/>
                                          </p:val>
                                        </p:tav>
                                        <p:tav tm="100000">
                                          <p:val>
                                            <p:strVal val="#ppt_h"/>
                                          </p:val>
                                        </p:tav>
                                      </p:tavLst>
                                    </p:anim>
                                    <p:animEffect transition="in" filter="fade">
                                      <p:cBhvr>
                                        <p:cTn id="156" dur="500"/>
                                        <p:tgtEl>
                                          <p:spTgt spid="224"/>
                                        </p:tgtEl>
                                      </p:cBhvr>
                                    </p:animEffect>
                                    <p:anim calcmode="lin" valueType="num">
                                      <p:cBhvr>
                                        <p:cTn id="157" dur="500" fill="hold"/>
                                        <p:tgtEl>
                                          <p:spTgt spid="224"/>
                                        </p:tgtEl>
                                        <p:attrNameLst>
                                          <p:attrName>ppt_x</p:attrName>
                                        </p:attrNameLst>
                                      </p:cBhvr>
                                      <p:tavLst>
                                        <p:tav tm="0">
                                          <p:val>
                                            <p:fltVal val="0.5"/>
                                          </p:val>
                                        </p:tav>
                                        <p:tav tm="100000">
                                          <p:val>
                                            <p:strVal val="#ppt_x"/>
                                          </p:val>
                                        </p:tav>
                                      </p:tavLst>
                                    </p:anim>
                                    <p:anim calcmode="lin" valueType="num">
                                      <p:cBhvr>
                                        <p:cTn id="158" dur="500" fill="hold"/>
                                        <p:tgtEl>
                                          <p:spTgt spid="224"/>
                                        </p:tgtEl>
                                        <p:attrNameLst>
                                          <p:attrName>ppt_y</p:attrName>
                                        </p:attrNameLst>
                                      </p:cBhvr>
                                      <p:tavLst>
                                        <p:tav tm="0">
                                          <p:val>
                                            <p:fltVal val="0.5"/>
                                          </p:val>
                                        </p:tav>
                                        <p:tav tm="100000">
                                          <p:val>
                                            <p:strVal val="#ppt_y"/>
                                          </p:val>
                                        </p:tav>
                                      </p:tavLst>
                                    </p:anim>
                                  </p:childTnLst>
                                </p:cTn>
                              </p:par>
                            </p:childTnLst>
                          </p:cTn>
                        </p:par>
                        <p:par>
                          <p:cTn id="159" fill="hold">
                            <p:stCondLst>
                              <p:cond delay="9250"/>
                            </p:stCondLst>
                            <p:childTnLst>
                              <p:par>
                                <p:cTn id="160" presetID="53" presetClass="entr" presetSubtype="528" fill="hold" grpId="0" nodeType="afterEffect">
                                  <p:stCondLst>
                                    <p:cond delay="0"/>
                                  </p:stCondLst>
                                  <p:childTnLst>
                                    <p:set>
                                      <p:cBhvr>
                                        <p:cTn id="161" dur="1" fill="hold">
                                          <p:stCondLst>
                                            <p:cond delay="0"/>
                                          </p:stCondLst>
                                        </p:cTn>
                                        <p:tgtEl>
                                          <p:spTgt spid="307"/>
                                        </p:tgtEl>
                                        <p:attrNameLst>
                                          <p:attrName>style.visibility</p:attrName>
                                        </p:attrNameLst>
                                      </p:cBhvr>
                                      <p:to>
                                        <p:strVal val="visible"/>
                                      </p:to>
                                    </p:set>
                                    <p:anim calcmode="lin" valueType="num">
                                      <p:cBhvr>
                                        <p:cTn id="162" dur="500" fill="hold"/>
                                        <p:tgtEl>
                                          <p:spTgt spid="307"/>
                                        </p:tgtEl>
                                        <p:attrNameLst>
                                          <p:attrName>ppt_w</p:attrName>
                                        </p:attrNameLst>
                                      </p:cBhvr>
                                      <p:tavLst>
                                        <p:tav tm="0">
                                          <p:val>
                                            <p:fltVal val="0"/>
                                          </p:val>
                                        </p:tav>
                                        <p:tav tm="100000">
                                          <p:val>
                                            <p:strVal val="#ppt_w"/>
                                          </p:val>
                                        </p:tav>
                                      </p:tavLst>
                                    </p:anim>
                                    <p:anim calcmode="lin" valueType="num">
                                      <p:cBhvr>
                                        <p:cTn id="163" dur="500" fill="hold"/>
                                        <p:tgtEl>
                                          <p:spTgt spid="307"/>
                                        </p:tgtEl>
                                        <p:attrNameLst>
                                          <p:attrName>ppt_h</p:attrName>
                                        </p:attrNameLst>
                                      </p:cBhvr>
                                      <p:tavLst>
                                        <p:tav tm="0">
                                          <p:val>
                                            <p:fltVal val="0"/>
                                          </p:val>
                                        </p:tav>
                                        <p:tav tm="100000">
                                          <p:val>
                                            <p:strVal val="#ppt_h"/>
                                          </p:val>
                                        </p:tav>
                                      </p:tavLst>
                                    </p:anim>
                                    <p:animEffect transition="in" filter="fade">
                                      <p:cBhvr>
                                        <p:cTn id="164" dur="500"/>
                                        <p:tgtEl>
                                          <p:spTgt spid="307"/>
                                        </p:tgtEl>
                                      </p:cBhvr>
                                    </p:animEffect>
                                    <p:anim calcmode="lin" valueType="num">
                                      <p:cBhvr>
                                        <p:cTn id="165" dur="500" fill="hold"/>
                                        <p:tgtEl>
                                          <p:spTgt spid="307"/>
                                        </p:tgtEl>
                                        <p:attrNameLst>
                                          <p:attrName>ppt_x</p:attrName>
                                        </p:attrNameLst>
                                      </p:cBhvr>
                                      <p:tavLst>
                                        <p:tav tm="0">
                                          <p:val>
                                            <p:fltVal val="0.5"/>
                                          </p:val>
                                        </p:tav>
                                        <p:tav tm="100000">
                                          <p:val>
                                            <p:strVal val="#ppt_x"/>
                                          </p:val>
                                        </p:tav>
                                      </p:tavLst>
                                    </p:anim>
                                    <p:anim calcmode="lin" valueType="num">
                                      <p:cBhvr>
                                        <p:cTn id="166" dur="500" fill="hold"/>
                                        <p:tgtEl>
                                          <p:spTgt spid="307"/>
                                        </p:tgtEl>
                                        <p:attrNameLst>
                                          <p:attrName>ppt_y</p:attrName>
                                        </p:attrNameLst>
                                      </p:cBhvr>
                                      <p:tavLst>
                                        <p:tav tm="0">
                                          <p:val>
                                            <p:fltVal val="0.5"/>
                                          </p:val>
                                        </p:tav>
                                        <p:tav tm="100000">
                                          <p:val>
                                            <p:strVal val="#ppt_y"/>
                                          </p:val>
                                        </p:tav>
                                      </p:tavLst>
                                    </p:anim>
                                  </p:childTnLst>
                                </p:cTn>
                              </p:par>
                            </p:childTnLst>
                          </p:cTn>
                        </p:par>
                        <p:par>
                          <p:cTn id="167" fill="hold">
                            <p:stCondLst>
                              <p:cond delay="9750"/>
                            </p:stCondLst>
                            <p:childTnLst>
                              <p:par>
                                <p:cTn id="168" presetID="53" presetClass="entr" presetSubtype="528" fill="hold" nodeType="afterEffect">
                                  <p:stCondLst>
                                    <p:cond delay="0"/>
                                  </p:stCondLst>
                                  <p:childTnLst>
                                    <p:set>
                                      <p:cBhvr>
                                        <p:cTn id="169" dur="1" fill="hold">
                                          <p:stCondLst>
                                            <p:cond delay="0"/>
                                          </p:stCondLst>
                                        </p:cTn>
                                        <p:tgtEl>
                                          <p:spTgt spid="22"/>
                                        </p:tgtEl>
                                        <p:attrNameLst>
                                          <p:attrName>style.visibility</p:attrName>
                                        </p:attrNameLst>
                                      </p:cBhvr>
                                      <p:to>
                                        <p:strVal val="visible"/>
                                      </p:to>
                                    </p:set>
                                    <p:anim calcmode="lin" valueType="num">
                                      <p:cBhvr>
                                        <p:cTn id="170" dur="500" fill="hold"/>
                                        <p:tgtEl>
                                          <p:spTgt spid="22"/>
                                        </p:tgtEl>
                                        <p:attrNameLst>
                                          <p:attrName>ppt_w</p:attrName>
                                        </p:attrNameLst>
                                      </p:cBhvr>
                                      <p:tavLst>
                                        <p:tav tm="0">
                                          <p:val>
                                            <p:fltVal val="0"/>
                                          </p:val>
                                        </p:tav>
                                        <p:tav tm="100000">
                                          <p:val>
                                            <p:strVal val="#ppt_w"/>
                                          </p:val>
                                        </p:tav>
                                      </p:tavLst>
                                    </p:anim>
                                    <p:anim calcmode="lin" valueType="num">
                                      <p:cBhvr>
                                        <p:cTn id="171" dur="500" fill="hold"/>
                                        <p:tgtEl>
                                          <p:spTgt spid="22"/>
                                        </p:tgtEl>
                                        <p:attrNameLst>
                                          <p:attrName>ppt_h</p:attrName>
                                        </p:attrNameLst>
                                      </p:cBhvr>
                                      <p:tavLst>
                                        <p:tav tm="0">
                                          <p:val>
                                            <p:fltVal val="0"/>
                                          </p:val>
                                        </p:tav>
                                        <p:tav tm="100000">
                                          <p:val>
                                            <p:strVal val="#ppt_h"/>
                                          </p:val>
                                        </p:tav>
                                      </p:tavLst>
                                    </p:anim>
                                    <p:animEffect transition="in" filter="fade">
                                      <p:cBhvr>
                                        <p:cTn id="172" dur="500"/>
                                        <p:tgtEl>
                                          <p:spTgt spid="22"/>
                                        </p:tgtEl>
                                      </p:cBhvr>
                                    </p:animEffect>
                                    <p:anim calcmode="lin" valueType="num">
                                      <p:cBhvr>
                                        <p:cTn id="173" dur="500" fill="hold"/>
                                        <p:tgtEl>
                                          <p:spTgt spid="22"/>
                                        </p:tgtEl>
                                        <p:attrNameLst>
                                          <p:attrName>ppt_x</p:attrName>
                                        </p:attrNameLst>
                                      </p:cBhvr>
                                      <p:tavLst>
                                        <p:tav tm="0">
                                          <p:val>
                                            <p:fltVal val="0.5"/>
                                          </p:val>
                                        </p:tav>
                                        <p:tav tm="100000">
                                          <p:val>
                                            <p:strVal val="#ppt_x"/>
                                          </p:val>
                                        </p:tav>
                                      </p:tavLst>
                                    </p:anim>
                                    <p:anim calcmode="lin" valueType="num">
                                      <p:cBhvr>
                                        <p:cTn id="174" dur="500" fill="hold"/>
                                        <p:tgtEl>
                                          <p:spTgt spid="22"/>
                                        </p:tgtEl>
                                        <p:attrNameLst>
                                          <p:attrName>ppt_y</p:attrName>
                                        </p:attrNameLst>
                                      </p:cBhvr>
                                      <p:tavLst>
                                        <p:tav tm="0">
                                          <p:val>
                                            <p:fltVal val="0.5"/>
                                          </p:val>
                                        </p:tav>
                                        <p:tav tm="100000">
                                          <p:val>
                                            <p:strVal val="#ppt_y"/>
                                          </p:val>
                                        </p:tav>
                                      </p:tavLst>
                                    </p:anim>
                                  </p:childTnLst>
                                </p:cTn>
                              </p:par>
                            </p:childTnLst>
                          </p:cTn>
                        </p:par>
                        <p:par>
                          <p:cTn id="175" fill="hold">
                            <p:stCondLst>
                              <p:cond delay="10250"/>
                            </p:stCondLst>
                            <p:childTnLst>
                              <p:par>
                                <p:cTn id="176" presetID="53" presetClass="entr" presetSubtype="528" fill="hold" grpId="0" nodeType="afterEffect">
                                  <p:stCondLst>
                                    <p:cond delay="0"/>
                                  </p:stCondLst>
                                  <p:childTnLst>
                                    <p:set>
                                      <p:cBhvr>
                                        <p:cTn id="177" dur="1" fill="hold">
                                          <p:stCondLst>
                                            <p:cond delay="0"/>
                                          </p:stCondLst>
                                        </p:cTn>
                                        <p:tgtEl>
                                          <p:spTgt spid="198"/>
                                        </p:tgtEl>
                                        <p:attrNameLst>
                                          <p:attrName>style.visibility</p:attrName>
                                        </p:attrNameLst>
                                      </p:cBhvr>
                                      <p:to>
                                        <p:strVal val="visible"/>
                                      </p:to>
                                    </p:set>
                                    <p:anim calcmode="lin" valueType="num">
                                      <p:cBhvr>
                                        <p:cTn id="178" dur="500" fill="hold"/>
                                        <p:tgtEl>
                                          <p:spTgt spid="198"/>
                                        </p:tgtEl>
                                        <p:attrNameLst>
                                          <p:attrName>ppt_w</p:attrName>
                                        </p:attrNameLst>
                                      </p:cBhvr>
                                      <p:tavLst>
                                        <p:tav tm="0">
                                          <p:val>
                                            <p:fltVal val="0"/>
                                          </p:val>
                                        </p:tav>
                                        <p:tav tm="100000">
                                          <p:val>
                                            <p:strVal val="#ppt_w"/>
                                          </p:val>
                                        </p:tav>
                                      </p:tavLst>
                                    </p:anim>
                                    <p:anim calcmode="lin" valueType="num">
                                      <p:cBhvr>
                                        <p:cTn id="179" dur="500" fill="hold"/>
                                        <p:tgtEl>
                                          <p:spTgt spid="198"/>
                                        </p:tgtEl>
                                        <p:attrNameLst>
                                          <p:attrName>ppt_h</p:attrName>
                                        </p:attrNameLst>
                                      </p:cBhvr>
                                      <p:tavLst>
                                        <p:tav tm="0">
                                          <p:val>
                                            <p:fltVal val="0"/>
                                          </p:val>
                                        </p:tav>
                                        <p:tav tm="100000">
                                          <p:val>
                                            <p:strVal val="#ppt_h"/>
                                          </p:val>
                                        </p:tav>
                                      </p:tavLst>
                                    </p:anim>
                                    <p:animEffect transition="in" filter="fade">
                                      <p:cBhvr>
                                        <p:cTn id="180" dur="500"/>
                                        <p:tgtEl>
                                          <p:spTgt spid="198"/>
                                        </p:tgtEl>
                                      </p:cBhvr>
                                    </p:animEffect>
                                    <p:anim calcmode="lin" valueType="num">
                                      <p:cBhvr>
                                        <p:cTn id="181" dur="500" fill="hold"/>
                                        <p:tgtEl>
                                          <p:spTgt spid="198"/>
                                        </p:tgtEl>
                                        <p:attrNameLst>
                                          <p:attrName>ppt_x</p:attrName>
                                        </p:attrNameLst>
                                      </p:cBhvr>
                                      <p:tavLst>
                                        <p:tav tm="0">
                                          <p:val>
                                            <p:fltVal val="0.5"/>
                                          </p:val>
                                        </p:tav>
                                        <p:tav tm="100000">
                                          <p:val>
                                            <p:strVal val="#ppt_x"/>
                                          </p:val>
                                        </p:tav>
                                      </p:tavLst>
                                    </p:anim>
                                    <p:anim calcmode="lin" valueType="num">
                                      <p:cBhvr>
                                        <p:cTn id="182" dur="500" fill="hold"/>
                                        <p:tgtEl>
                                          <p:spTgt spid="19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67" grpId="0"/>
      <p:bldP spid="172" grpId="0"/>
      <p:bldP spid="198" grpId="0"/>
      <p:bldP spid="224" grpId="0"/>
      <p:bldP spid="250" grpId="0"/>
      <p:bldP spid="276" grpId="0"/>
      <p:bldP spid="301" grpId="0" animBg="1"/>
      <p:bldP spid="302" grpId="0" animBg="1"/>
      <p:bldP spid="304" grpId="0" animBg="1"/>
      <p:bldP spid="305" grpId="0" animBg="1"/>
      <p:bldP spid="306" grpId="0" animBg="1"/>
      <p:bldP spid="307" grpId="0" animBg="1"/>
      <p:bldP spid="20" grpId="0" animBg="1"/>
      <p:bldP spid="1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56595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00B0F0"/>
                </a:solidFill>
                <a:latin typeface="Bernard MT Condensed" panose="02050806060905020404" pitchFamily="18" charset="0"/>
              </a:rPr>
              <a:t>LOREM IPSUM DOLOR</a:t>
            </a:r>
            <a:endParaRPr lang="en-US" sz="1600" b="1" dirty="0">
              <a:solidFill>
                <a:schemeClr val="bg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01AA8D"/>
                </a:solidFill>
                <a:latin typeface="Bernard MT Condensed" panose="02050806060905020404" pitchFamily="18" charset="0"/>
              </a:rPr>
              <a:t>LOREM IPSUM DOLOR</a:t>
            </a:r>
            <a:endParaRPr lang="en-US" sz="1600" b="1" dirty="0">
              <a:solidFill>
                <a:srgbClr val="01AA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6595E"/>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6595E"/>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6595E"/>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56595E"/>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595E"/>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FF2B2A"/>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85C401"/>
          </a:solidFill>
          <a:ln>
            <a:solidFill>
              <a:schemeClr val="bg1">
                <a:alpha val="40000"/>
              </a:schemeClr>
            </a:solidFill>
          </a:ln>
          <a:effectLst>
            <a:outerShdw blurRad="127000" dist="1270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56595E"/>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595E"/>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29%</a:t>
              </a:r>
              <a:endParaRPr lang="en-US" sz="2400" b="1" dirty="0">
                <a:solidFill>
                  <a:srgbClr val="646464"/>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36%</a:t>
              </a:r>
              <a:endParaRPr lang="en-US" sz="2400" b="1" dirty="0">
                <a:solidFill>
                  <a:srgbClr val="646464"/>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16%</a:t>
              </a:r>
              <a:endParaRPr lang="en-US" sz="2400" b="1" dirty="0">
                <a:solidFill>
                  <a:srgbClr val="646464"/>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rgbClr val="646464"/>
                  </a:solidFill>
                  <a:latin typeface="Bernard MT Condensed" panose="02050806060905020404" pitchFamily="18" charset="0"/>
                </a:rPr>
                <a:t>19%</a:t>
              </a:r>
              <a:endParaRPr lang="en-US" sz="2400" b="1" dirty="0">
                <a:solidFill>
                  <a:srgbClr val="646464"/>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endParaRPr lang="en-US" sz="1600" b="1" dirty="0">
              <a:solidFill>
                <a:srgbClr val="FF2B2A"/>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endParaRPr lang="en-US" sz="1600" b="1" dirty="0">
              <a:solidFill>
                <a:srgbClr val="85C401"/>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endParaRPr lang="en-US" sz="1600" b="1" dirty="0">
              <a:solidFill>
                <a:srgbClr val="3EB8CD"/>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endParaRPr lang="en-US" sz="1600" b="1" dirty="0">
              <a:solidFill>
                <a:srgbClr val="FFA803"/>
              </a:solidFill>
              <a:latin typeface="Bernard MT Condensed" panose="02050806060905020404" pitchFamily="18"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E10D0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5D9C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209AA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780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27000" dist="127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29" name="Flowchart: Document 128">
            <a:extLst>
              <a:ext uri="{FF2B5EF4-FFF2-40B4-BE49-F238E27FC236}">
                <a16:creationId xmlns:a16="http://schemas.microsoft.com/office/drawing/2014/main" id="{18CA4272-11B9-46C4-B438-5BFD0AB09158}"/>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9"/>
                                        </p:tgtEl>
                                        <p:attrNameLst>
                                          <p:attrName>style.visibility</p:attrName>
                                        </p:attrNameLst>
                                      </p:cBhvr>
                                      <p:to>
                                        <p:strVal val="visible"/>
                                      </p:to>
                                    </p:set>
                                    <p:animEffect transition="in" filter="wipe(left)">
                                      <p:cBhvr>
                                        <p:cTn id="10" dur="500"/>
                                        <p:tgtEl>
                                          <p:spTgt spid="1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30">
                                            <p:txEl>
                                              <p:pRg st="0" end="0"/>
                                            </p:txEl>
                                          </p:spTgt>
                                        </p:tgtEl>
                                        <p:attrNameLst>
                                          <p:attrName>style.visibility</p:attrName>
                                        </p:attrNameLst>
                                      </p:cBhvr>
                                      <p:to>
                                        <p:strVal val="visible"/>
                                      </p:to>
                                    </p:set>
                                    <p:animEffect transition="in" filter="fade">
                                      <p:cBhvr>
                                        <p:cTn id="14" dur="500"/>
                                        <p:tgtEl>
                                          <p:spTgt spid="130">
                                            <p:txEl>
                                              <p:pRg st="0" end="0"/>
                                            </p:txEl>
                                          </p:spTgt>
                                        </p:tgtEl>
                                      </p:cBhvr>
                                    </p:animEffect>
                                    <p:anim calcmode="lin" valueType="num">
                                      <p:cBhvr>
                                        <p:cTn id="15"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30">
                                            <p:txEl>
                                              <p:pRg st="2" end="2"/>
                                            </p:txEl>
                                          </p:spTgt>
                                        </p:tgtEl>
                                        <p:attrNameLst>
                                          <p:attrName>style.visibility</p:attrName>
                                        </p:attrNameLst>
                                      </p:cBhvr>
                                      <p:to>
                                        <p:strVal val="visible"/>
                                      </p:to>
                                    </p:set>
                                    <p:animEffect transition="in" filter="fade">
                                      <p:cBhvr>
                                        <p:cTn id="20" dur="500"/>
                                        <p:tgtEl>
                                          <p:spTgt spid="130">
                                            <p:txEl>
                                              <p:pRg st="2" end="2"/>
                                            </p:txEl>
                                          </p:spTgt>
                                        </p:tgtEl>
                                      </p:cBhvr>
                                    </p:animEffect>
                                    <p:anim calcmode="lin" valueType="num">
                                      <p:cBhvr>
                                        <p:cTn id="21"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30">
                                            <p:txEl>
                                              <p:pRg st="3" end="3"/>
                                            </p:txEl>
                                          </p:spTgt>
                                        </p:tgtEl>
                                        <p:attrNameLst>
                                          <p:attrName>style.visibility</p:attrName>
                                        </p:attrNameLst>
                                      </p:cBhvr>
                                      <p:to>
                                        <p:strVal val="visible"/>
                                      </p:to>
                                    </p:set>
                                    <p:animEffect transition="in" filter="fade">
                                      <p:cBhvr>
                                        <p:cTn id="26" dur="500"/>
                                        <p:tgtEl>
                                          <p:spTgt spid="130">
                                            <p:txEl>
                                              <p:pRg st="3" end="3"/>
                                            </p:txEl>
                                          </p:spTgt>
                                        </p:tgtEl>
                                      </p:cBhvr>
                                    </p:animEffect>
                                    <p:anim calcmode="lin" valueType="num">
                                      <p:cBhvr>
                                        <p:cTn id="27"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30">
                                            <p:txEl>
                                              <p:pRg st="5" end="5"/>
                                            </p:txEl>
                                          </p:spTgt>
                                        </p:tgtEl>
                                        <p:attrNameLst>
                                          <p:attrName>style.visibility</p:attrName>
                                        </p:attrNameLst>
                                      </p:cBhvr>
                                      <p:to>
                                        <p:strVal val="visible"/>
                                      </p:to>
                                    </p:set>
                                    <p:animEffect transition="in" filter="fade">
                                      <p:cBhvr>
                                        <p:cTn id="32" dur="500"/>
                                        <p:tgtEl>
                                          <p:spTgt spid="130">
                                            <p:txEl>
                                              <p:pRg st="5" end="5"/>
                                            </p:txEl>
                                          </p:spTgt>
                                        </p:tgtEl>
                                      </p:cBhvr>
                                    </p:animEffect>
                                    <p:anim calcmode="lin" valueType="num">
                                      <p:cBhvr>
                                        <p:cTn id="33"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30">
                                            <p:txEl>
                                              <p:pRg st="7" end="7"/>
                                            </p:txEl>
                                          </p:spTgt>
                                        </p:tgtEl>
                                        <p:attrNameLst>
                                          <p:attrName>style.visibility</p:attrName>
                                        </p:attrNameLst>
                                      </p:cBhvr>
                                      <p:to>
                                        <p:strVal val="visible"/>
                                      </p:to>
                                    </p:set>
                                    <p:animEffect transition="in" filter="fade">
                                      <p:cBhvr>
                                        <p:cTn id="38" dur="500"/>
                                        <p:tgtEl>
                                          <p:spTgt spid="130">
                                            <p:txEl>
                                              <p:pRg st="7" end="7"/>
                                            </p:txEl>
                                          </p:spTgt>
                                        </p:tgtEl>
                                      </p:cBhvr>
                                    </p:animEffect>
                                    <p:anim calcmode="lin" valueType="num">
                                      <p:cBhvr>
                                        <p:cTn id="39"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30">
                                            <p:txEl>
                                              <p:pRg st="9" end="9"/>
                                            </p:txEl>
                                          </p:spTgt>
                                        </p:tgtEl>
                                        <p:attrNameLst>
                                          <p:attrName>style.visibility</p:attrName>
                                        </p:attrNameLst>
                                      </p:cBhvr>
                                      <p:to>
                                        <p:strVal val="visible"/>
                                      </p:to>
                                    </p:set>
                                    <p:animEffect transition="in" filter="fade">
                                      <p:cBhvr>
                                        <p:cTn id="44" dur="500"/>
                                        <p:tgtEl>
                                          <p:spTgt spid="130">
                                            <p:txEl>
                                              <p:pRg st="9" end="9"/>
                                            </p:txEl>
                                          </p:spTgt>
                                        </p:tgtEl>
                                      </p:cBhvr>
                                    </p:animEffect>
                                    <p:anim calcmode="lin" valueType="num">
                                      <p:cBhvr>
                                        <p:cTn id="45"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p:cTn id="50" dur="1000" fill="hold"/>
                                        <p:tgtEl>
                                          <p:spTgt spid="52"/>
                                        </p:tgtEl>
                                        <p:attrNameLst>
                                          <p:attrName>ppt_w</p:attrName>
                                        </p:attrNameLst>
                                      </p:cBhvr>
                                      <p:tavLst>
                                        <p:tav tm="0">
                                          <p:val>
                                            <p:fltVal val="0"/>
                                          </p:val>
                                        </p:tav>
                                        <p:tav tm="100000">
                                          <p:val>
                                            <p:strVal val="#ppt_w"/>
                                          </p:val>
                                        </p:tav>
                                      </p:tavLst>
                                    </p:anim>
                                    <p:anim calcmode="lin" valueType="num">
                                      <p:cBhvr>
                                        <p:cTn id="51" dur="1000" fill="hold"/>
                                        <p:tgtEl>
                                          <p:spTgt spid="52"/>
                                        </p:tgtEl>
                                        <p:attrNameLst>
                                          <p:attrName>ppt_h</p:attrName>
                                        </p:attrNameLst>
                                      </p:cBhvr>
                                      <p:tavLst>
                                        <p:tav tm="0">
                                          <p:val>
                                            <p:fltVal val="0"/>
                                          </p:val>
                                        </p:tav>
                                        <p:tav tm="100000">
                                          <p:val>
                                            <p:strVal val="#ppt_h"/>
                                          </p:val>
                                        </p:tav>
                                      </p:tavLst>
                                    </p:anim>
                                    <p:anim calcmode="lin" valueType="num">
                                      <p:cBhvr>
                                        <p:cTn id="52" dur="1000" fill="hold"/>
                                        <p:tgtEl>
                                          <p:spTgt spid="52"/>
                                        </p:tgtEl>
                                        <p:attrNameLst>
                                          <p:attrName>style.rotation</p:attrName>
                                        </p:attrNameLst>
                                      </p:cBhvr>
                                      <p:tavLst>
                                        <p:tav tm="0">
                                          <p:val>
                                            <p:fltVal val="90"/>
                                          </p:val>
                                        </p:tav>
                                        <p:tav tm="100000">
                                          <p:val>
                                            <p:fltVal val="0"/>
                                          </p:val>
                                        </p:tav>
                                      </p:tavLst>
                                    </p:anim>
                                    <p:animEffect transition="in" filter="fade">
                                      <p:cBhvr>
                                        <p:cTn id="53" dur="1000"/>
                                        <p:tgtEl>
                                          <p:spTgt spid="52"/>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1000" fill="hold"/>
                                        <p:tgtEl>
                                          <p:spTgt spid="93"/>
                                        </p:tgtEl>
                                        <p:attrNameLst>
                                          <p:attrName>ppt_w</p:attrName>
                                        </p:attrNameLst>
                                      </p:cBhvr>
                                      <p:tavLst>
                                        <p:tav tm="0">
                                          <p:val>
                                            <p:fltVal val="0"/>
                                          </p:val>
                                        </p:tav>
                                        <p:tav tm="100000">
                                          <p:val>
                                            <p:strVal val="#ppt_w"/>
                                          </p:val>
                                        </p:tav>
                                      </p:tavLst>
                                    </p:anim>
                                    <p:anim calcmode="lin" valueType="num">
                                      <p:cBhvr>
                                        <p:cTn id="58" dur="1000" fill="hold"/>
                                        <p:tgtEl>
                                          <p:spTgt spid="93"/>
                                        </p:tgtEl>
                                        <p:attrNameLst>
                                          <p:attrName>ppt_h</p:attrName>
                                        </p:attrNameLst>
                                      </p:cBhvr>
                                      <p:tavLst>
                                        <p:tav tm="0">
                                          <p:val>
                                            <p:fltVal val="0"/>
                                          </p:val>
                                        </p:tav>
                                        <p:tav tm="100000">
                                          <p:val>
                                            <p:strVal val="#ppt_h"/>
                                          </p:val>
                                        </p:tav>
                                      </p:tavLst>
                                    </p:anim>
                                    <p:anim calcmode="lin" valueType="num">
                                      <p:cBhvr>
                                        <p:cTn id="59" dur="1000" fill="hold"/>
                                        <p:tgtEl>
                                          <p:spTgt spid="93"/>
                                        </p:tgtEl>
                                        <p:attrNameLst>
                                          <p:attrName>style.rotation</p:attrName>
                                        </p:attrNameLst>
                                      </p:cBhvr>
                                      <p:tavLst>
                                        <p:tav tm="0">
                                          <p:val>
                                            <p:fltVal val="90"/>
                                          </p:val>
                                        </p:tav>
                                        <p:tav tm="100000">
                                          <p:val>
                                            <p:fltVal val="0"/>
                                          </p:val>
                                        </p:tav>
                                      </p:tavLst>
                                    </p:anim>
                                    <p:animEffect transition="in" filter="fade">
                                      <p:cBhvr>
                                        <p:cTn id="60" dur="1000"/>
                                        <p:tgtEl>
                                          <p:spTgt spid="93"/>
                                        </p:tgtEl>
                                      </p:cBhvr>
                                    </p:animEffect>
                                  </p:childTnLst>
                                </p:cTn>
                              </p:par>
                            </p:childTnLst>
                          </p:cTn>
                        </p:par>
                        <p:par>
                          <p:cTn id="61" fill="hold">
                            <p:stCondLst>
                              <p:cond delay="5500"/>
                            </p:stCondLst>
                            <p:childTnLst>
                              <p:par>
                                <p:cTn id="62" presetID="31" presetClass="entr" presetSubtype="0" fill="hold"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1000" fill="hold"/>
                                        <p:tgtEl>
                                          <p:spTgt spid="105"/>
                                        </p:tgtEl>
                                        <p:attrNameLst>
                                          <p:attrName>ppt_w</p:attrName>
                                        </p:attrNameLst>
                                      </p:cBhvr>
                                      <p:tavLst>
                                        <p:tav tm="0">
                                          <p:val>
                                            <p:fltVal val="0"/>
                                          </p:val>
                                        </p:tav>
                                        <p:tav tm="100000">
                                          <p:val>
                                            <p:strVal val="#ppt_w"/>
                                          </p:val>
                                        </p:tav>
                                      </p:tavLst>
                                    </p:anim>
                                    <p:anim calcmode="lin" valueType="num">
                                      <p:cBhvr>
                                        <p:cTn id="65" dur="1000" fill="hold"/>
                                        <p:tgtEl>
                                          <p:spTgt spid="105"/>
                                        </p:tgtEl>
                                        <p:attrNameLst>
                                          <p:attrName>ppt_h</p:attrName>
                                        </p:attrNameLst>
                                      </p:cBhvr>
                                      <p:tavLst>
                                        <p:tav tm="0">
                                          <p:val>
                                            <p:fltVal val="0"/>
                                          </p:val>
                                        </p:tav>
                                        <p:tav tm="100000">
                                          <p:val>
                                            <p:strVal val="#ppt_h"/>
                                          </p:val>
                                        </p:tav>
                                      </p:tavLst>
                                    </p:anim>
                                    <p:anim calcmode="lin" valueType="num">
                                      <p:cBhvr>
                                        <p:cTn id="66" dur="1000" fill="hold"/>
                                        <p:tgtEl>
                                          <p:spTgt spid="105"/>
                                        </p:tgtEl>
                                        <p:attrNameLst>
                                          <p:attrName>style.rotation</p:attrName>
                                        </p:attrNameLst>
                                      </p:cBhvr>
                                      <p:tavLst>
                                        <p:tav tm="0">
                                          <p:val>
                                            <p:fltVal val="90"/>
                                          </p:val>
                                        </p:tav>
                                        <p:tav tm="100000">
                                          <p:val>
                                            <p:fltVal val="0"/>
                                          </p:val>
                                        </p:tav>
                                      </p:tavLst>
                                    </p:anim>
                                    <p:animEffect transition="in" filter="fade">
                                      <p:cBhvr>
                                        <p:cTn id="67" dur="1000"/>
                                        <p:tgtEl>
                                          <p:spTgt spid="105"/>
                                        </p:tgtEl>
                                      </p:cBhvr>
                                    </p:animEffect>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117"/>
                                        </p:tgtEl>
                                        <p:attrNameLst>
                                          <p:attrName>style.visibility</p:attrName>
                                        </p:attrNameLst>
                                      </p:cBhvr>
                                      <p:to>
                                        <p:strVal val="visible"/>
                                      </p:to>
                                    </p:set>
                                    <p:anim calcmode="lin" valueType="num">
                                      <p:cBhvr>
                                        <p:cTn id="71" dur="1000" fill="hold"/>
                                        <p:tgtEl>
                                          <p:spTgt spid="117"/>
                                        </p:tgtEl>
                                        <p:attrNameLst>
                                          <p:attrName>ppt_w</p:attrName>
                                        </p:attrNameLst>
                                      </p:cBhvr>
                                      <p:tavLst>
                                        <p:tav tm="0">
                                          <p:val>
                                            <p:fltVal val="0"/>
                                          </p:val>
                                        </p:tav>
                                        <p:tav tm="100000">
                                          <p:val>
                                            <p:strVal val="#ppt_w"/>
                                          </p:val>
                                        </p:tav>
                                      </p:tavLst>
                                    </p:anim>
                                    <p:anim calcmode="lin" valueType="num">
                                      <p:cBhvr>
                                        <p:cTn id="72" dur="1000" fill="hold"/>
                                        <p:tgtEl>
                                          <p:spTgt spid="117"/>
                                        </p:tgtEl>
                                        <p:attrNameLst>
                                          <p:attrName>ppt_h</p:attrName>
                                        </p:attrNameLst>
                                      </p:cBhvr>
                                      <p:tavLst>
                                        <p:tav tm="0">
                                          <p:val>
                                            <p:fltVal val="0"/>
                                          </p:val>
                                        </p:tav>
                                        <p:tav tm="100000">
                                          <p:val>
                                            <p:strVal val="#ppt_h"/>
                                          </p:val>
                                        </p:tav>
                                      </p:tavLst>
                                    </p:anim>
                                    <p:anim calcmode="lin" valueType="num">
                                      <p:cBhvr>
                                        <p:cTn id="73" dur="1000" fill="hold"/>
                                        <p:tgtEl>
                                          <p:spTgt spid="117"/>
                                        </p:tgtEl>
                                        <p:attrNameLst>
                                          <p:attrName>style.rotation</p:attrName>
                                        </p:attrNameLst>
                                      </p:cBhvr>
                                      <p:tavLst>
                                        <p:tav tm="0">
                                          <p:val>
                                            <p:fltVal val="90"/>
                                          </p:val>
                                        </p:tav>
                                        <p:tav tm="100000">
                                          <p:val>
                                            <p:fltVal val="0"/>
                                          </p:val>
                                        </p:tav>
                                      </p:tavLst>
                                    </p:anim>
                                    <p:animEffect transition="in" filter="fade">
                                      <p:cBhvr>
                                        <p:cTn id="74"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9" grpId="0" animBg="1"/>
      <p:bldP spid="130" grpId="0" build="p"/>
      <p:bldP spid="13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2B2A"/>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85C40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EB8CD"/>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595E"/>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A80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EB8C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85C401"/>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FF2B2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D76B22A2-6ECD-40E5-ADCC-6440565D7308}"/>
              </a:ext>
            </a:extLst>
          </p:cNvPr>
          <p:cNvSpPr>
            <a:spLocks noChangeAspect="1"/>
          </p:cNvSpPr>
          <p:nvPr/>
        </p:nvSpPr>
        <p:spPr>
          <a:xfrm rot="18876130">
            <a:off x="9408429" y="2798064"/>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660C42BE-98E0-49DD-827B-911645B463ED}"/>
              </a:ext>
            </a:extLst>
          </p:cNvPr>
          <p:cNvGrpSpPr/>
          <p:nvPr/>
        </p:nvGrpSpPr>
        <p:grpSpPr>
          <a:xfrm>
            <a:off x="8036041" y="3026664"/>
            <a:ext cx="2698267" cy="1097280"/>
            <a:chOff x="8036041" y="3026664"/>
            <a:chExt cx="2698267" cy="1097280"/>
          </a:xfrm>
        </p:grpSpPr>
        <p:sp>
          <p:nvSpPr>
            <p:cNvPr id="33" name="Rectangle 32">
              <a:extLst>
                <a:ext uri="{FF2B5EF4-FFF2-40B4-BE49-F238E27FC236}">
                  <a16:creationId xmlns:a16="http://schemas.microsoft.com/office/drawing/2014/main" id="{12594AF9-8A67-461F-B4E8-DF3A5E6048CD}"/>
                </a:ext>
              </a:extLst>
            </p:cNvPr>
            <p:cNvSpPr/>
            <p:nvPr/>
          </p:nvSpPr>
          <p:spPr>
            <a:xfrm>
              <a:off x="8036041" y="317296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E5AF958-DA5B-41B4-9B00-2DE42F0BB9C1}"/>
                </a:ext>
              </a:extLst>
            </p:cNvPr>
            <p:cNvSpPr>
              <a:spLocks noChangeAspect="1"/>
            </p:cNvSpPr>
            <p:nvPr/>
          </p:nvSpPr>
          <p:spPr>
            <a:xfrm rot="18876130">
              <a:off x="9637028" y="3026664"/>
              <a:ext cx="1097280" cy="109728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8" name="Freeform: Shape 27">
            <a:extLst>
              <a:ext uri="{FF2B5EF4-FFF2-40B4-BE49-F238E27FC236}">
                <a16:creationId xmlns:a16="http://schemas.microsoft.com/office/drawing/2014/main" id="{446B3186-4167-48BD-8174-CD63EF92532C}"/>
              </a:ext>
            </a:extLst>
          </p:cNvPr>
          <p:cNvSpPr>
            <a:spLocks noChangeAspect="1"/>
          </p:cNvSpPr>
          <p:nvPr/>
        </p:nvSpPr>
        <p:spPr>
          <a:xfrm rot="18876130">
            <a:off x="6714021" y="2796810"/>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1C0297DA-3081-4845-9467-23656019BB45}"/>
              </a:ext>
            </a:extLst>
          </p:cNvPr>
          <p:cNvGrpSpPr/>
          <p:nvPr/>
        </p:nvGrpSpPr>
        <p:grpSpPr>
          <a:xfrm>
            <a:off x="5341633" y="3025409"/>
            <a:ext cx="2698267" cy="1097280"/>
            <a:chOff x="5341633" y="3025409"/>
            <a:chExt cx="2698267" cy="1097280"/>
          </a:xfrm>
        </p:grpSpPr>
        <p:sp>
          <p:nvSpPr>
            <p:cNvPr id="29" name="Rectangle 28">
              <a:extLst>
                <a:ext uri="{FF2B5EF4-FFF2-40B4-BE49-F238E27FC236}">
                  <a16:creationId xmlns:a16="http://schemas.microsoft.com/office/drawing/2014/main" id="{1BA39073-86B5-4E6D-89BB-533858A1F890}"/>
                </a:ext>
              </a:extLst>
            </p:cNvPr>
            <p:cNvSpPr/>
            <p:nvPr/>
          </p:nvSpPr>
          <p:spPr>
            <a:xfrm>
              <a:off x="5341633" y="3176451"/>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647710B-C386-47A2-BA60-E699BC7F6E39}"/>
                </a:ext>
              </a:extLst>
            </p:cNvPr>
            <p:cNvSpPr>
              <a:spLocks noChangeAspect="1"/>
            </p:cNvSpPr>
            <p:nvPr/>
          </p:nvSpPr>
          <p:spPr>
            <a:xfrm rot="18876130">
              <a:off x="6942620" y="3025409"/>
              <a:ext cx="1097280" cy="109728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4" name="Freeform: Shape 23">
            <a:extLst>
              <a:ext uri="{FF2B5EF4-FFF2-40B4-BE49-F238E27FC236}">
                <a16:creationId xmlns:a16="http://schemas.microsoft.com/office/drawing/2014/main" id="{71CC07CC-6AA4-4833-A529-8681F6A35BC1}"/>
              </a:ext>
            </a:extLst>
          </p:cNvPr>
          <p:cNvSpPr>
            <a:spLocks noChangeAspect="1"/>
          </p:cNvSpPr>
          <p:nvPr/>
        </p:nvSpPr>
        <p:spPr>
          <a:xfrm rot="18876130">
            <a:off x="4047021" y="2796809"/>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FEE7EC21-4056-4B97-97C3-6A1BF52ADFDB}"/>
              </a:ext>
            </a:extLst>
          </p:cNvPr>
          <p:cNvGrpSpPr/>
          <p:nvPr/>
        </p:nvGrpSpPr>
        <p:grpSpPr>
          <a:xfrm>
            <a:off x="2674633" y="3025407"/>
            <a:ext cx="2698268" cy="1097280"/>
            <a:chOff x="2674633" y="3025407"/>
            <a:chExt cx="2698268" cy="1097280"/>
          </a:xfrm>
        </p:grpSpPr>
        <p:sp>
          <p:nvSpPr>
            <p:cNvPr id="25" name="Rectangle 24">
              <a:extLst>
                <a:ext uri="{FF2B5EF4-FFF2-40B4-BE49-F238E27FC236}">
                  <a16:creationId xmlns:a16="http://schemas.microsoft.com/office/drawing/2014/main" id="{3D617855-A408-4275-B1EA-D664D247B43E}"/>
                </a:ext>
              </a:extLst>
            </p:cNvPr>
            <p:cNvSpPr/>
            <p:nvPr/>
          </p:nvSpPr>
          <p:spPr>
            <a:xfrm>
              <a:off x="2674633" y="3176450"/>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E5DB6491-24A4-4553-864D-43292F18CC44}"/>
                </a:ext>
              </a:extLst>
            </p:cNvPr>
            <p:cNvSpPr>
              <a:spLocks noChangeAspect="1"/>
            </p:cNvSpPr>
            <p:nvPr/>
          </p:nvSpPr>
          <p:spPr>
            <a:xfrm rot="18876130">
              <a:off x="4275621" y="3025407"/>
              <a:ext cx="1097280" cy="109728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 name="Freeform: Shape 8">
            <a:extLst>
              <a:ext uri="{FF2B5EF4-FFF2-40B4-BE49-F238E27FC236}">
                <a16:creationId xmlns:a16="http://schemas.microsoft.com/office/drawing/2014/main" id="{D838F5FF-DDC4-4992-8D51-DEBFDE9D8BC0}"/>
              </a:ext>
            </a:extLst>
          </p:cNvPr>
          <p:cNvSpPr>
            <a:spLocks noChangeAspect="1"/>
          </p:cNvSpPr>
          <p:nvPr/>
        </p:nvSpPr>
        <p:spPr>
          <a:xfrm rot="18876130">
            <a:off x="1372388" y="2795447"/>
            <a:ext cx="1554480" cy="155448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outerShdw blurRad="57785" dist="33020" dir="3180000" algn="ctr">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017F8F0-DD9A-48AB-9947-82587D0D2ECD}"/>
              </a:ext>
            </a:extLst>
          </p:cNvPr>
          <p:cNvGrpSpPr/>
          <p:nvPr/>
        </p:nvGrpSpPr>
        <p:grpSpPr>
          <a:xfrm>
            <a:off x="0" y="3024046"/>
            <a:ext cx="2698267" cy="1097280"/>
            <a:chOff x="0" y="3024046"/>
            <a:chExt cx="2698267" cy="1097280"/>
          </a:xfrm>
        </p:grpSpPr>
        <p:sp>
          <p:nvSpPr>
            <p:cNvPr id="2" name="Rectangle 1">
              <a:extLst>
                <a:ext uri="{FF2B5EF4-FFF2-40B4-BE49-F238E27FC236}">
                  <a16:creationId xmlns:a16="http://schemas.microsoft.com/office/drawing/2014/main" id="{F5B915D2-873A-407F-9B77-80855CC67829}"/>
                </a:ext>
              </a:extLst>
            </p:cNvPr>
            <p:cNvSpPr/>
            <p:nvPr/>
          </p:nvSpPr>
          <p:spPr>
            <a:xfrm>
              <a:off x="0" y="3175088"/>
              <a:ext cx="1828800" cy="795195"/>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52400" dist="190500" dir="54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DA93C274-DCD4-42DF-BD24-D002DB5D1C64}"/>
                </a:ext>
              </a:extLst>
            </p:cNvPr>
            <p:cNvSpPr>
              <a:spLocks noChangeAspect="1"/>
            </p:cNvSpPr>
            <p:nvPr/>
          </p:nvSpPr>
          <p:spPr>
            <a:xfrm rot="18876130">
              <a:off x="1600987" y="3024046"/>
              <a:ext cx="1097280" cy="109728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52400" dist="190500" dir="540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52" name="TextBox 51">
            <a:extLst>
              <a:ext uri="{FF2B5EF4-FFF2-40B4-BE49-F238E27FC236}">
                <a16:creationId xmlns:a16="http://schemas.microsoft.com/office/drawing/2014/main" id="{B63E7B7B-6F1C-46F2-B8E1-F1DD480C340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3" name="TextBox 52">
            <a:extLst>
              <a:ext uri="{FF2B5EF4-FFF2-40B4-BE49-F238E27FC236}">
                <a16:creationId xmlns:a16="http://schemas.microsoft.com/office/drawing/2014/main" id="{F1BB4CE9-1A5C-4BB5-B1B4-F090B5DEB06A}"/>
              </a:ext>
            </a:extLst>
          </p:cNvPr>
          <p:cNvSpPr txBox="1"/>
          <p:nvPr/>
        </p:nvSpPr>
        <p:spPr>
          <a:xfrm>
            <a:off x="957083" y="4541864"/>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87569287-84C3-4EDE-8DD4-9E2912A46FB9}"/>
              </a:ext>
            </a:extLst>
          </p:cNvPr>
          <p:cNvSpPr txBox="1"/>
          <p:nvPr/>
        </p:nvSpPr>
        <p:spPr>
          <a:xfrm>
            <a:off x="4493565" y="695836"/>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6A9A69B7-B8E0-4A0F-8733-D4205F090CF9}"/>
              </a:ext>
            </a:extLst>
          </p:cNvPr>
          <p:cNvSpPr txBox="1"/>
          <p:nvPr/>
        </p:nvSpPr>
        <p:spPr>
          <a:xfrm>
            <a:off x="8950441" y="695836"/>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C9E50F35-AC89-4E62-8B9E-DEFE91E3CB4D}"/>
              </a:ext>
            </a:extLst>
          </p:cNvPr>
          <p:cNvSpPr txBox="1"/>
          <p:nvPr/>
        </p:nvSpPr>
        <p:spPr>
          <a:xfrm>
            <a:off x="6345308" y="4541864"/>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521159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1000" fill="hold"/>
                                        <p:tgtEl>
                                          <p:spTgt spid="48"/>
                                        </p:tgtEl>
                                        <p:attrNameLst>
                                          <p:attrName>ppt_x</p:attrName>
                                        </p:attrNameLst>
                                      </p:cBhvr>
                                      <p:tavLst>
                                        <p:tav tm="0">
                                          <p:val>
                                            <p:strVal val="0-#ppt_w/2"/>
                                          </p:val>
                                        </p:tav>
                                        <p:tav tm="100000">
                                          <p:val>
                                            <p:strVal val="#ppt_x"/>
                                          </p:val>
                                        </p:tav>
                                      </p:tavLst>
                                    </p:anim>
                                    <p:anim calcmode="lin" valueType="num">
                                      <p:cBhvr additive="base">
                                        <p:cTn id="12" dur="1000" fill="hold"/>
                                        <p:tgtEl>
                                          <p:spTgt spid="48"/>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fltVal val="0"/>
                                          </p:val>
                                        </p:tav>
                                        <p:tav tm="100000">
                                          <p:val>
                                            <p:strVal val="#ppt_h"/>
                                          </p:val>
                                        </p:tav>
                                      </p:tavLst>
                                    </p:anim>
                                    <p:animEffect transition="in" filter="fade">
                                      <p:cBhvr>
                                        <p:cTn id="17" dur="1000"/>
                                        <p:tgtEl>
                                          <p:spTgt spid="9"/>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2" presetClass="entr" presetSubtype="8"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 calcmode="lin" valueType="num">
                                      <p:cBhvr additive="base">
                                        <p:cTn id="27" dur="1000" fill="hold"/>
                                        <p:tgtEl>
                                          <p:spTgt spid="49"/>
                                        </p:tgtEl>
                                        <p:attrNameLst>
                                          <p:attrName>ppt_x</p:attrName>
                                        </p:attrNameLst>
                                      </p:cBhvr>
                                      <p:tavLst>
                                        <p:tav tm="0">
                                          <p:val>
                                            <p:strVal val="0-#ppt_w/2"/>
                                          </p:val>
                                        </p:tav>
                                        <p:tav tm="100000">
                                          <p:val>
                                            <p:strVal val="#ppt_x"/>
                                          </p:val>
                                        </p:tav>
                                      </p:tavLst>
                                    </p:anim>
                                    <p:anim calcmode="lin" valueType="num">
                                      <p:cBhvr additive="base">
                                        <p:cTn id="28" dur="1000" fill="hold"/>
                                        <p:tgtEl>
                                          <p:spTgt spid="49"/>
                                        </p:tgtEl>
                                        <p:attrNameLst>
                                          <p:attrName>ppt_y</p:attrName>
                                        </p:attrNameLst>
                                      </p:cBhvr>
                                      <p:tavLst>
                                        <p:tav tm="0">
                                          <p:val>
                                            <p:strVal val="#ppt_y"/>
                                          </p:val>
                                        </p:tav>
                                        <p:tav tm="100000">
                                          <p:val>
                                            <p:strVal val="#ppt_y"/>
                                          </p:val>
                                        </p:tav>
                                      </p:tavLst>
                                    </p:anim>
                                  </p:childTnLst>
                                </p:cTn>
                              </p:par>
                              <p:par>
                                <p:cTn id="29" presetID="53" presetClass="entr" presetSubtype="16" fill="hold" grpId="0" nodeType="withEffect">
                                  <p:stCondLst>
                                    <p:cond delay="0"/>
                                  </p:stCondLst>
                                  <p:childTnLst>
                                    <p:set>
                                      <p:cBhvr>
                                        <p:cTn id="30" dur="1" fill="hold">
                                          <p:stCondLst>
                                            <p:cond delay="0"/>
                                          </p:stCondLst>
                                        </p:cTn>
                                        <p:tgtEl>
                                          <p:spTgt spid="24"/>
                                        </p:tgtEl>
                                        <p:attrNameLst>
                                          <p:attrName>style.visibility</p:attrName>
                                        </p:attrNameLst>
                                      </p:cBhvr>
                                      <p:to>
                                        <p:strVal val="visible"/>
                                      </p:to>
                                    </p:set>
                                    <p:anim calcmode="lin" valueType="num">
                                      <p:cBhvr>
                                        <p:cTn id="31" dur="1000" fill="hold"/>
                                        <p:tgtEl>
                                          <p:spTgt spid="24"/>
                                        </p:tgtEl>
                                        <p:attrNameLst>
                                          <p:attrName>ppt_w</p:attrName>
                                        </p:attrNameLst>
                                      </p:cBhvr>
                                      <p:tavLst>
                                        <p:tav tm="0">
                                          <p:val>
                                            <p:fltVal val="0"/>
                                          </p:val>
                                        </p:tav>
                                        <p:tav tm="100000">
                                          <p:val>
                                            <p:strVal val="#ppt_w"/>
                                          </p:val>
                                        </p:tav>
                                      </p:tavLst>
                                    </p:anim>
                                    <p:anim calcmode="lin" valueType="num">
                                      <p:cBhvr>
                                        <p:cTn id="32" dur="1000" fill="hold"/>
                                        <p:tgtEl>
                                          <p:spTgt spid="24"/>
                                        </p:tgtEl>
                                        <p:attrNameLst>
                                          <p:attrName>ppt_h</p:attrName>
                                        </p:attrNameLst>
                                      </p:cBhvr>
                                      <p:tavLst>
                                        <p:tav tm="0">
                                          <p:val>
                                            <p:fltVal val="0"/>
                                          </p:val>
                                        </p:tav>
                                        <p:tav tm="100000">
                                          <p:val>
                                            <p:strVal val="#ppt_h"/>
                                          </p:val>
                                        </p:tav>
                                      </p:tavLst>
                                    </p:anim>
                                    <p:animEffect transition="in" filter="fade">
                                      <p:cBhvr>
                                        <p:cTn id="33" dur="1000"/>
                                        <p:tgtEl>
                                          <p:spTgt spid="24"/>
                                        </p:tgtEl>
                                      </p:cBhvr>
                                    </p:animEffect>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54"/>
                                        </p:tgtEl>
                                        <p:attrNameLst>
                                          <p:attrName>style.visibility</p:attrName>
                                        </p:attrNameLst>
                                      </p:cBhvr>
                                      <p:to>
                                        <p:strVal val="visible"/>
                                      </p:to>
                                    </p:set>
                                    <p:animEffect transition="in" filter="fade">
                                      <p:cBhvr>
                                        <p:cTn id="37" dur="1000"/>
                                        <p:tgtEl>
                                          <p:spTgt spid="54"/>
                                        </p:tgtEl>
                                      </p:cBhvr>
                                    </p:animEffect>
                                    <p:anim calcmode="lin" valueType="num">
                                      <p:cBhvr>
                                        <p:cTn id="38" dur="1000" fill="hold"/>
                                        <p:tgtEl>
                                          <p:spTgt spid="54"/>
                                        </p:tgtEl>
                                        <p:attrNameLst>
                                          <p:attrName>ppt_x</p:attrName>
                                        </p:attrNameLst>
                                      </p:cBhvr>
                                      <p:tavLst>
                                        <p:tav tm="0">
                                          <p:val>
                                            <p:strVal val="#ppt_x"/>
                                          </p:val>
                                        </p:tav>
                                        <p:tav tm="100000">
                                          <p:val>
                                            <p:strVal val="#ppt_x"/>
                                          </p:val>
                                        </p:tav>
                                      </p:tavLst>
                                    </p:anim>
                                    <p:anim calcmode="lin" valueType="num">
                                      <p:cBhvr>
                                        <p:cTn id="39" dur="1000" fill="hold"/>
                                        <p:tgtEl>
                                          <p:spTgt spid="54"/>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 presetClass="entr" presetSubtype="8" fill="hold" nodeType="afterEffect">
                                  <p:stCondLst>
                                    <p:cond delay="0"/>
                                  </p:stCondLst>
                                  <p:childTnLst>
                                    <p:set>
                                      <p:cBhvr>
                                        <p:cTn id="42" dur="1" fill="hold">
                                          <p:stCondLst>
                                            <p:cond delay="0"/>
                                          </p:stCondLst>
                                        </p:cTn>
                                        <p:tgtEl>
                                          <p:spTgt spid="50"/>
                                        </p:tgtEl>
                                        <p:attrNameLst>
                                          <p:attrName>style.visibility</p:attrName>
                                        </p:attrNameLst>
                                      </p:cBhvr>
                                      <p:to>
                                        <p:strVal val="visible"/>
                                      </p:to>
                                    </p:set>
                                    <p:anim calcmode="lin" valueType="num">
                                      <p:cBhvr additive="base">
                                        <p:cTn id="43" dur="1000" fill="hold"/>
                                        <p:tgtEl>
                                          <p:spTgt spid="50"/>
                                        </p:tgtEl>
                                        <p:attrNameLst>
                                          <p:attrName>ppt_x</p:attrName>
                                        </p:attrNameLst>
                                      </p:cBhvr>
                                      <p:tavLst>
                                        <p:tav tm="0">
                                          <p:val>
                                            <p:strVal val="0-#ppt_w/2"/>
                                          </p:val>
                                        </p:tav>
                                        <p:tav tm="100000">
                                          <p:val>
                                            <p:strVal val="#ppt_x"/>
                                          </p:val>
                                        </p:tav>
                                      </p:tavLst>
                                    </p:anim>
                                    <p:anim calcmode="lin" valueType="num">
                                      <p:cBhvr additive="base">
                                        <p:cTn id="44" dur="1000" fill="hold"/>
                                        <p:tgtEl>
                                          <p:spTgt spid="50"/>
                                        </p:tgtEl>
                                        <p:attrNameLst>
                                          <p:attrName>ppt_y</p:attrName>
                                        </p:attrNameLst>
                                      </p:cBhvr>
                                      <p:tavLst>
                                        <p:tav tm="0">
                                          <p:val>
                                            <p:strVal val="#ppt_y"/>
                                          </p:val>
                                        </p:tav>
                                        <p:tav tm="100000">
                                          <p:val>
                                            <p:strVal val="#ppt_y"/>
                                          </p:val>
                                        </p:tav>
                                      </p:tavLst>
                                    </p:anim>
                                  </p:childTnLst>
                                </p:cTn>
                              </p:par>
                              <p:par>
                                <p:cTn id="45" presetID="53" presetClass="entr" presetSubtype="16" fill="hold" grpId="0" nodeType="withEffect">
                                  <p:stCondLst>
                                    <p:cond delay="0"/>
                                  </p:stCondLst>
                                  <p:childTnLst>
                                    <p:set>
                                      <p:cBhvr>
                                        <p:cTn id="46" dur="1" fill="hold">
                                          <p:stCondLst>
                                            <p:cond delay="0"/>
                                          </p:stCondLst>
                                        </p:cTn>
                                        <p:tgtEl>
                                          <p:spTgt spid="28"/>
                                        </p:tgtEl>
                                        <p:attrNameLst>
                                          <p:attrName>style.visibility</p:attrName>
                                        </p:attrNameLst>
                                      </p:cBhvr>
                                      <p:to>
                                        <p:strVal val="visible"/>
                                      </p:to>
                                    </p:set>
                                    <p:anim calcmode="lin" valueType="num">
                                      <p:cBhvr>
                                        <p:cTn id="47" dur="1000" fill="hold"/>
                                        <p:tgtEl>
                                          <p:spTgt spid="28"/>
                                        </p:tgtEl>
                                        <p:attrNameLst>
                                          <p:attrName>ppt_w</p:attrName>
                                        </p:attrNameLst>
                                      </p:cBhvr>
                                      <p:tavLst>
                                        <p:tav tm="0">
                                          <p:val>
                                            <p:fltVal val="0"/>
                                          </p:val>
                                        </p:tav>
                                        <p:tav tm="100000">
                                          <p:val>
                                            <p:strVal val="#ppt_w"/>
                                          </p:val>
                                        </p:tav>
                                      </p:tavLst>
                                    </p:anim>
                                    <p:anim calcmode="lin" valueType="num">
                                      <p:cBhvr>
                                        <p:cTn id="48" dur="1000" fill="hold"/>
                                        <p:tgtEl>
                                          <p:spTgt spid="28"/>
                                        </p:tgtEl>
                                        <p:attrNameLst>
                                          <p:attrName>ppt_h</p:attrName>
                                        </p:attrNameLst>
                                      </p:cBhvr>
                                      <p:tavLst>
                                        <p:tav tm="0">
                                          <p:val>
                                            <p:fltVal val="0"/>
                                          </p:val>
                                        </p:tav>
                                        <p:tav tm="100000">
                                          <p:val>
                                            <p:strVal val="#ppt_h"/>
                                          </p:val>
                                        </p:tav>
                                      </p:tavLst>
                                    </p:anim>
                                    <p:animEffect transition="in" filter="fade">
                                      <p:cBhvr>
                                        <p:cTn id="49" dur="1000"/>
                                        <p:tgtEl>
                                          <p:spTgt spid="28"/>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56"/>
                                        </p:tgtEl>
                                        <p:attrNameLst>
                                          <p:attrName>style.visibility</p:attrName>
                                        </p:attrNameLst>
                                      </p:cBhvr>
                                      <p:to>
                                        <p:strVal val="visible"/>
                                      </p:to>
                                    </p:set>
                                    <p:animEffect transition="in" filter="fade">
                                      <p:cBhvr>
                                        <p:cTn id="53" dur="1000"/>
                                        <p:tgtEl>
                                          <p:spTgt spid="56"/>
                                        </p:tgtEl>
                                      </p:cBhvr>
                                    </p:animEffect>
                                    <p:anim calcmode="lin" valueType="num">
                                      <p:cBhvr>
                                        <p:cTn id="54" dur="1000" fill="hold"/>
                                        <p:tgtEl>
                                          <p:spTgt spid="56"/>
                                        </p:tgtEl>
                                        <p:attrNameLst>
                                          <p:attrName>ppt_x</p:attrName>
                                        </p:attrNameLst>
                                      </p:cBhvr>
                                      <p:tavLst>
                                        <p:tav tm="0">
                                          <p:val>
                                            <p:strVal val="#ppt_x"/>
                                          </p:val>
                                        </p:tav>
                                        <p:tav tm="100000">
                                          <p:val>
                                            <p:strVal val="#ppt_x"/>
                                          </p:val>
                                        </p:tav>
                                      </p:tavLst>
                                    </p:anim>
                                    <p:anim calcmode="lin" valueType="num">
                                      <p:cBhvr>
                                        <p:cTn id="55" dur="1000" fill="hold"/>
                                        <p:tgtEl>
                                          <p:spTgt spid="56"/>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nodeType="after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additive="base">
                                        <p:cTn id="59" dur="1000" fill="hold"/>
                                        <p:tgtEl>
                                          <p:spTgt spid="51"/>
                                        </p:tgtEl>
                                        <p:attrNameLst>
                                          <p:attrName>ppt_x</p:attrName>
                                        </p:attrNameLst>
                                      </p:cBhvr>
                                      <p:tavLst>
                                        <p:tav tm="0">
                                          <p:val>
                                            <p:strVal val="0-#ppt_w/2"/>
                                          </p:val>
                                        </p:tav>
                                        <p:tav tm="100000">
                                          <p:val>
                                            <p:strVal val="#ppt_x"/>
                                          </p:val>
                                        </p:tav>
                                      </p:tavLst>
                                    </p:anim>
                                    <p:anim calcmode="lin" valueType="num">
                                      <p:cBhvr additive="base">
                                        <p:cTn id="60" dur="1000" fill="hold"/>
                                        <p:tgtEl>
                                          <p:spTgt spid="51"/>
                                        </p:tgtEl>
                                        <p:attrNameLst>
                                          <p:attrName>ppt_y</p:attrName>
                                        </p:attrNameLst>
                                      </p:cBhvr>
                                      <p:tavLst>
                                        <p:tav tm="0">
                                          <p:val>
                                            <p:strVal val="#ppt_y"/>
                                          </p:val>
                                        </p:tav>
                                        <p:tav tm="100000">
                                          <p:val>
                                            <p:strVal val="#ppt_y"/>
                                          </p:val>
                                        </p:tav>
                                      </p:tavLst>
                                    </p:anim>
                                  </p:childTnLst>
                                </p:cTn>
                              </p:par>
                              <p:par>
                                <p:cTn id="61" presetID="53" presetClass="entr" presetSubtype="16" fill="hold" grpId="0" nodeType="with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1000" fill="hold"/>
                                        <p:tgtEl>
                                          <p:spTgt spid="32"/>
                                        </p:tgtEl>
                                        <p:attrNameLst>
                                          <p:attrName>ppt_w</p:attrName>
                                        </p:attrNameLst>
                                      </p:cBhvr>
                                      <p:tavLst>
                                        <p:tav tm="0">
                                          <p:val>
                                            <p:fltVal val="0"/>
                                          </p:val>
                                        </p:tav>
                                        <p:tav tm="100000">
                                          <p:val>
                                            <p:strVal val="#ppt_w"/>
                                          </p:val>
                                        </p:tav>
                                      </p:tavLst>
                                    </p:anim>
                                    <p:anim calcmode="lin" valueType="num">
                                      <p:cBhvr>
                                        <p:cTn id="64" dur="1000" fill="hold"/>
                                        <p:tgtEl>
                                          <p:spTgt spid="32"/>
                                        </p:tgtEl>
                                        <p:attrNameLst>
                                          <p:attrName>ppt_h</p:attrName>
                                        </p:attrNameLst>
                                      </p:cBhvr>
                                      <p:tavLst>
                                        <p:tav tm="0">
                                          <p:val>
                                            <p:fltVal val="0"/>
                                          </p:val>
                                        </p:tav>
                                        <p:tav tm="100000">
                                          <p:val>
                                            <p:strVal val="#ppt_h"/>
                                          </p:val>
                                        </p:tav>
                                      </p:tavLst>
                                    </p:anim>
                                    <p:animEffect transition="in" filter="fade">
                                      <p:cBhvr>
                                        <p:cTn id="65" dur="1000"/>
                                        <p:tgtEl>
                                          <p:spTgt spid="32"/>
                                        </p:tgtEl>
                                      </p:cBhvr>
                                    </p:animEffect>
                                  </p:childTnLst>
                                </p:cTn>
                              </p:par>
                            </p:childTnLst>
                          </p:cTn>
                        </p:par>
                        <p:par>
                          <p:cTn id="66" fill="hold">
                            <p:stCondLst>
                              <p:cond delay="7500"/>
                            </p:stCondLst>
                            <p:childTnLst>
                              <p:par>
                                <p:cTn id="67" presetID="47" presetClass="entr" presetSubtype="0" fill="hold" grpId="0" nodeType="afterEffect">
                                  <p:stCondLst>
                                    <p:cond delay="0"/>
                                  </p:stCondLst>
                                  <p:childTnLst>
                                    <p:set>
                                      <p:cBhvr>
                                        <p:cTn id="68" dur="1" fill="hold">
                                          <p:stCondLst>
                                            <p:cond delay="0"/>
                                          </p:stCondLst>
                                        </p:cTn>
                                        <p:tgtEl>
                                          <p:spTgt spid="55"/>
                                        </p:tgtEl>
                                        <p:attrNameLst>
                                          <p:attrName>style.visibility</p:attrName>
                                        </p:attrNameLst>
                                      </p:cBhvr>
                                      <p:to>
                                        <p:strVal val="visible"/>
                                      </p:to>
                                    </p:set>
                                    <p:animEffect transition="in" filter="fade">
                                      <p:cBhvr>
                                        <p:cTn id="69" dur="1000"/>
                                        <p:tgtEl>
                                          <p:spTgt spid="55"/>
                                        </p:tgtEl>
                                      </p:cBhvr>
                                    </p:animEffect>
                                    <p:anim calcmode="lin" valueType="num">
                                      <p:cBhvr>
                                        <p:cTn id="70" dur="1000" fill="hold"/>
                                        <p:tgtEl>
                                          <p:spTgt spid="55"/>
                                        </p:tgtEl>
                                        <p:attrNameLst>
                                          <p:attrName>ppt_x</p:attrName>
                                        </p:attrNameLst>
                                      </p:cBhvr>
                                      <p:tavLst>
                                        <p:tav tm="0">
                                          <p:val>
                                            <p:strVal val="#ppt_x"/>
                                          </p:val>
                                        </p:tav>
                                        <p:tav tm="100000">
                                          <p:val>
                                            <p:strVal val="#ppt_x"/>
                                          </p:val>
                                        </p:tav>
                                      </p:tavLst>
                                    </p:anim>
                                    <p:anim calcmode="lin" valueType="num">
                                      <p:cBhvr>
                                        <p:cTn id="71"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8" grpId="0" animBg="1"/>
      <p:bldP spid="24" grpId="0" animBg="1"/>
      <p:bldP spid="9" grpId="0" animBg="1"/>
      <p:bldP spid="52" grpId="0"/>
      <p:bldP spid="53" grpId="0"/>
      <p:bldP spid="54" grpId="0"/>
      <p:bldP spid="55" grpId="0"/>
      <p:bldP spid="5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7083B621-FC9F-4622-9AF4-BE64326646A9}"/>
              </a:ext>
            </a:extLst>
          </p:cNvPr>
          <p:cNvGrpSpPr/>
          <p:nvPr/>
        </p:nvGrpSpPr>
        <p:grpSpPr>
          <a:xfrm>
            <a:off x="640079" y="1005838"/>
            <a:ext cx="6669800" cy="1280160"/>
            <a:chOff x="2798063" y="1981200"/>
            <a:chExt cx="6669800"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3" name="Freeform: Shape 12">
              <a:extLst>
                <a:ext uri="{FF2B5EF4-FFF2-40B4-BE49-F238E27FC236}">
                  <a16:creationId xmlns:a16="http://schemas.microsoft.com/office/drawing/2014/main" id="{0DEE986B-7D3D-44FE-B50E-032985EF5BDB}"/>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A50FCDDE-05C9-41E5-BF38-84A7D2C51CC6}"/>
                </a:ext>
              </a:extLst>
            </p:cNvPr>
            <p:cNvSpPr/>
            <p:nvPr/>
          </p:nvSpPr>
          <p:spPr>
            <a:xfrm rot="10800000">
              <a:off x="773050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07A3F9C-E724-451F-947C-F7278CF6116E}"/>
                </a:ext>
              </a:extLst>
            </p:cNvPr>
            <p:cNvSpPr/>
            <p:nvPr/>
          </p:nvSpPr>
          <p:spPr>
            <a:xfrm>
              <a:off x="2798063" y="1981200"/>
              <a:ext cx="1737360"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FF2B5EF4-FFF2-40B4-BE49-F238E27FC236}">
                <a16:creationId xmlns:a16="http://schemas.microsoft.com/office/drawing/2014/main" id="{07D2186E-53A4-40FA-8D85-FA2C75FA632B}"/>
              </a:ext>
            </a:extLst>
          </p:cNvPr>
          <p:cNvGrpSpPr/>
          <p:nvPr/>
        </p:nvGrpSpPr>
        <p:grpSpPr>
          <a:xfrm rot="10800000">
            <a:off x="1920240" y="2453639"/>
            <a:ext cx="6669798" cy="1280160"/>
            <a:chOff x="2798064" y="1981200"/>
            <a:chExt cx="6669798"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1" name="Freeform: Shape 10">
              <a:extLst>
                <a:ext uri="{FF2B5EF4-FFF2-40B4-BE49-F238E27FC236}">
                  <a16:creationId xmlns:a16="http://schemas.microsoft.com/office/drawing/2014/main" id="{D0FA354A-DF4C-40D8-AD05-23A34FB26EDC}"/>
                </a:ext>
              </a:extLst>
            </p:cNvPr>
            <p:cNvSpPr/>
            <p:nvPr/>
          </p:nvSpPr>
          <p:spPr>
            <a:xfrm rot="10800000">
              <a:off x="7659623" y="1981200"/>
              <a:ext cx="1808239"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F77B4BA6-24E1-481B-B484-4980F960402D}"/>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Shape 9">
              <a:extLst>
                <a:ext uri="{FF2B5EF4-FFF2-40B4-BE49-F238E27FC236}">
                  <a16:creationId xmlns:a16="http://schemas.microsoft.com/office/drawing/2014/main" id="{67802784-6B2D-472D-837E-5D97EF1ECA6F}"/>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D1C00BCD-9398-40FF-A7DF-F69E7CB29046}"/>
              </a:ext>
            </a:extLst>
          </p:cNvPr>
          <p:cNvGrpSpPr/>
          <p:nvPr/>
        </p:nvGrpSpPr>
        <p:grpSpPr>
          <a:xfrm>
            <a:off x="4480560" y="53492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17" name="Freeform: Shape 16">
              <a:extLst>
                <a:ext uri="{FF2B5EF4-FFF2-40B4-BE49-F238E27FC236}">
                  <a16:creationId xmlns:a16="http://schemas.microsoft.com/office/drawing/2014/main" id="{ED4E7D95-C028-42B7-BDC3-94B7552F9DD3}"/>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DDB43B56-62A2-4B0E-800B-19BEF243D60A}"/>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17D9E0C1-8181-4FDC-A72B-392944E1C525}"/>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0C0AB7BF-5A2C-4B12-929B-868DAB9D297D}"/>
              </a:ext>
            </a:extLst>
          </p:cNvPr>
          <p:cNvGrpSpPr/>
          <p:nvPr/>
        </p:nvGrpSpPr>
        <p:grpSpPr>
          <a:xfrm>
            <a:off x="3200400" y="3901440"/>
            <a:ext cx="6669799" cy="1280160"/>
            <a:chOff x="2798064" y="1981200"/>
            <a:chExt cx="6669799" cy="1280160"/>
          </a:xfrm>
          <a:effectLst>
            <a:outerShdw blurRad="190500" dist="190500" dir="8100000" algn="tr" rotWithShape="0">
              <a:prstClr val="black">
                <a:alpha val="40000"/>
              </a:prstClr>
            </a:outerShdw>
          </a:effectLst>
          <a:scene3d>
            <a:camera prst="orthographicFront">
              <a:rot lat="0" lon="0" rev="0"/>
            </a:camera>
            <a:lightRig rig="brightRoom" dir="t">
              <a:rot lat="0" lon="0" rev="600000"/>
            </a:lightRig>
          </a:scene3d>
        </p:grpSpPr>
        <p:sp>
          <p:nvSpPr>
            <p:cNvPr id="21" name="Freeform: Shape 20">
              <a:extLst>
                <a:ext uri="{FF2B5EF4-FFF2-40B4-BE49-F238E27FC236}">
                  <a16:creationId xmlns:a16="http://schemas.microsoft.com/office/drawing/2014/main" id="{4418D8A1-F8AF-4131-B6A6-ED72EEB512B6}"/>
                </a:ext>
              </a:extLst>
            </p:cNvPr>
            <p:cNvSpPr/>
            <p:nvPr/>
          </p:nvSpPr>
          <p:spPr>
            <a:xfrm>
              <a:off x="2798064"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A2395BDD-CCEF-4CB4-B033-57FD006BDA61}"/>
                </a:ext>
              </a:extLst>
            </p:cNvPr>
            <p:cNvSpPr/>
            <p:nvPr/>
          </p:nvSpPr>
          <p:spPr>
            <a:xfrm rot="10800000">
              <a:off x="7799832" y="1981200"/>
              <a:ext cx="1668031" cy="1280160"/>
            </a:xfrm>
            <a:custGeom>
              <a:avLst/>
              <a:gdLst>
                <a:gd name="connsiteX0" fmla="*/ 624845 w 1668031"/>
                <a:gd name="connsiteY0" fmla="*/ 0 h 1280160"/>
                <a:gd name="connsiteX1" fmla="*/ 640080 w 1668031"/>
                <a:gd name="connsiteY1" fmla="*/ 0 h 1280160"/>
                <a:gd name="connsiteX2" fmla="*/ 887584 w 1668031"/>
                <a:gd name="connsiteY2" fmla="*/ 0 h 1280160"/>
                <a:gd name="connsiteX3" fmla="*/ 885143 w 1668031"/>
                <a:gd name="connsiteY3" fmla="*/ 5141 h 1280160"/>
                <a:gd name="connsiteX4" fmla="*/ 1665194 w 1668031"/>
                <a:gd name="connsiteY4" fmla="*/ 1278860 h 1280160"/>
                <a:gd name="connsiteX5" fmla="*/ 1668031 w 1668031"/>
                <a:gd name="connsiteY5" fmla="*/ 1280160 h 1280160"/>
                <a:gd name="connsiteX6" fmla="*/ 640080 w 1668031"/>
                <a:gd name="connsiteY6" fmla="*/ 1280160 h 1280160"/>
                <a:gd name="connsiteX7" fmla="*/ 624845 w 1668031"/>
                <a:gd name="connsiteY7" fmla="*/ 1280160 h 1280160"/>
                <a:gd name="connsiteX8" fmla="*/ 581845 w 1668031"/>
                <a:gd name="connsiteY8" fmla="*/ 1275825 h 1280160"/>
                <a:gd name="connsiteX9" fmla="*/ 574518 w 1668031"/>
                <a:gd name="connsiteY9" fmla="*/ 1273551 h 1280160"/>
                <a:gd name="connsiteX10" fmla="*/ 511082 w 1668031"/>
                <a:gd name="connsiteY10" fmla="*/ 1267156 h 1280160"/>
                <a:gd name="connsiteX11" fmla="*/ 0 w 1668031"/>
                <a:gd name="connsiteY11" fmla="*/ 640080 h 1280160"/>
                <a:gd name="connsiteX12" fmla="*/ 511082 w 1668031"/>
                <a:gd name="connsiteY12" fmla="*/ 13004 h 1280160"/>
                <a:gd name="connsiteX13" fmla="*/ 574518 w 1668031"/>
                <a:gd name="connsiteY13" fmla="*/ 6609 h 1280160"/>
                <a:gd name="connsiteX14" fmla="*/ 581845 w 1668031"/>
                <a:gd name="connsiteY14" fmla="*/ 4335 h 1280160"/>
                <a:gd name="connsiteX15" fmla="*/ 624845 w 1668031"/>
                <a:gd name="connsiteY15" fmla="*/ 0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668031" h="1280160">
                  <a:moveTo>
                    <a:pt x="624845" y="0"/>
                  </a:moveTo>
                  <a:lnTo>
                    <a:pt x="640080" y="0"/>
                  </a:lnTo>
                  <a:lnTo>
                    <a:pt x="887584" y="0"/>
                  </a:lnTo>
                  <a:lnTo>
                    <a:pt x="885143" y="5141"/>
                  </a:lnTo>
                  <a:cubicBezTo>
                    <a:pt x="1487844" y="291323"/>
                    <a:pt x="1312581" y="1049294"/>
                    <a:pt x="1665194" y="1278860"/>
                  </a:cubicBezTo>
                  <a:lnTo>
                    <a:pt x="1668031" y="1280160"/>
                  </a:lnTo>
                  <a:lnTo>
                    <a:pt x="640080" y="1280160"/>
                  </a:lnTo>
                  <a:lnTo>
                    <a:pt x="624845" y="1280160"/>
                  </a:lnTo>
                  <a:cubicBezTo>
                    <a:pt x="610115" y="1280160"/>
                    <a:pt x="595734" y="1278668"/>
                    <a:pt x="581845" y="1275825"/>
                  </a:cubicBezTo>
                  <a:lnTo>
                    <a:pt x="574518" y="1273551"/>
                  </a:lnTo>
                  <a:lnTo>
                    <a:pt x="511082" y="1267156"/>
                  </a:lnTo>
                  <a:cubicBezTo>
                    <a:pt x="219408" y="1207471"/>
                    <a:pt x="0" y="949398"/>
                    <a:pt x="0" y="640080"/>
                  </a:cubicBezTo>
                  <a:cubicBezTo>
                    <a:pt x="0" y="330762"/>
                    <a:pt x="219408" y="72689"/>
                    <a:pt x="511082" y="13004"/>
                  </a:cubicBezTo>
                  <a:lnTo>
                    <a:pt x="574518" y="6609"/>
                  </a:lnTo>
                  <a:lnTo>
                    <a:pt x="581845" y="4335"/>
                  </a:lnTo>
                  <a:cubicBezTo>
                    <a:pt x="595734" y="1493"/>
                    <a:pt x="610115" y="0"/>
                    <a:pt x="624845" y="0"/>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5AA9DC4-8812-48D3-8B0F-BBF1AD7D509A}"/>
                </a:ext>
              </a:extLst>
            </p:cNvPr>
            <p:cNvSpPr/>
            <p:nvPr/>
          </p:nvSpPr>
          <p:spPr>
            <a:xfrm>
              <a:off x="3529584" y="1981200"/>
              <a:ext cx="5212080" cy="1280160"/>
            </a:xfrm>
            <a:custGeom>
              <a:avLst/>
              <a:gdLst>
                <a:gd name="connsiteX0" fmla="*/ 2441 w 4919734"/>
                <a:gd name="connsiteY0" fmla="*/ 0 h 1280160"/>
                <a:gd name="connsiteX1" fmla="*/ 4136846 w 4919734"/>
                <a:gd name="connsiteY1" fmla="*/ 0 h 1280160"/>
                <a:gd name="connsiteX2" fmla="*/ 4139683 w 4919734"/>
                <a:gd name="connsiteY2" fmla="*/ 1300 h 1280160"/>
                <a:gd name="connsiteX3" fmla="*/ 4919734 w 4919734"/>
                <a:gd name="connsiteY3" fmla="*/ 1275019 h 1280160"/>
                <a:gd name="connsiteX4" fmla="*/ 4917293 w 4919734"/>
                <a:gd name="connsiteY4" fmla="*/ 1280160 h 1280160"/>
                <a:gd name="connsiteX5" fmla="*/ 782888 w 4919734"/>
                <a:gd name="connsiteY5" fmla="*/ 1280160 h 1280160"/>
                <a:gd name="connsiteX6" fmla="*/ 780051 w 4919734"/>
                <a:gd name="connsiteY6" fmla="*/ 1278860 h 1280160"/>
                <a:gd name="connsiteX7" fmla="*/ 0 w 4919734"/>
                <a:gd name="connsiteY7" fmla="*/ 5141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919734" h="1280160">
                  <a:moveTo>
                    <a:pt x="2441" y="0"/>
                  </a:moveTo>
                  <a:lnTo>
                    <a:pt x="4136846" y="0"/>
                  </a:lnTo>
                  <a:lnTo>
                    <a:pt x="4139683" y="1300"/>
                  </a:lnTo>
                  <a:cubicBezTo>
                    <a:pt x="4492296" y="230866"/>
                    <a:pt x="4317033" y="988837"/>
                    <a:pt x="4919734" y="1275019"/>
                  </a:cubicBezTo>
                  <a:lnTo>
                    <a:pt x="4917293" y="1280160"/>
                  </a:lnTo>
                  <a:lnTo>
                    <a:pt x="782888" y="1280160"/>
                  </a:lnTo>
                  <a:lnTo>
                    <a:pt x="780051" y="1278860"/>
                  </a:lnTo>
                  <a:cubicBezTo>
                    <a:pt x="427438" y="1049294"/>
                    <a:pt x="602701" y="291323"/>
                    <a:pt x="0" y="514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7724DAD3-BF98-4564-9ED6-3BE785F2FB2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25" name="TextBox 24">
            <a:extLst>
              <a:ext uri="{FF2B5EF4-FFF2-40B4-BE49-F238E27FC236}">
                <a16:creationId xmlns:a16="http://schemas.microsoft.com/office/drawing/2014/main" id="{B902D05F-A6F8-4532-91BF-A7132B7F1F98}"/>
              </a:ext>
            </a:extLst>
          </p:cNvPr>
          <p:cNvSpPr txBox="1"/>
          <p:nvPr/>
        </p:nvSpPr>
        <p:spPr>
          <a:xfrm>
            <a:off x="795597" y="1159630"/>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6" name="TextBox 25">
            <a:extLst>
              <a:ext uri="{FF2B5EF4-FFF2-40B4-BE49-F238E27FC236}">
                <a16:creationId xmlns:a16="http://schemas.microsoft.com/office/drawing/2014/main" id="{BD492FE6-06A2-426D-8F44-E5A9B44657EC}"/>
              </a:ext>
            </a:extLst>
          </p:cNvPr>
          <p:cNvSpPr txBox="1"/>
          <p:nvPr/>
        </p:nvSpPr>
        <p:spPr>
          <a:xfrm>
            <a:off x="2075688" y="2607431"/>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7" name="TextBox 26">
            <a:extLst>
              <a:ext uri="{FF2B5EF4-FFF2-40B4-BE49-F238E27FC236}">
                <a16:creationId xmlns:a16="http://schemas.microsoft.com/office/drawing/2014/main" id="{A88C6FEA-9235-47AB-A624-D14764E0BCD6}"/>
              </a:ext>
            </a:extLst>
          </p:cNvPr>
          <p:cNvSpPr txBox="1"/>
          <p:nvPr/>
        </p:nvSpPr>
        <p:spPr>
          <a:xfrm>
            <a:off x="3355848" y="4055232"/>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8" name="TextBox 27">
            <a:extLst>
              <a:ext uri="{FF2B5EF4-FFF2-40B4-BE49-F238E27FC236}">
                <a16:creationId xmlns:a16="http://schemas.microsoft.com/office/drawing/2014/main" id="{BC0B5582-9D45-4371-A067-D9B8907B7FC1}"/>
              </a:ext>
            </a:extLst>
          </p:cNvPr>
          <p:cNvSpPr txBox="1"/>
          <p:nvPr/>
        </p:nvSpPr>
        <p:spPr>
          <a:xfrm>
            <a:off x="4636008" y="5497026"/>
            <a:ext cx="985114" cy="972574"/>
          </a:xfrm>
          <a:prstGeom prst="rect">
            <a:avLst/>
          </a:prstGeom>
          <a:noFill/>
        </p:spPr>
        <p:txBody>
          <a:bodyPr wrap="square" rtlCol="0">
            <a:spAutoFit/>
          </a:bodyPr>
          <a:lstStyle/>
          <a:p>
            <a:pPr algn="ctr" defTabSz="1219170">
              <a:spcBef>
                <a:spcPct val="20000"/>
              </a:spcBef>
              <a:defRPr/>
            </a:pPr>
            <a:r>
              <a:rPr lang="en-US" sz="4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sp>
        <p:nvSpPr>
          <p:cNvPr id="29" name="Freeform 18">
            <a:extLst>
              <a:ext uri="{FF2B5EF4-FFF2-40B4-BE49-F238E27FC236}">
                <a16:creationId xmlns:a16="http://schemas.microsoft.com/office/drawing/2014/main" id="{C3E5ABC9-433C-47D6-96A3-959DE2CDBCC6}"/>
              </a:ext>
            </a:extLst>
          </p:cNvPr>
          <p:cNvSpPr>
            <a:spLocks noChangeAspect="1" noChangeArrowheads="1"/>
          </p:cNvSpPr>
          <p:nvPr/>
        </p:nvSpPr>
        <p:spPr bwMode="auto">
          <a:xfrm rot="21600000">
            <a:off x="7748629" y="2829196"/>
            <a:ext cx="384048" cy="529045"/>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30" name="Freeform 13">
            <a:extLst>
              <a:ext uri="{FF2B5EF4-FFF2-40B4-BE49-F238E27FC236}">
                <a16:creationId xmlns:a16="http://schemas.microsoft.com/office/drawing/2014/main" id="{A46FEB36-14A8-49B7-A435-DD3C0BC60B7E}"/>
              </a:ext>
            </a:extLst>
          </p:cNvPr>
          <p:cNvSpPr>
            <a:spLocks noChangeAspect="1" noChangeArrowheads="1"/>
          </p:cNvSpPr>
          <p:nvPr/>
        </p:nvSpPr>
        <p:spPr bwMode="auto">
          <a:xfrm rot="21480000">
            <a:off x="10282266" y="5758816"/>
            <a:ext cx="457200" cy="461009"/>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31" name="Freeform 6">
            <a:extLst>
              <a:ext uri="{FF2B5EF4-FFF2-40B4-BE49-F238E27FC236}">
                <a16:creationId xmlns:a16="http://schemas.microsoft.com/office/drawing/2014/main" id="{9FAB730C-B5FD-4D49-9370-3738AAAA4C08}"/>
              </a:ext>
            </a:extLst>
          </p:cNvPr>
          <p:cNvSpPr>
            <a:spLocks noChangeAspect="1" noChangeArrowheads="1"/>
          </p:cNvSpPr>
          <p:nvPr/>
        </p:nvSpPr>
        <p:spPr bwMode="auto">
          <a:xfrm rot="21480000">
            <a:off x="9004127" y="4253483"/>
            <a:ext cx="414440" cy="576072"/>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32" name="Freeform 6">
            <a:extLst>
              <a:ext uri="{FF2B5EF4-FFF2-40B4-BE49-F238E27FC236}">
                <a16:creationId xmlns:a16="http://schemas.microsoft.com/office/drawing/2014/main" id="{E5FE3342-5218-4949-B72C-311B14368C4E}"/>
              </a:ext>
            </a:extLst>
          </p:cNvPr>
          <p:cNvSpPr>
            <a:spLocks noChangeAspect="1" noChangeArrowheads="1"/>
          </p:cNvSpPr>
          <p:nvPr/>
        </p:nvSpPr>
        <p:spPr bwMode="auto">
          <a:xfrm>
            <a:off x="6397360" y="1392997"/>
            <a:ext cx="475485" cy="4023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33" name="TextBox 32">
            <a:extLst>
              <a:ext uri="{FF2B5EF4-FFF2-40B4-BE49-F238E27FC236}">
                <a16:creationId xmlns:a16="http://schemas.microsoft.com/office/drawing/2014/main" id="{74ECDB68-94FC-4B2F-935E-DD1BE0C8674B}"/>
              </a:ext>
            </a:extLst>
          </p:cNvPr>
          <p:cNvSpPr txBox="1"/>
          <p:nvPr/>
        </p:nvSpPr>
        <p:spPr>
          <a:xfrm>
            <a:off x="2149696" y="1098345"/>
            <a:ext cx="385682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9F15F9B-9A3B-4B0D-AD21-A0DE4533FFD3}"/>
              </a:ext>
            </a:extLst>
          </p:cNvPr>
          <p:cNvSpPr txBox="1"/>
          <p:nvPr/>
        </p:nvSpPr>
        <p:spPr>
          <a:xfrm>
            <a:off x="3386163" y="2541259"/>
            <a:ext cx="3856823"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5B575258-B524-437D-868A-E435094B6D34}"/>
              </a:ext>
            </a:extLst>
          </p:cNvPr>
          <p:cNvSpPr txBox="1"/>
          <p:nvPr/>
        </p:nvSpPr>
        <p:spPr>
          <a:xfrm>
            <a:off x="4728861" y="3989060"/>
            <a:ext cx="3856823"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1A88894-A48F-4A4F-B2CF-EC359CD980EE}"/>
              </a:ext>
            </a:extLst>
          </p:cNvPr>
          <p:cNvSpPr txBox="1"/>
          <p:nvPr/>
        </p:nvSpPr>
        <p:spPr>
          <a:xfrm>
            <a:off x="5980393" y="5430854"/>
            <a:ext cx="3856823"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rgbClr val="585858"/>
              </a:solidFill>
              <a:latin typeface="Candara" panose="020E0502030303020204" pitchFamily="34" charset="0"/>
            </a:endParaRPr>
          </a:p>
          <a:p>
            <a:r>
              <a:rPr lang="en-US" sz="1300" dirty="0">
                <a:solidFill>
                  <a:srgbClr val="585858"/>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511770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right)">
                                      <p:cBhvr>
                                        <p:cTn id="7" dur="500"/>
                                        <p:tgtEl>
                                          <p:spTgt spid="2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p:cTn id="17" dur="750" fill="hold"/>
                                        <p:tgtEl>
                                          <p:spTgt spid="25"/>
                                        </p:tgtEl>
                                        <p:attrNameLst>
                                          <p:attrName>ppt_w</p:attrName>
                                        </p:attrNameLst>
                                      </p:cBhvr>
                                      <p:tavLst>
                                        <p:tav tm="0">
                                          <p:val>
                                            <p:fltVal val="0"/>
                                          </p:val>
                                        </p:tav>
                                        <p:tav tm="100000">
                                          <p:val>
                                            <p:strVal val="#ppt_w"/>
                                          </p:val>
                                        </p:tav>
                                      </p:tavLst>
                                    </p:anim>
                                    <p:anim calcmode="lin" valueType="num">
                                      <p:cBhvr>
                                        <p:cTn id="18" dur="750" fill="hold"/>
                                        <p:tgtEl>
                                          <p:spTgt spid="25"/>
                                        </p:tgtEl>
                                        <p:attrNameLst>
                                          <p:attrName>ppt_h</p:attrName>
                                        </p:attrNameLst>
                                      </p:cBhvr>
                                      <p:tavLst>
                                        <p:tav tm="0">
                                          <p:val>
                                            <p:fltVal val="0"/>
                                          </p:val>
                                        </p:tav>
                                        <p:tav tm="100000">
                                          <p:val>
                                            <p:strVal val="#ppt_h"/>
                                          </p:val>
                                        </p:tav>
                                      </p:tavLst>
                                    </p:anim>
                                    <p:animEffect transition="in" filter="fade">
                                      <p:cBhvr>
                                        <p:cTn id="19" dur="750"/>
                                        <p:tgtEl>
                                          <p:spTgt spid="25"/>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32"/>
                                        </p:tgtEl>
                                        <p:attrNameLst>
                                          <p:attrName>style.visibility</p:attrName>
                                        </p:attrNameLst>
                                      </p:cBhvr>
                                      <p:to>
                                        <p:strVal val="visible"/>
                                      </p:to>
                                    </p:set>
                                    <p:anim calcmode="lin" valueType="num">
                                      <p:cBhvr>
                                        <p:cTn id="22" dur="750" fill="hold"/>
                                        <p:tgtEl>
                                          <p:spTgt spid="32"/>
                                        </p:tgtEl>
                                        <p:attrNameLst>
                                          <p:attrName>ppt_w</p:attrName>
                                        </p:attrNameLst>
                                      </p:cBhvr>
                                      <p:tavLst>
                                        <p:tav tm="0">
                                          <p:val>
                                            <p:fltVal val="0"/>
                                          </p:val>
                                        </p:tav>
                                        <p:tav tm="100000">
                                          <p:val>
                                            <p:strVal val="#ppt_w"/>
                                          </p:val>
                                        </p:tav>
                                      </p:tavLst>
                                    </p:anim>
                                    <p:anim calcmode="lin" valueType="num">
                                      <p:cBhvr>
                                        <p:cTn id="23" dur="750" fill="hold"/>
                                        <p:tgtEl>
                                          <p:spTgt spid="32"/>
                                        </p:tgtEl>
                                        <p:attrNameLst>
                                          <p:attrName>ppt_h</p:attrName>
                                        </p:attrNameLst>
                                      </p:cBhvr>
                                      <p:tavLst>
                                        <p:tav tm="0">
                                          <p:val>
                                            <p:fltVal val="0"/>
                                          </p:val>
                                        </p:tav>
                                        <p:tav tm="100000">
                                          <p:val>
                                            <p:strVal val="#ppt_h"/>
                                          </p:val>
                                        </p:tav>
                                      </p:tavLst>
                                    </p:anim>
                                    <p:animEffect transition="in" filter="fade">
                                      <p:cBhvr>
                                        <p:cTn id="24" dur="750"/>
                                        <p:tgtEl>
                                          <p:spTgt spid="32"/>
                                        </p:tgtEl>
                                      </p:cBhvr>
                                    </p:animEffect>
                                  </p:childTnLst>
                                </p:cTn>
                              </p:par>
                            </p:childTnLst>
                          </p:cTn>
                        </p:par>
                        <p:par>
                          <p:cTn id="25" fill="hold">
                            <p:stCondLst>
                              <p:cond delay="1750"/>
                            </p:stCondLst>
                            <p:childTnLst>
                              <p:par>
                                <p:cTn id="26" presetID="22" presetClass="entr" presetSubtype="8" fill="hold" grpId="0" nodeType="after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wipe(left)">
                                      <p:cBhvr>
                                        <p:cTn id="28" dur="1000"/>
                                        <p:tgtEl>
                                          <p:spTgt spid="33"/>
                                        </p:tgtEl>
                                      </p:cBhvr>
                                    </p:animEffect>
                                  </p:childTnLst>
                                </p:cTn>
                              </p:par>
                            </p:childTnLst>
                          </p:cTn>
                        </p:par>
                        <p:par>
                          <p:cTn id="29" fill="hold">
                            <p:stCondLst>
                              <p:cond delay="2750"/>
                            </p:stCondLst>
                            <p:childTnLst>
                              <p:par>
                                <p:cTn id="30" presetID="53" presetClass="entr" presetSubtype="16"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par>
                          <p:cTn id="35" fill="hold">
                            <p:stCondLst>
                              <p:cond delay="3250"/>
                            </p:stCondLst>
                            <p:childTnLst>
                              <p:par>
                                <p:cTn id="36" presetID="53" presetClass="entr" presetSubtype="16" fill="hold" grpId="0" nodeType="afterEffect">
                                  <p:stCondLst>
                                    <p:cond delay="0"/>
                                  </p:stCondLst>
                                  <p:childTnLst>
                                    <p:set>
                                      <p:cBhvr>
                                        <p:cTn id="37" dur="1" fill="hold">
                                          <p:stCondLst>
                                            <p:cond delay="0"/>
                                          </p:stCondLst>
                                        </p:cTn>
                                        <p:tgtEl>
                                          <p:spTgt spid="26"/>
                                        </p:tgtEl>
                                        <p:attrNameLst>
                                          <p:attrName>style.visibility</p:attrName>
                                        </p:attrNameLst>
                                      </p:cBhvr>
                                      <p:to>
                                        <p:strVal val="visible"/>
                                      </p:to>
                                    </p:set>
                                    <p:anim calcmode="lin" valueType="num">
                                      <p:cBhvr>
                                        <p:cTn id="38" dur="750" fill="hold"/>
                                        <p:tgtEl>
                                          <p:spTgt spid="26"/>
                                        </p:tgtEl>
                                        <p:attrNameLst>
                                          <p:attrName>ppt_w</p:attrName>
                                        </p:attrNameLst>
                                      </p:cBhvr>
                                      <p:tavLst>
                                        <p:tav tm="0">
                                          <p:val>
                                            <p:fltVal val="0"/>
                                          </p:val>
                                        </p:tav>
                                        <p:tav tm="100000">
                                          <p:val>
                                            <p:strVal val="#ppt_w"/>
                                          </p:val>
                                        </p:tav>
                                      </p:tavLst>
                                    </p:anim>
                                    <p:anim calcmode="lin" valueType="num">
                                      <p:cBhvr>
                                        <p:cTn id="39" dur="750" fill="hold"/>
                                        <p:tgtEl>
                                          <p:spTgt spid="26"/>
                                        </p:tgtEl>
                                        <p:attrNameLst>
                                          <p:attrName>ppt_h</p:attrName>
                                        </p:attrNameLst>
                                      </p:cBhvr>
                                      <p:tavLst>
                                        <p:tav tm="0">
                                          <p:val>
                                            <p:fltVal val="0"/>
                                          </p:val>
                                        </p:tav>
                                        <p:tav tm="100000">
                                          <p:val>
                                            <p:strVal val="#ppt_h"/>
                                          </p:val>
                                        </p:tav>
                                      </p:tavLst>
                                    </p:anim>
                                    <p:animEffect transition="in" filter="fade">
                                      <p:cBhvr>
                                        <p:cTn id="40" dur="750"/>
                                        <p:tgtEl>
                                          <p:spTgt spid="26"/>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29"/>
                                        </p:tgtEl>
                                        <p:attrNameLst>
                                          <p:attrName>style.visibility</p:attrName>
                                        </p:attrNameLst>
                                      </p:cBhvr>
                                      <p:to>
                                        <p:strVal val="visible"/>
                                      </p:to>
                                    </p:set>
                                    <p:anim calcmode="lin" valueType="num">
                                      <p:cBhvr>
                                        <p:cTn id="43" dur="750" fill="hold"/>
                                        <p:tgtEl>
                                          <p:spTgt spid="29"/>
                                        </p:tgtEl>
                                        <p:attrNameLst>
                                          <p:attrName>ppt_w</p:attrName>
                                        </p:attrNameLst>
                                      </p:cBhvr>
                                      <p:tavLst>
                                        <p:tav tm="0">
                                          <p:val>
                                            <p:fltVal val="0"/>
                                          </p:val>
                                        </p:tav>
                                        <p:tav tm="100000">
                                          <p:val>
                                            <p:strVal val="#ppt_w"/>
                                          </p:val>
                                        </p:tav>
                                      </p:tavLst>
                                    </p:anim>
                                    <p:anim calcmode="lin" valueType="num">
                                      <p:cBhvr>
                                        <p:cTn id="44" dur="750" fill="hold"/>
                                        <p:tgtEl>
                                          <p:spTgt spid="29"/>
                                        </p:tgtEl>
                                        <p:attrNameLst>
                                          <p:attrName>ppt_h</p:attrName>
                                        </p:attrNameLst>
                                      </p:cBhvr>
                                      <p:tavLst>
                                        <p:tav tm="0">
                                          <p:val>
                                            <p:fltVal val="0"/>
                                          </p:val>
                                        </p:tav>
                                        <p:tav tm="100000">
                                          <p:val>
                                            <p:strVal val="#ppt_h"/>
                                          </p:val>
                                        </p:tav>
                                      </p:tavLst>
                                    </p:anim>
                                    <p:animEffect transition="in" filter="fade">
                                      <p:cBhvr>
                                        <p:cTn id="45" dur="750"/>
                                        <p:tgtEl>
                                          <p:spTgt spid="29"/>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34"/>
                                        </p:tgtEl>
                                        <p:attrNameLst>
                                          <p:attrName>style.visibility</p:attrName>
                                        </p:attrNameLst>
                                      </p:cBhvr>
                                      <p:to>
                                        <p:strVal val="visible"/>
                                      </p:to>
                                    </p:set>
                                    <p:animEffect transition="in" filter="wipe(left)">
                                      <p:cBhvr>
                                        <p:cTn id="49" dur="1000"/>
                                        <p:tgtEl>
                                          <p:spTgt spid="34"/>
                                        </p:tgtEl>
                                      </p:cBhvr>
                                    </p:animEffect>
                                  </p:childTnLst>
                                </p:cTn>
                              </p:par>
                            </p:childTnLst>
                          </p:cTn>
                        </p:par>
                        <p:par>
                          <p:cTn id="50" fill="hold">
                            <p:stCondLst>
                              <p:cond delay="5000"/>
                            </p:stCondLst>
                            <p:childTnLst>
                              <p:par>
                                <p:cTn id="51" presetID="53" presetClass="entr" presetSubtype="16" fill="hold"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p:cTn id="59" dur="750" fill="hold"/>
                                        <p:tgtEl>
                                          <p:spTgt spid="27"/>
                                        </p:tgtEl>
                                        <p:attrNameLst>
                                          <p:attrName>ppt_w</p:attrName>
                                        </p:attrNameLst>
                                      </p:cBhvr>
                                      <p:tavLst>
                                        <p:tav tm="0">
                                          <p:val>
                                            <p:fltVal val="0"/>
                                          </p:val>
                                        </p:tav>
                                        <p:tav tm="100000">
                                          <p:val>
                                            <p:strVal val="#ppt_w"/>
                                          </p:val>
                                        </p:tav>
                                      </p:tavLst>
                                    </p:anim>
                                    <p:anim calcmode="lin" valueType="num">
                                      <p:cBhvr>
                                        <p:cTn id="60" dur="750" fill="hold"/>
                                        <p:tgtEl>
                                          <p:spTgt spid="27"/>
                                        </p:tgtEl>
                                        <p:attrNameLst>
                                          <p:attrName>ppt_h</p:attrName>
                                        </p:attrNameLst>
                                      </p:cBhvr>
                                      <p:tavLst>
                                        <p:tav tm="0">
                                          <p:val>
                                            <p:fltVal val="0"/>
                                          </p:val>
                                        </p:tav>
                                        <p:tav tm="100000">
                                          <p:val>
                                            <p:strVal val="#ppt_h"/>
                                          </p:val>
                                        </p:tav>
                                      </p:tavLst>
                                    </p:anim>
                                    <p:animEffect transition="in" filter="fade">
                                      <p:cBhvr>
                                        <p:cTn id="61" dur="750"/>
                                        <p:tgtEl>
                                          <p:spTgt spid="2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p:cTn id="64" dur="750" fill="hold"/>
                                        <p:tgtEl>
                                          <p:spTgt spid="31"/>
                                        </p:tgtEl>
                                        <p:attrNameLst>
                                          <p:attrName>ppt_w</p:attrName>
                                        </p:attrNameLst>
                                      </p:cBhvr>
                                      <p:tavLst>
                                        <p:tav tm="0">
                                          <p:val>
                                            <p:fltVal val="0"/>
                                          </p:val>
                                        </p:tav>
                                        <p:tav tm="100000">
                                          <p:val>
                                            <p:strVal val="#ppt_w"/>
                                          </p:val>
                                        </p:tav>
                                      </p:tavLst>
                                    </p:anim>
                                    <p:anim calcmode="lin" valueType="num">
                                      <p:cBhvr>
                                        <p:cTn id="65" dur="750" fill="hold"/>
                                        <p:tgtEl>
                                          <p:spTgt spid="31"/>
                                        </p:tgtEl>
                                        <p:attrNameLst>
                                          <p:attrName>ppt_h</p:attrName>
                                        </p:attrNameLst>
                                      </p:cBhvr>
                                      <p:tavLst>
                                        <p:tav tm="0">
                                          <p:val>
                                            <p:fltVal val="0"/>
                                          </p:val>
                                        </p:tav>
                                        <p:tav tm="100000">
                                          <p:val>
                                            <p:strVal val="#ppt_h"/>
                                          </p:val>
                                        </p:tav>
                                      </p:tavLst>
                                    </p:anim>
                                    <p:animEffect transition="in" filter="fade">
                                      <p:cBhvr>
                                        <p:cTn id="66" dur="750"/>
                                        <p:tgtEl>
                                          <p:spTgt spid="31"/>
                                        </p:tgtEl>
                                      </p:cBhvr>
                                    </p:animEffect>
                                  </p:childTnLst>
                                </p:cTn>
                              </p:par>
                            </p:childTnLst>
                          </p:cTn>
                        </p:par>
                        <p:par>
                          <p:cTn id="67" fill="hold">
                            <p:stCondLst>
                              <p:cond delay="6250"/>
                            </p:stCondLst>
                            <p:childTnLst>
                              <p:par>
                                <p:cTn id="68" presetID="2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Effect transition="in" filter="wipe(left)">
                                      <p:cBhvr>
                                        <p:cTn id="70" dur="1000"/>
                                        <p:tgtEl>
                                          <p:spTgt spid="35"/>
                                        </p:tgtEl>
                                      </p:cBhvr>
                                    </p:animEffect>
                                  </p:childTnLst>
                                </p:cTn>
                              </p:par>
                            </p:childTnLst>
                          </p:cTn>
                        </p:par>
                        <p:par>
                          <p:cTn id="71" fill="hold">
                            <p:stCondLst>
                              <p:cond delay="7250"/>
                            </p:stCondLst>
                            <p:childTnLst>
                              <p:par>
                                <p:cTn id="72" presetID="53" presetClass="entr" presetSubtype="16" fill="hold" nodeType="afterEffect">
                                  <p:stCondLst>
                                    <p:cond delay="0"/>
                                  </p:stCondLst>
                                  <p:childTnLst>
                                    <p:set>
                                      <p:cBhvr>
                                        <p:cTn id="73" dur="1" fill="hold">
                                          <p:stCondLst>
                                            <p:cond delay="0"/>
                                          </p:stCondLst>
                                        </p:cTn>
                                        <p:tgtEl>
                                          <p:spTgt spid="16"/>
                                        </p:tgtEl>
                                        <p:attrNameLst>
                                          <p:attrName>style.visibility</p:attrName>
                                        </p:attrNameLst>
                                      </p:cBhvr>
                                      <p:to>
                                        <p:strVal val="visible"/>
                                      </p:to>
                                    </p:set>
                                    <p:anim calcmode="lin" valueType="num">
                                      <p:cBhvr>
                                        <p:cTn id="74" dur="500" fill="hold"/>
                                        <p:tgtEl>
                                          <p:spTgt spid="16"/>
                                        </p:tgtEl>
                                        <p:attrNameLst>
                                          <p:attrName>ppt_w</p:attrName>
                                        </p:attrNameLst>
                                      </p:cBhvr>
                                      <p:tavLst>
                                        <p:tav tm="0">
                                          <p:val>
                                            <p:fltVal val="0"/>
                                          </p:val>
                                        </p:tav>
                                        <p:tav tm="100000">
                                          <p:val>
                                            <p:strVal val="#ppt_w"/>
                                          </p:val>
                                        </p:tav>
                                      </p:tavLst>
                                    </p:anim>
                                    <p:anim calcmode="lin" valueType="num">
                                      <p:cBhvr>
                                        <p:cTn id="75" dur="500" fill="hold"/>
                                        <p:tgtEl>
                                          <p:spTgt spid="16"/>
                                        </p:tgtEl>
                                        <p:attrNameLst>
                                          <p:attrName>ppt_h</p:attrName>
                                        </p:attrNameLst>
                                      </p:cBhvr>
                                      <p:tavLst>
                                        <p:tav tm="0">
                                          <p:val>
                                            <p:fltVal val="0"/>
                                          </p:val>
                                        </p:tav>
                                        <p:tav tm="100000">
                                          <p:val>
                                            <p:strVal val="#ppt_h"/>
                                          </p:val>
                                        </p:tav>
                                      </p:tavLst>
                                    </p:anim>
                                    <p:animEffect transition="in" filter="fade">
                                      <p:cBhvr>
                                        <p:cTn id="76" dur="500"/>
                                        <p:tgtEl>
                                          <p:spTgt spid="16"/>
                                        </p:tgtEl>
                                      </p:cBhvr>
                                    </p:animEffect>
                                  </p:childTnLst>
                                </p:cTn>
                              </p:par>
                            </p:childTnLst>
                          </p:cTn>
                        </p:par>
                        <p:par>
                          <p:cTn id="77" fill="hold">
                            <p:stCondLst>
                              <p:cond delay="77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750" fill="hold"/>
                                        <p:tgtEl>
                                          <p:spTgt spid="28"/>
                                        </p:tgtEl>
                                        <p:attrNameLst>
                                          <p:attrName>ppt_w</p:attrName>
                                        </p:attrNameLst>
                                      </p:cBhvr>
                                      <p:tavLst>
                                        <p:tav tm="0">
                                          <p:val>
                                            <p:fltVal val="0"/>
                                          </p:val>
                                        </p:tav>
                                        <p:tav tm="100000">
                                          <p:val>
                                            <p:strVal val="#ppt_w"/>
                                          </p:val>
                                        </p:tav>
                                      </p:tavLst>
                                    </p:anim>
                                    <p:anim calcmode="lin" valueType="num">
                                      <p:cBhvr>
                                        <p:cTn id="81" dur="750" fill="hold"/>
                                        <p:tgtEl>
                                          <p:spTgt spid="28"/>
                                        </p:tgtEl>
                                        <p:attrNameLst>
                                          <p:attrName>ppt_h</p:attrName>
                                        </p:attrNameLst>
                                      </p:cBhvr>
                                      <p:tavLst>
                                        <p:tav tm="0">
                                          <p:val>
                                            <p:fltVal val="0"/>
                                          </p:val>
                                        </p:tav>
                                        <p:tav tm="100000">
                                          <p:val>
                                            <p:strVal val="#ppt_h"/>
                                          </p:val>
                                        </p:tav>
                                      </p:tavLst>
                                    </p:anim>
                                    <p:animEffect transition="in" filter="fade">
                                      <p:cBhvr>
                                        <p:cTn id="82" dur="750"/>
                                        <p:tgtEl>
                                          <p:spTgt spid="28"/>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 calcmode="lin" valueType="num">
                                      <p:cBhvr>
                                        <p:cTn id="85" dur="750" fill="hold"/>
                                        <p:tgtEl>
                                          <p:spTgt spid="30"/>
                                        </p:tgtEl>
                                        <p:attrNameLst>
                                          <p:attrName>ppt_w</p:attrName>
                                        </p:attrNameLst>
                                      </p:cBhvr>
                                      <p:tavLst>
                                        <p:tav tm="0">
                                          <p:val>
                                            <p:fltVal val="0"/>
                                          </p:val>
                                        </p:tav>
                                        <p:tav tm="100000">
                                          <p:val>
                                            <p:strVal val="#ppt_w"/>
                                          </p:val>
                                        </p:tav>
                                      </p:tavLst>
                                    </p:anim>
                                    <p:anim calcmode="lin" valueType="num">
                                      <p:cBhvr>
                                        <p:cTn id="86" dur="750" fill="hold"/>
                                        <p:tgtEl>
                                          <p:spTgt spid="30"/>
                                        </p:tgtEl>
                                        <p:attrNameLst>
                                          <p:attrName>ppt_h</p:attrName>
                                        </p:attrNameLst>
                                      </p:cBhvr>
                                      <p:tavLst>
                                        <p:tav tm="0">
                                          <p:val>
                                            <p:fltVal val="0"/>
                                          </p:val>
                                        </p:tav>
                                        <p:tav tm="100000">
                                          <p:val>
                                            <p:strVal val="#ppt_h"/>
                                          </p:val>
                                        </p:tav>
                                      </p:tavLst>
                                    </p:anim>
                                    <p:animEffect transition="in" filter="fade">
                                      <p:cBhvr>
                                        <p:cTn id="87" dur="750"/>
                                        <p:tgtEl>
                                          <p:spTgt spid="30"/>
                                        </p:tgtEl>
                                      </p:cBhvr>
                                    </p:animEffect>
                                  </p:childTnLst>
                                </p:cTn>
                              </p:par>
                            </p:childTnLst>
                          </p:cTn>
                        </p:par>
                        <p:par>
                          <p:cTn id="88" fill="hold">
                            <p:stCondLst>
                              <p:cond delay="8500"/>
                            </p:stCondLst>
                            <p:childTnLst>
                              <p:par>
                                <p:cTn id="89" presetID="22" presetClass="entr" presetSubtype="8" fill="hold" grpId="0" nodeType="afterEffect">
                                  <p:stCondLst>
                                    <p:cond delay="0"/>
                                  </p:stCondLst>
                                  <p:childTnLst>
                                    <p:set>
                                      <p:cBhvr>
                                        <p:cTn id="90" dur="1" fill="hold">
                                          <p:stCondLst>
                                            <p:cond delay="0"/>
                                          </p:stCondLst>
                                        </p:cTn>
                                        <p:tgtEl>
                                          <p:spTgt spid="36"/>
                                        </p:tgtEl>
                                        <p:attrNameLst>
                                          <p:attrName>style.visibility</p:attrName>
                                        </p:attrNameLst>
                                      </p:cBhvr>
                                      <p:to>
                                        <p:strVal val="visible"/>
                                      </p:to>
                                    </p:set>
                                    <p:animEffect transition="in" filter="wipe(left)">
                                      <p:cBhvr>
                                        <p:cTn id="91" dur="10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P spid="26" grpId="0"/>
      <p:bldP spid="27" grpId="0"/>
      <p:bldP spid="28" grpId="0"/>
      <p:bldP spid="29" grpId="0" animBg="1"/>
      <p:bldP spid="30" grpId="0" animBg="1"/>
      <p:bldP spid="31" grpId="0" animBg="1"/>
      <p:bldP spid="32" grpId="0" animBg="1"/>
      <p:bldP spid="33" grpId="0"/>
      <p:bldP spid="34" grpId="0"/>
      <p:bldP spid="35" grpId="0"/>
      <p:bldP spid="3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3B9203E3-1EDB-4F42-98E6-339728D03CB5}"/>
              </a:ext>
            </a:extLst>
          </p:cNvPr>
          <p:cNvSpPr/>
          <p:nvPr/>
        </p:nvSpPr>
        <p:spPr>
          <a:xfrm rot="10297943">
            <a:off x="3640573" y="2531394"/>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70844CAE-247E-411F-82BE-24C1053AC3DD}"/>
              </a:ext>
            </a:extLst>
          </p:cNvPr>
          <p:cNvSpPr/>
          <p:nvPr/>
        </p:nvSpPr>
        <p:spPr>
          <a:xfrm rot="10432946">
            <a:off x="4124803" y="1403119"/>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85C401"/>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6351850D-1FB0-4B02-A0B4-A0E7B2665A15}"/>
              </a:ext>
            </a:extLst>
          </p:cNvPr>
          <p:cNvSpPr/>
          <p:nvPr/>
        </p:nvSpPr>
        <p:spPr>
          <a:xfrm rot="12120000">
            <a:off x="4883573" y="766602"/>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2B2A"/>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08D8AFE6-2A46-46CA-BADF-B7724094778B}"/>
              </a:ext>
            </a:extLst>
          </p:cNvPr>
          <p:cNvSpPr/>
          <p:nvPr/>
        </p:nvSpPr>
        <p:spPr>
          <a:xfrm rot="20890455">
            <a:off x="7608884" y="1687056"/>
            <a:ext cx="1371600" cy="1960818"/>
          </a:xfrm>
          <a:custGeom>
            <a:avLst/>
            <a:gdLst>
              <a:gd name="connsiteX0" fmla="*/ 876632 w 1371600"/>
              <a:gd name="connsiteY0" fmla="*/ 1960818 h 1960818"/>
              <a:gd name="connsiteX1" fmla="*/ 109472 w 1371600"/>
              <a:gd name="connsiteY1" fmla="*/ 1823783 h 1960818"/>
              <a:gd name="connsiteX2" fmla="*/ 179505 w 1371600"/>
              <a:gd name="connsiteY2" fmla="*/ 1684244 h 1960818"/>
              <a:gd name="connsiteX3" fmla="*/ 330251 w 1371600"/>
              <a:gd name="connsiteY3" fmla="*/ 1127326 h 1960818"/>
              <a:gd name="connsiteX4" fmla="*/ 332551 w 1371600"/>
              <a:gd name="connsiteY4" fmla="*/ 1097280 h 1960818"/>
              <a:gd name="connsiteX5" fmla="*/ 0 w 1371600"/>
              <a:gd name="connsiteY5" fmla="*/ 1097280 h 1960818"/>
              <a:gd name="connsiteX6" fmla="*/ 685800 w 1371600"/>
              <a:gd name="connsiteY6" fmla="*/ 0 h 1960818"/>
              <a:gd name="connsiteX7" fmla="*/ 1371600 w 1371600"/>
              <a:gd name="connsiteY7" fmla="*/ 1097280 h 1960818"/>
              <a:gd name="connsiteX8" fmla="*/ 1083427 w 1371600"/>
              <a:gd name="connsiteY8" fmla="*/ 1097280 h 1960818"/>
              <a:gd name="connsiteX9" fmla="*/ 1076033 w 1371600"/>
              <a:gd name="connsiteY9" fmla="*/ 1212939 h 1960818"/>
              <a:gd name="connsiteX10" fmla="*/ 960813 w 1371600"/>
              <a:gd name="connsiteY10" fmla="*/ 1741160 h 19608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71600" h="1960818">
                <a:moveTo>
                  <a:pt x="876632" y="1960818"/>
                </a:moveTo>
                <a:lnTo>
                  <a:pt x="109472" y="1823783"/>
                </a:lnTo>
                <a:lnTo>
                  <a:pt x="179505" y="1684244"/>
                </a:lnTo>
                <a:cubicBezTo>
                  <a:pt x="255744" y="1511599"/>
                  <a:pt x="307594" y="1324688"/>
                  <a:pt x="330251" y="1127326"/>
                </a:cubicBezTo>
                <a:lnTo>
                  <a:pt x="332551" y="1097280"/>
                </a:lnTo>
                <a:lnTo>
                  <a:pt x="0" y="1097280"/>
                </a:lnTo>
                <a:lnTo>
                  <a:pt x="685800" y="0"/>
                </a:lnTo>
                <a:lnTo>
                  <a:pt x="1371600" y="1097280"/>
                </a:lnTo>
                <a:lnTo>
                  <a:pt x="1083427" y="1097280"/>
                </a:lnTo>
                <a:lnTo>
                  <a:pt x="1076033" y="1212939"/>
                </a:lnTo>
                <a:cubicBezTo>
                  <a:pt x="1055018" y="1395999"/>
                  <a:pt x="1015951" y="1572597"/>
                  <a:pt x="960813" y="174116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79319E84-57AA-4FC2-A3A3-CF86284A53D2}"/>
              </a:ext>
            </a:extLst>
          </p:cNvPr>
          <p:cNvSpPr/>
          <p:nvPr/>
        </p:nvSpPr>
        <p:spPr>
          <a:xfrm rot="21025458">
            <a:off x="7553878" y="3759526"/>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FFA803"/>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ECB53D88-2BFC-48E4-871D-B56CA254D17C}"/>
              </a:ext>
            </a:extLst>
          </p:cNvPr>
          <p:cNvSpPr/>
          <p:nvPr/>
        </p:nvSpPr>
        <p:spPr>
          <a:xfrm rot="1112512">
            <a:off x="6834883" y="4440653"/>
            <a:ext cx="1038998" cy="1032901"/>
          </a:xfrm>
          <a:custGeom>
            <a:avLst/>
            <a:gdLst>
              <a:gd name="connsiteX0" fmla="*/ 451899 w 1038998"/>
              <a:gd name="connsiteY0" fmla="*/ 1032901 h 1032901"/>
              <a:gd name="connsiteX1" fmla="*/ 0 w 1038998"/>
              <a:gd name="connsiteY1" fmla="*/ 433345 h 1032901"/>
              <a:gd name="connsiteX2" fmla="*/ 10130 w 1038998"/>
              <a:gd name="connsiteY2" fmla="*/ 425969 h 1032901"/>
              <a:gd name="connsiteX3" fmla="*/ 353039 w 1038998"/>
              <a:gd name="connsiteY3" fmla="*/ 53486 h 1032901"/>
              <a:gd name="connsiteX4" fmla="*/ 386813 w 1038998"/>
              <a:gd name="connsiteY4" fmla="*/ 0 h 1032901"/>
              <a:gd name="connsiteX5" fmla="*/ 1038998 w 1038998"/>
              <a:gd name="connsiteY5" fmla="*/ 371814 h 1032901"/>
              <a:gd name="connsiteX6" fmla="*/ 968001 w 1038998"/>
              <a:gd name="connsiteY6" fmla="*/ 484251 h 1032901"/>
              <a:gd name="connsiteX7" fmla="*/ 490911 w 1038998"/>
              <a:gd name="connsiteY7" fmla="*/ 1002488 h 1032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38998" h="1032901">
                <a:moveTo>
                  <a:pt x="451899" y="1032901"/>
                </a:moveTo>
                <a:lnTo>
                  <a:pt x="0" y="433345"/>
                </a:lnTo>
                <a:lnTo>
                  <a:pt x="10130" y="425969"/>
                </a:lnTo>
                <a:cubicBezTo>
                  <a:pt x="139766" y="317894"/>
                  <a:pt x="255303" y="192753"/>
                  <a:pt x="353039" y="53486"/>
                </a:cubicBezTo>
                <a:lnTo>
                  <a:pt x="386813" y="0"/>
                </a:lnTo>
                <a:lnTo>
                  <a:pt x="1038998" y="371814"/>
                </a:lnTo>
                <a:lnTo>
                  <a:pt x="968001" y="484251"/>
                </a:lnTo>
                <a:cubicBezTo>
                  <a:pt x="832020" y="678013"/>
                  <a:pt x="671274" y="852122"/>
                  <a:pt x="490911" y="1002488"/>
                </a:cubicBezTo>
                <a:close/>
              </a:path>
            </a:pathLst>
          </a:custGeom>
          <a:solidFill>
            <a:srgbClr val="3EB8CD"/>
          </a:solidFill>
          <a:ln>
            <a:solidFill>
              <a:schemeClr val="bg1">
                <a:alpha val="40000"/>
              </a:schemeClr>
            </a:solidFill>
          </a:ln>
          <a:effectLst>
            <a:outerShdw blurRad="190500" dist="1905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57F874F5-BACC-4714-9C4D-47F05446685E}"/>
              </a:ext>
            </a:extLst>
          </p:cNvPr>
          <p:cNvSpPr txBox="1"/>
          <p:nvPr/>
        </p:nvSpPr>
        <p:spPr>
          <a:xfrm>
            <a:off x="155143" y="1364107"/>
            <a:ext cx="3856823"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850E2D6E-187A-41F6-9845-31EE614AC0D2}"/>
              </a:ext>
            </a:extLst>
          </p:cNvPr>
          <p:cNvSpPr txBox="1"/>
          <p:nvPr/>
        </p:nvSpPr>
        <p:spPr>
          <a:xfrm>
            <a:off x="155143" y="3657837"/>
            <a:ext cx="364823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29ECA02B-1F87-4202-AD92-AFDF301115FB}"/>
              </a:ext>
            </a:extLst>
          </p:cNvPr>
          <p:cNvSpPr txBox="1"/>
          <p:nvPr/>
        </p:nvSpPr>
        <p:spPr>
          <a:xfrm>
            <a:off x="4267200" y="5273709"/>
            <a:ext cx="4129158" cy="152657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89AAAE88-8665-4713-83DD-A2CD568091A5}"/>
              </a:ext>
            </a:extLst>
          </p:cNvPr>
          <p:cNvSpPr txBox="1"/>
          <p:nvPr/>
        </p:nvSpPr>
        <p:spPr>
          <a:xfrm>
            <a:off x="8596028" y="4212015"/>
            <a:ext cx="3595971" cy="171123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A8AE023D-D0C2-4FCC-81D1-B4E5C5A1C701}"/>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grpSp>
        <p:nvGrpSpPr>
          <p:cNvPr id="51" name="Group 50">
            <a:extLst>
              <a:ext uri="{FF2B5EF4-FFF2-40B4-BE49-F238E27FC236}">
                <a16:creationId xmlns:a16="http://schemas.microsoft.com/office/drawing/2014/main" id="{369D0FC6-192C-4149-87D7-AEDC6FA599F5}"/>
              </a:ext>
            </a:extLst>
          </p:cNvPr>
          <p:cNvGrpSpPr/>
          <p:nvPr/>
        </p:nvGrpSpPr>
        <p:grpSpPr>
          <a:xfrm>
            <a:off x="5171700" y="2016261"/>
            <a:ext cx="2286000" cy="2286000"/>
            <a:chOff x="4978999" y="2195515"/>
            <a:chExt cx="2286000" cy="2286000"/>
          </a:xfrm>
          <a:effectLst>
            <a:outerShdw blurRad="190500" dist="190500" dir="2700000" algn="tl" rotWithShape="0">
              <a:prstClr val="black">
                <a:alpha val="40000"/>
              </a:prstClr>
            </a:outerShdw>
          </a:effectLst>
        </p:grpSpPr>
        <p:grpSp>
          <p:nvGrpSpPr>
            <p:cNvPr id="42" name="Group 41">
              <a:extLst>
                <a:ext uri="{FF2B5EF4-FFF2-40B4-BE49-F238E27FC236}">
                  <a16:creationId xmlns:a16="http://schemas.microsoft.com/office/drawing/2014/main" id="{7988769E-A633-4C89-BA28-7192FD85FD4A}"/>
                </a:ext>
              </a:extLst>
            </p:cNvPr>
            <p:cNvGrpSpPr>
              <a:grpSpLocks noChangeAspect="1"/>
            </p:cNvGrpSpPr>
            <p:nvPr/>
          </p:nvGrpSpPr>
          <p:grpSpPr>
            <a:xfrm rot="2660759">
              <a:off x="4978999" y="2195515"/>
              <a:ext cx="2286000" cy="2286000"/>
              <a:chOff x="3307080" y="1180751"/>
              <a:chExt cx="3200400" cy="3200400"/>
            </a:xfrm>
          </p:grpSpPr>
          <p:grpSp>
            <p:nvGrpSpPr>
              <p:cNvPr id="43" name="Group 42">
                <a:extLst>
                  <a:ext uri="{FF2B5EF4-FFF2-40B4-BE49-F238E27FC236}">
                    <a16:creationId xmlns:a16="http://schemas.microsoft.com/office/drawing/2014/main" id="{0F6AEC9A-EE50-4368-A423-7221358CE8ED}"/>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48CB25CC-D55B-4263-A367-3E18A121A3BD}"/>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5EFE09C-F09A-4362-8CF7-0774B14A939A}"/>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F13AE45-22B4-4245-A119-405CAA744C06}"/>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8CE86665-0E71-4C24-B5E9-107611E0CD5C}"/>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33F9727C-2274-4DE0-AB19-36761A3C73AB}"/>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Shape 43">
                <a:extLst>
                  <a:ext uri="{FF2B5EF4-FFF2-40B4-BE49-F238E27FC236}">
                    <a16:creationId xmlns:a16="http://schemas.microsoft.com/office/drawing/2014/main" id="{491BF394-A2C3-424F-89B3-8E94D8B46A4C}"/>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Oval 49">
              <a:extLst>
                <a:ext uri="{FF2B5EF4-FFF2-40B4-BE49-F238E27FC236}">
                  <a16:creationId xmlns:a16="http://schemas.microsoft.com/office/drawing/2014/main" id="{2FC59FF9-52F1-45AC-A76E-2815D1B7AC34}"/>
                </a:ext>
              </a:extLst>
            </p:cNvPr>
            <p:cNvSpPr>
              <a:spLocks noChangeAspect="1"/>
            </p:cNvSpPr>
            <p:nvPr/>
          </p:nvSpPr>
          <p:spPr>
            <a:xfrm>
              <a:off x="5227320" y="2457358"/>
              <a:ext cx="1737360" cy="1737361"/>
            </a:xfrm>
            <a:prstGeom prst="ellipse">
              <a:avLst/>
            </a:prstGeom>
            <a:noFill/>
            <a:ln w="12700">
              <a:solidFill>
                <a:srgbClr val="4F4F4F">
                  <a:alpha val="80000"/>
                </a:srgbClr>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E61D875C-02E5-4579-A7F9-134DE080249E}"/>
              </a:ext>
            </a:extLst>
          </p:cNvPr>
          <p:cNvSpPr txBox="1">
            <a:spLocks noChangeArrowheads="1"/>
          </p:cNvSpPr>
          <p:nvPr/>
        </p:nvSpPr>
        <p:spPr bwMode="auto">
          <a:xfrm>
            <a:off x="5458010" y="2648638"/>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636363"/>
                </a:solidFill>
                <a:latin typeface="Bernard MT Condensed" panose="02050806060905020404" pitchFamily="18" charset="0"/>
              </a:rPr>
              <a:t>LOREM IPSUM</a:t>
            </a:r>
          </a:p>
          <a:p>
            <a:pPr algn="ctr"/>
            <a:endParaRPr lang="en-US" sz="500" b="1" dirty="0">
              <a:solidFill>
                <a:srgbClr val="636363"/>
              </a:solidFill>
              <a:latin typeface="Candara" panose="020E0502030303020204" pitchFamily="34" charset="0"/>
            </a:endParaRPr>
          </a:p>
          <a:p>
            <a:pPr algn="ctr"/>
            <a:r>
              <a:rPr lang="en-US" sz="1100" dirty="0">
                <a:solidFill>
                  <a:srgbClr val="636363"/>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35528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right)">
                                      <p:cBhvr>
                                        <p:cTn id="7" dur="500"/>
                                        <p:tgtEl>
                                          <p:spTgt spid="41"/>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750" fill="hold"/>
                                        <p:tgtEl>
                                          <p:spTgt spid="51"/>
                                        </p:tgtEl>
                                        <p:attrNameLst>
                                          <p:attrName>ppt_w</p:attrName>
                                        </p:attrNameLst>
                                      </p:cBhvr>
                                      <p:tavLst>
                                        <p:tav tm="0">
                                          <p:val>
                                            <p:fltVal val="0"/>
                                          </p:val>
                                        </p:tav>
                                        <p:tav tm="100000">
                                          <p:val>
                                            <p:strVal val="#ppt_w"/>
                                          </p:val>
                                        </p:tav>
                                      </p:tavLst>
                                    </p:anim>
                                    <p:anim calcmode="lin" valueType="num">
                                      <p:cBhvr>
                                        <p:cTn id="12" dur="750" fill="hold"/>
                                        <p:tgtEl>
                                          <p:spTgt spid="51"/>
                                        </p:tgtEl>
                                        <p:attrNameLst>
                                          <p:attrName>ppt_h</p:attrName>
                                        </p:attrNameLst>
                                      </p:cBhvr>
                                      <p:tavLst>
                                        <p:tav tm="0">
                                          <p:val>
                                            <p:fltVal val="0"/>
                                          </p:val>
                                        </p:tav>
                                        <p:tav tm="100000">
                                          <p:val>
                                            <p:strVal val="#ppt_h"/>
                                          </p:val>
                                        </p:tav>
                                      </p:tavLst>
                                    </p:anim>
                                    <p:animEffect transition="in" filter="fade">
                                      <p:cBhvr>
                                        <p:cTn id="13" dur="750"/>
                                        <p:tgtEl>
                                          <p:spTgt spid="5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p:cTn id="16" dur="750" fill="hold"/>
                                        <p:tgtEl>
                                          <p:spTgt spid="52"/>
                                        </p:tgtEl>
                                        <p:attrNameLst>
                                          <p:attrName>ppt_w</p:attrName>
                                        </p:attrNameLst>
                                      </p:cBhvr>
                                      <p:tavLst>
                                        <p:tav tm="0">
                                          <p:val>
                                            <p:fltVal val="0"/>
                                          </p:val>
                                        </p:tav>
                                        <p:tav tm="100000">
                                          <p:val>
                                            <p:strVal val="#ppt_w"/>
                                          </p:val>
                                        </p:tav>
                                      </p:tavLst>
                                    </p:anim>
                                    <p:anim calcmode="lin" valueType="num">
                                      <p:cBhvr>
                                        <p:cTn id="17" dur="750" fill="hold"/>
                                        <p:tgtEl>
                                          <p:spTgt spid="52"/>
                                        </p:tgtEl>
                                        <p:attrNameLst>
                                          <p:attrName>ppt_h</p:attrName>
                                        </p:attrNameLst>
                                      </p:cBhvr>
                                      <p:tavLst>
                                        <p:tav tm="0">
                                          <p:val>
                                            <p:fltVal val="0"/>
                                          </p:val>
                                        </p:tav>
                                        <p:tav tm="100000">
                                          <p:val>
                                            <p:strVal val="#ppt_h"/>
                                          </p:val>
                                        </p:tav>
                                      </p:tavLst>
                                    </p:anim>
                                    <p:animEffect transition="in" filter="fade">
                                      <p:cBhvr>
                                        <p:cTn id="18" dur="750"/>
                                        <p:tgtEl>
                                          <p:spTgt spid="52"/>
                                        </p:tgtEl>
                                      </p:cBhvr>
                                    </p:animEffect>
                                  </p:childTnLst>
                                </p:cTn>
                              </p:par>
                            </p:childTnLst>
                          </p:cTn>
                        </p:par>
                        <p:par>
                          <p:cTn id="19" fill="hold">
                            <p:stCondLst>
                              <p:cond delay="1250"/>
                            </p:stCondLst>
                            <p:childTnLst>
                              <p:par>
                                <p:cTn id="20" presetID="31" presetClass="entr" presetSubtype="0" fill="hold" grpId="0" nodeType="afterEffect">
                                  <p:stCondLst>
                                    <p:cond delay="0"/>
                                  </p:stCondLst>
                                  <p:childTnLst>
                                    <p:set>
                                      <p:cBhvr>
                                        <p:cTn id="21" dur="1" fill="hold">
                                          <p:stCondLst>
                                            <p:cond delay="0"/>
                                          </p:stCondLst>
                                        </p:cTn>
                                        <p:tgtEl>
                                          <p:spTgt spid="19"/>
                                        </p:tgtEl>
                                        <p:attrNameLst>
                                          <p:attrName>style.visibility</p:attrName>
                                        </p:attrNameLst>
                                      </p:cBhvr>
                                      <p:to>
                                        <p:strVal val="visible"/>
                                      </p:to>
                                    </p:set>
                                    <p:anim calcmode="lin" valueType="num">
                                      <p:cBhvr>
                                        <p:cTn id="22" dur="1000" fill="hold"/>
                                        <p:tgtEl>
                                          <p:spTgt spid="19"/>
                                        </p:tgtEl>
                                        <p:attrNameLst>
                                          <p:attrName>ppt_w</p:attrName>
                                        </p:attrNameLst>
                                      </p:cBhvr>
                                      <p:tavLst>
                                        <p:tav tm="0">
                                          <p:val>
                                            <p:fltVal val="0"/>
                                          </p:val>
                                        </p:tav>
                                        <p:tav tm="100000">
                                          <p:val>
                                            <p:strVal val="#ppt_w"/>
                                          </p:val>
                                        </p:tav>
                                      </p:tavLst>
                                    </p:anim>
                                    <p:anim calcmode="lin" valueType="num">
                                      <p:cBhvr>
                                        <p:cTn id="23" dur="1000" fill="hold"/>
                                        <p:tgtEl>
                                          <p:spTgt spid="19"/>
                                        </p:tgtEl>
                                        <p:attrNameLst>
                                          <p:attrName>ppt_h</p:attrName>
                                        </p:attrNameLst>
                                      </p:cBhvr>
                                      <p:tavLst>
                                        <p:tav tm="0">
                                          <p:val>
                                            <p:fltVal val="0"/>
                                          </p:val>
                                        </p:tav>
                                        <p:tav tm="100000">
                                          <p:val>
                                            <p:strVal val="#ppt_h"/>
                                          </p:val>
                                        </p:tav>
                                      </p:tavLst>
                                    </p:anim>
                                    <p:anim calcmode="lin" valueType="num">
                                      <p:cBhvr>
                                        <p:cTn id="24" dur="1000" fill="hold"/>
                                        <p:tgtEl>
                                          <p:spTgt spid="19"/>
                                        </p:tgtEl>
                                        <p:attrNameLst>
                                          <p:attrName>style.rotation</p:attrName>
                                        </p:attrNameLst>
                                      </p:cBhvr>
                                      <p:tavLst>
                                        <p:tav tm="0">
                                          <p:val>
                                            <p:fltVal val="90"/>
                                          </p:val>
                                        </p:tav>
                                        <p:tav tm="100000">
                                          <p:val>
                                            <p:fltVal val="0"/>
                                          </p:val>
                                        </p:tav>
                                      </p:tavLst>
                                    </p:anim>
                                    <p:animEffect transition="in" filter="fade">
                                      <p:cBhvr>
                                        <p:cTn id="25" dur="1000"/>
                                        <p:tgtEl>
                                          <p:spTgt spid="19"/>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p:cTn id="28" dur="1000" fill="hold"/>
                                        <p:tgtEl>
                                          <p:spTgt spid="32"/>
                                        </p:tgtEl>
                                        <p:attrNameLst>
                                          <p:attrName>ppt_w</p:attrName>
                                        </p:attrNameLst>
                                      </p:cBhvr>
                                      <p:tavLst>
                                        <p:tav tm="0">
                                          <p:val>
                                            <p:fltVal val="0"/>
                                          </p:val>
                                        </p:tav>
                                        <p:tav tm="100000">
                                          <p:val>
                                            <p:strVal val="#ppt_w"/>
                                          </p:val>
                                        </p:tav>
                                      </p:tavLst>
                                    </p:anim>
                                    <p:anim calcmode="lin" valueType="num">
                                      <p:cBhvr>
                                        <p:cTn id="29" dur="1000" fill="hold"/>
                                        <p:tgtEl>
                                          <p:spTgt spid="32"/>
                                        </p:tgtEl>
                                        <p:attrNameLst>
                                          <p:attrName>ppt_h</p:attrName>
                                        </p:attrNameLst>
                                      </p:cBhvr>
                                      <p:tavLst>
                                        <p:tav tm="0">
                                          <p:val>
                                            <p:fltVal val="0"/>
                                          </p:val>
                                        </p:tav>
                                        <p:tav tm="100000">
                                          <p:val>
                                            <p:strVal val="#ppt_h"/>
                                          </p:val>
                                        </p:tav>
                                      </p:tavLst>
                                    </p:anim>
                                    <p:anim calcmode="lin" valueType="num">
                                      <p:cBhvr>
                                        <p:cTn id="30" dur="1000" fill="hold"/>
                                        <p:tgtEl>
                                          <p:spTgt spid="32"/>
                                        </p:tgtEl>
                                        <p:attrNameLst>
                                          <p:attrName>style.rotation</p:attrName>
                                        </p:attrNameLst>
                                      </p:cBhvr>
                                      <p:tavLst>
                                        <p:tav tm="0">
                                          <p:val>
                                            <p:fltVal val="90"/>
                                          </p:val>
                                        </p:tav>
                                        <p:tav tm="100000">
                                          <p:val>
                                            <p:fltVal val="0"/>
                                          </p:val>
                                        </p:tav>
                                      </p:tavLst>
                                    </p:anim>
                                    <p:animEffect transition="in" filter="fade">
                                      <p:cBhvr>
                                        <p:cTn id="31" dur="1000"/>
                                        <p:tgtEl>
                                          <p:spTgt spid="32"/>
                                        </p:tgtEl>
                                      </p:cBhvr>
                                    </p:animEffect>
                                  </p:childTnLst>
                                </p:cTn>
                              </p:par>
                            </p:childTnLst>
                          </p:cTn>
                        </p:par>
                        <p:par>
                          <p:cTn id="32" fill="hold">
                            <p:stCondLst>
                              <p:cond delay="2250"/>
                            </p:stCondLst>
                            <p:childTnLst>
                              <p:par>
                                <p:cTn id="33" presetID="23" presetClass="entr" presetSubtype="36" fill="hold" grpId="0" nodeType="afterEffect">
                                  <p:stCondLst>
                                    <p:cond delay="0"/>
                                  </p:stCondLst>
                                  <p:childTnLst>
                                    <p:set>
                                      <p:cBhvr>
                                        <p:cTn id="34" dur="1" fill="hold">
                                          <p:stCondLst>
                                            <p:cond delay="0"/>
                                          </p:stCondLst>
                                        </p:cTn>
                                        <p:tgtEl>
                                          <p:spTgt spid="27"/>
                                        </p:tgtEl>
                                        <p:attrNameLst>
                                          <p:attrName>style.visibility</p:attrName>
                                        </p:attrNameLst>
                                      </p:cBhvr>
                                      <p:to>
                                        <p:strVal val="visible"/>
                                      </p:to>
                                    </p:set>
                                    <p:anim calcmode="lin" valueType="num">
                                      <p:cBhvr>
                                        <p:cTn id="35" dur="500" fill="hold"/>
                                        <p:tgtEl>
                                          <p:spTgt spid="27"/>
                                        </p:tgtEl>
                                        <p:attrNameLst>
                                          <p:attrName>ppt_w</p:attrName>
                                        </p:attrNameLst>
                                      </p:cBhvr>
                                      <p:tavLst>
                                        <p:tav tm="0">
                                          <p:val>
                                            <p:strVal val="(6*min(max(#ppt_w*#ppt_h,.3),1)-7.4)/-.7*#ppt_w"/>
                                          </p:val>
                                        </p:tav>
                                        <p:tav tm="100000">
                                          <p:val>
                                            <p:strVal val="#ppt_w"/>
                                          </p:val>
                                        </p:tav>
                                      </p:tavLst>
                                    </p:anim>
                                    <p:anim calcmode="lin" valueType="num">
                                      <p:cBhvr>
                                        <p:cTn id="36" dur="500" fill="hold"/>
                                        <p:tgtEl>
                                          <p:spTgt spid="27"/>
                                        </p:tgtEl>
                                        <p:attrNameLst>
                                          <p:attrName>ppt_h</p:attrName>
                                        </p:attrNameLst>
                                      </p:cBhvr>
                                      <p:tavLst>
                                        <p:tav tm="0">
                                          <p:val>
                                            <p:strVal val="(6*min(max(#ppt_w*#ppt_h,.3),1)-7.4)/-.7*#ppt_h"/>
                                          </p:val>
                                        </p:tav>
                                        <p:tav tm="100000">
                                          <p:val>
                                            <p:strVal val="#ppt_h"/>
                                          </p:val>
                                        </p:tav>
                                      </p:tavLst>
                                    </p:anim>
                                    <p:anim calcmode="lin" valueType="num">
                                      <p:cBhvr>
                                        <p:cTn id="37" dur="500" fill="hold"/>
                                        <p:tgtEl>
                                          <p:spTgt spid="27"/>
                                        </p:tgtEl>
                                        <p:attrNameLst>
                                          <p:attrName>ppt_x</p:attrName>
                                        </p:attrNameLst>
                                      </p:cBhvr>
                                      <p:tavLst>
                                        <p:tav tm="0">
                                          <p:val>
                                            <p:fltVal val="0.5"/>
                                          </p:val>
                                        </p:tav>
                                        <p:tav tm="100000">
                                          <p:val>
                                            <p:strVal val="#ppt_x"/>
                                          </p:val>
                                        </p:tav>
                                      </p:tavLst>
                                    </p:anim>
                                    <p:anim calcmode="lin" valueType="num">
                                      <p:cBhvr>
                                        <p:cTn id="38"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2750"/>
                            </p:stCondLst>
                            <p:childTnLst>
                              <p:par>
                                <p:cTn id="40" presetID="42" presetClass="entr" presetSubtype="0"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Effect transition="in" filter="fade">
                                      <p:cBhvr>
                                        <p:cTn id="42" dur="1000"/>
                                        <p:tgtEl>
                                          <p:spTgt spid="37"/>
                                        </p:tgtEl>
                                      </p:cBhvr>
                                    </p:animEffect>
                                    <p:anim calcmode="lin" valueType="num">
                                      <p:cBhvr>
                                        <p:cTn id="43" dur="1000" fill="hold"/>
                                        <p:tgtEl>
                                          <p:spTgt spid="37"/>
                                        </p:tgtEl>
                                        <p:attrNameLst>
                                          <p:attrName>ppt_x</p:attrName>
                                        </p:attrNameLst>
                                      </p:cBhvr>
                                      <p:tavLst>
                                        <p:tav tm="0">
                                          <p:val>
                                            <p:strVal val="#ppt_x"/>
                                          </p:val>
                                        </p:tav>
                                        <p:tav tm="100000">
                                          <p:val>
                                            <p:strVal val="#ppt_x"/>
                                          </p:val>
                                        </p:tav>
                                      </p:tavLst>
                                    </p:anim>
                                    <p:anim calcmode="lin" valueType="num">
                                      <p:cBhvr>
                                        <p:cTn id="44" dur="1000" fill="hold"/>
                                        <p:tgtEl>
                                          <p:spTgt spid="3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23" presetClass="entr" presetSubtype="36"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 calcmode="lin" valueType="num">
                                      <p:cBhvr>
                                        <p:cTn id="48" dur="500" fill="hold"/>
                                        <p:tgtEl>
                                          <p:spTgt spid="24"/>
                                        </p:tgtEl>
                                        <p:attrNameLst>
                                          <p:attrName>ppt_w</p:attrName>
                                        </p:attrNameLst>
                                      </p:cBhvr>
                                      <p:tavLst>
                                        <p:tav tm="0">
                                          <p:val>
                                            <p:strVal val="(6*min(max(#ppt_w*#ppt_h,.3),1)-7.4)/-.7*#ppt_w"/>
                                          </p:val>
                                        </p:tav>
                                        <p:tav tm="100000">
                                          <p:val>
                                            <p:strVal val="#ppt_w"/>
                                          </p:val>
                                        </p:tav>
                                      </p:tavLst>
                                    </p:anim>
                                    <p:anim calcmode="lin" valueType="num">
                                      <p:cBhvr>
                                        <p:cTn id="49" dur="500" fill="hold"/>
                                        <p:tgtEl>
                                          <p:spTgt spid="24"/>
                                        </p:tgtEl>
                                        <p:attrNameLst>
                                          <p:attrName>ppt_h</p:attrName>
                                        </p:attrNameLst>
                                      </p:cBhvr>
                                      <p:tavLst>
                                        <p:tav tm="0">
                                          <p:val>
                                            <p:strVal val="(6*min(max(#ppt_w*#ppt_h,.3),1)-7.4)/-.7*#ppt_h"/>
                                          </p:val>
                                        </p:tav>
                                        <p:tav tm="100000">
                                          <p:val>
                                            <p:strVal val="#ppt_h"/>
                                          </p:val>
                                        </p:tav>
                                      </p:tavLst>
                                    </p:anim>
                                    <p:anim calcmode="lin" valueType="num">
                                      <p:cBhvr>
                                        <p:cTn id="50" dur="500" fill="hold"/>
                                        <p:tgtEl>
                                          <p:spTgt spid="24"/>
                                        </p:tgtEl>
                                        <p:attrNameLst>
                                          <p:attrName>ppt_x</p:attrName>
                                        </p:attrNameLst>
                                      </p:cBhvr>
                                      <p:tavLst>
                                        <p:tav tm="0">
                                          <p:val>
                                            <p:fltVal val="0.5"/>
                                          </p:val>
                                        </p:tav>
                                        <p:tav tm="100000">
                                          <p:val>
                                            <p:strVal val="#ppt_x"/>
                                          </p:val>
                                        </p:tav>
                                      </p:tavLst>
                                    </p:anim>
                                    <p:anim calcmode="lin" valueType="num">
                                      <p:cBhvr>
                                        <p:cTn id="51"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2" fill="hold">
                            <p:stCondLst>
                              <p:cond delay="4250"/>
                            </p:stCondLst>
                            <p:childTnLst>
                              <p:par>
                                <p:cTn id="53" presetID="42"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5250"/>
                            </p:stCondLst>
                            <p:childTnLst>
                              <p:par>
                                <p:cTn id="59" presetID="23" presetClass="entr" presetSubtype="36" fill="hold" grpId="0" nodeType="afterEffect">
                                  <p:stCondLst>
                                    <p:cond delay="0"/>
                                  </p:stCondLst>
                                  <p:childTnLst>
                                    <p:set>
                                      <p:cBhvr>
                                        <p:cTn id="60" dur="1" fill="hold">
                                          <p:stCondLst>
                                            <p:cond delay="0"/>
                                          </p:stCondLst>
                                        </p:cTn>
                                        <p:tgtEl>
                                          <p:spTgt spid="34"/>
                                        </p:tgtEl>
                                        <p:attrNameLst>
                                          <p:attrName>style.visibility</p:attrName>
                                        </p:attrNameLst>
                                      </p:cBhvr>
                                      <p:to>
                                        <p:strVal val="visible"/>
                                      </p:to>
                                    </p:set>
                                    <p:anim calcmode="lin" valueType="num">
                                      <p:cBhvr>
                                        <p:cTn id="61" dur="500" fill="hold"/>
                                        <p:tgtEl>
                                          <p:spTgt spid="34"/>
                                        </p:tgtEl>
                                        <p:attrNameLst>
                                          <p:attrName>ppt_w</p:attrName>
                                        </p:attrNameLst>
                                      </p:cBhvr>
                                      <p:tavLst>
                                        <p:tav tm="0">
                                          <p:val>
                                            <p:strVal val="(6*min(max(#ppt_w*#ppt_h,.3),1)-7.4)/-.7*#ppt_w"/>
                                          </p:val>
                                        </p:tav>
                                        <p:tav tm="100000">
                                          <p:val>
                                            <p:strVal val="#ppt_w"/>
                                          </p:val>
                                        </p:tav>
                                      </p:tavLst>
                                    </p:anim>
                                    <p:anim calcmode="lin" valueType="num">
                                      <p:cBhvr>
                                        <p:cTn id="62" dur="500" fill="hold"/>
                                        <p:tgtEl>
                                          <p:spTgt spid="34"/>
                                        </p:tgtEl>
                                        <p:attrNameLst>
                                          <p:attrName>ppt_h</p:attrName>
                                        </p:attrNameLst>
                                      </p:cBhvr>
                                      <p:tavLst>
                                        <p:tav tm="0">
                                          <p:val>
                                            <p:strVal val="(6*min(max(#ppt_w*#ppt_h,.3),1)-7.4)/-.7*#ppt_h"/>
                                          </p:val>
                                        </p:tav>
                                        <p:tav tm="100000">
                                          <p:val>
                                            <p:strVal val="#ppt_h"/>
                                          </p:val>
                                        </p:tav>
                                      </p:tavLst>
                                    </p:anim>
                                    <p:anim calcmode="lin" valueType="num">
                                      <p:cBhvr>
                                        <p:cTn id="63" dur="500" fill="hold"/>
                                        <p:tgtEl>
                                          <p:spTgt spid="34"/>
                                        </p:tgtEl>
                                        <p:attrNameLst>
                                          <p:attrName>ppt_x</p:attrName>
                                        </p:attrNameLst>
                                      </p:cBhvr>
                                      <p:tavLst>
                                        <p:tav tm="0">
                                          <p:val>
                                            <p:fltVal val="0.5"/>
                                          </p:val>
                                        </p:tav>
                                        <p:tav tm="100000">
                                          <p:val>
                                            <p:strVal val="#ppt_x"/>
                                          </p:val>
                                        </p:tav>
                                      </p:tavLst>
                                    </p:anim>
                                    <p:anim calcmode="lin" valueType="num">
                                      <p:cBhvr>
                                        <p:cTn id="64"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65" fill="hold">
                            <p:stCondLst>
                              <p:cond delay="5750"/>
                            </p:stCondLst>
                            <p:childTnLst>
                              <p:par>
                                <p:cTn id="66" presetID="42" presetClass="entr" presetSubtype="0" fill="hold" grpId="0" nodeType="afterEffect">
                                  <p:stCondLst>
                                    <p:cond delay="0"/>
                                  </p:stCondLst>
                                  <p:childTnLst>
                                    <p:set>
                                      <p:cBhvr>
                                        <p:cTn id="67" dur="1" fill="hold">
                                          <p:stCondLst>
                                            <p:cond delay="0"/>
                                          </p:stCondLst>
                                        </p:cTn>
                                        <p:tgtEl>
                                          <p:spTgt spid="39"/>
                                        </p:tgtEl>
                                        <p:attrNameLst>
                                          <p:attrName>style.visibility</p:attrName>
                                        </p:attrNameLst>
                                      </p:cBhvr>
                                      <p:to>
                                        <p:strVal val="visible"/>
                                      </p:to>
                                    </p:set>
                                    <p:animEffect transition="in" filter="fade">
                                      <p:cBhvr>
                                        <p:cTn id="68" dur="1000"/>
                                        <p:tgtEl>
                                          <p:spTgt spid="39"/>
                                        </p:tgtEl>
                                      </p:cBhvr>
                                    </p:animEffect>
                                    <p:anim calcmode="lin" valueType="num">
                                      <p:cBhvr>
                                        <p:cTn id="69" dur="1000" fill="hold"/>
                                        <p:tgtEl>
                                          <p:spTgt spid="39"/>
                                        </p:tgtEl>
                                        <p:attrNameLst>
                                          <p:attrName>ppt_x</p:attrName>
                                        </p:attrNameLst>
                                      </p:cBhvr>
                                      <p:tavLst>
                                        <p:tav tm="0">
                                          <p:val>
                                            <p:strVal val="#ppt_x"/>
                                          </p:val>
                                        </p:tav>
                                        <p:tav tm="100000">
                                          <p:val>
                                            <p:strVal val="#ppt_x"/>
                                          </p:val>
                                        </p:tav>
                                      </p:tavLst>
                                    </p:anim>
                                    <p:anim calcmode="lin" valueType="num">
                                      <p:cBhvr>
                                        <p:cTn id="70" dur="1000" fill="hold"/>
                                        <p:tgtEl>
                                          <p:spTgt spid="39"/>
                                        </p:tgtEl>
                                        <p:attrNameLst>
                                          <p:attrName>ppt_y</p:attrName>
                                        </p:attrNameLst>
                                      </p:cBhvr>
                                      <p:tavLst>
                                        <p:tav tm="0">
                                          <p:val>
                                            <p:strVal val="#ppt_y+.1"/>
                                          </p:val>
                                        </p:tav>
                                        <p:tav tm="100000">
                                          <p:val>
                                            <p:strVal val="#ppt_y"/>
                                          </p:val>
                                        </p:tav>
                                      </p:tavLst>
                                    </p:anim>
                                  </p:childTnLst>
                                </p:cTn>
                              </p:par>
                            </p:childTnLst>
                          </p:cTn>
                        </p:par>
                        <p:par>
                          <p:cTn id="71" fill="hold">
                            <p:stCondLst>
                              <p:cond delay="6750"/>
                            </p:stCondLst>
                            <p:childTnLst>
                              <p:par>
                                <p:cTn id="72" presetID="23" presetClass="entr" presetSubtype="36" fill="hold" grpId="0" nodeType="afterEffect">
                                  <p:stCondLst>
                                    <p:cond delay="0"/>
                                  </p:stCondLst>
                                  <p:childTnLst>
                                    <p:set>
                                      <p:cBhvr>
                                        <p:cTn id="73" dur="1" fill="hold">
                                          <p:stCondLst>
                                            <p:cond delay="0"/>
                                          </p:stCondLst>
                                        </p:cTn>
                                        <p:tgtEl>
                                          <p:spTgt spid="33"/>
                                        </p:tgtEl>
                                        <p:attrNameLst>
                                          <p:attrName>style.visibility</p:attrName>
                                        </p:attrNameLst>
                                      </p:cBhvr>
                                      <p:to>
                                        <p:strVal val="visible"/>
                                      </p:to>
                                    </p:set>
                                    <p:anim calcmode="lin" valueType="num">
                                      <p:cBhvr>
                                        <p:cTn id="74" dur="500" fill="hold"/>
                                        <p:tgtEl>
                                          <p:spTgt spid="33"/>
                                        </p:tgtEl>
                                        <p:attrNameLst>
                                          <p:attrName>ppt_w</p:attrName>
                                        </p:attrNameLst>
                                      </p:cBhvr>
                                      <p:tavLst>
                                        <p:tav tm="0">
                                          <p:val>
                                            <p:strVal val="(6*min(max(#ppt_w*#ppt_h,.3),1)-7.4)/-.7*#ppt_w"/>
                                          </p:val>
                                        </p:tav>
                                        <p:tav tm="100000">
                                          <p:val>
                                            <p:strVal val="#ppt_w"/>
                                          </p:val>
                                        </p:tav>
                                      </p:tavLst>
                                    </p:anim>
                                    <p:anim calcmode="lin" valueType="num">
                                      <p:cBhvr>
                                        <p:cTn id="75" dur="500" fill="hold"/>
                                        <p:tgtEl>
                                          <p:spTgt spid="33"/>
                                        </p:tgtEl>
                                        <p:attrNameLst>
                                          <p:attrName>ppt_h</p:attrName>
                                        </p:attrNameLst>
                                      </p:cBhvr>
                                      <p:tavLst>
                                        <p:tav tm="0">
                                          <p:val>
                                            <p:strVal val="(6*min(max(#ppt_w*#ppt_h,.3),1)-7.4)/-.7*#ppt_h"/>
                                          </p:val>
                                        </p:tav>
                                        <p:tav tm="100000">
                                          <p:val>
                                            <p:strVal val="#ppt_h"/>
                                          </p:val>
                                        </p:tav>
                                      </p:tavLst>
                                    </p:anim>
                                    <p:anim calcmode="lin" valueType="num">
                                      <p:cBhvr>
                                        <p:cTn id="76" dur="500" fill="hold"/>
                                        <p:tgtEl>
                                          <p:spTgt spid="33"/>
                                        </p:tgtEl>
                                        <p:attrNameLst>
                                          <p:attrName>ppt_x</p:attrName>
                                        </p:attrNameLst>
                                      </p:cBhvr>
                                      <p:tavLst>
                                        <p:tav tm="0">
                                          <p:val>
                                            <p:fltVal val="0.5"/>
                                          </p:val>
                                        </p:tav>
                                        <p:tav tm="100000">
                                          <p:val>
                                            <p:strVal val="#ppt_x"/>
                                          </p:val>
                                        </p:tav>
                                      </p:tavLst>
                                    </p:anim>
                                    <p:anim calcmode="lin" valueType="num">
                                      <p:cBhvr>
                                        <p:cTn id="77"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78" fill="hold">
                            <p:stCondLst>
                              <p:cond delay="7250"/>
                            </p:stCondLst>
                            <p:childTnLst>
                              <p:par>
                                <p:cTn id="79" presetID="42" presetClass="entr" presetSubtype="0" fill="hold" grpId="0" nodeType="afterEffect">
                                  <p:stCondLst>
                                    <p:cond delay="0"/>
                                  </p:stCondLst>
                                  <p:childTnLst>
                                    <p:set>
                                      <p:cBhvr>
                                        <p:cTn id="80" dur="1" fill="hold">
                                          <p:stCondLst>
                                            <p:cond delay="0"/>
                                          </p:stCondLst>
                                        </p:cTn>
                                        <p:tgtEl>
                                          <p:spTgt spid="40"/>
                                        </p:tgtEl>
                                        <p:attrNameLst>
                                          <p:attrName>style.visibility</p:attrName>
                                        </p:attrNameLst>
                                      </p:cBhvr>
                                      <p:to>
                                        <p:strVal val="visible"/>
                                      </p:to>
                                    </p:set>
                                    <p:animEffect transition="in" filter="fade">
                                      <p:cBhvr>
                                        <p:cTn id="81" dur="1000"/>
                                        <p:tgtEl>
                                          <p:spTgt spid="40"/>
                                        </p:tgtEl>
                                      </p:cBhvr>
                                    </p:animEffect>
                                    <p:anim calcmode="lin" valueType="num">
                                      <p:cBhvr>
                                        <p:cTn id="82" dur="1000" fill="hold"/>
                                        <p:tgtEl>
                                          <p:spTgt spid="40"/>
                                        </p:tgtEl>
                                        <p:attrNameLst>
                                          <p:attrName>ppt_x</p:attrName>
                                        </p:attrNameLst>
                                      </p:cBhvr>
                                      <p:tavLst>
                                        <p:tav tm="0">
                                          <p:val>
                                            <p:strVal val="#ppt_x"/>
                                          </p:val>
                                        </p:tav>
                                        <p:tav tm="100000">
                                          <p:val>
                                            <p:strVal val="#ppt_x"/>
                                          </p:val>
                                        </p:tav>
                                      </p:tavLst>
                                    </p:anim>
                                    <p:anim calcmode="lin" valueType="num">
                                      <p:cBhvr>
                                        <p:cTn id="8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4" grpId="0" animBg="1"/>
      <p:bldP spid="27" grpId="0" animBg="1"/>
      <p:bldP spid="32" grpId="0" animBg="1"/>
      <p:bldP spid="33" grpId="0" animBg="1"/>
      <p:bldP spid="34" grpId="0" animBg="1"/>
      <p:bldP spid="37" grpId="0"/>
      <p:bldP spid="38" grpId="0"/>
      <p:bldP spid="39" grpId="0"/>
      <p:bldP spid="40" grpId="0"/>
      <p:bldP spid="41" grpId="0"/>
      <p:bldP spid="5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Flowchart: Document 6">
            <a:extLst>
              <a:ext uri="{FF2B5EF4-FFF2-40B4-BE49-F238E27FC236}">
                <a16:creationId xmlns:a16="http://schemas.microsoft.com/office/drawing/2014/main" id="{797AE2BF-C4F3-4E50-ABDA-45AC18A53C0E}"/>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85C40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3EB8C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FF2B2A"/>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9600000" scaled="0"/>
              <a:tileRect/>
            </a:gra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4131839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750"/>
                                        <p:tgtEl>
                                          <p:spTgt spid="7"/>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8">
                                            <p:txEl>
                                              <p:pRg st="0" end="0"/>
                                            </p:txEl>
                                          </p:spTgt>
                                        </p:tgtEl>
                                        <p:attrNameLst>
                                          <p:attrName>style.visibility</p:attrName>
                                        </p:attrNameLst>
                                      </p:cBhvr>
                                      <p:to>
                                        <p:strVal val="visible"/>
                                      </p:to>
                                    </p:set>
                                    <p:animEffect transition="in" filter="fade">
                                      <p:cBhvr>
                                        <p:cTn id="14" dur="1000"/>
                                        <p:tgtEl>
                                          <p:spTgt spid="8">
                                            <p:txEl>
                                              <p:pRg st="0" end="0"/>
                                            </p:txEl>
                                          </p:spTgt>
                                        </p:tgtEl>
                                      </p:cBhvr>
                                    </p:animEffect>
                                    <p:anim calcmode="lin" valueType="num">
                                      <p:cBhvr>
                                        <p:cTn id="15"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750"/>
                            </p:stCondLst>
                            <p:childTnLst>
                              <p:par>
                                <p:cTn id="18" presetID="42" presetClass="entr" presetSubtype="0" fill="hold" grpId="0" nodeType="afterEffect">
                                  <p:stCondLst>
                                    <p:cond delay="0"/>
                                  </p:stCondLst>
                                  <p:childTnLst>
                                    <p:set>
                                      <p:cBhvr>
                                        <p:cTn id="19" dur="1" fill="hold">
                                          <p:stCondLst>
                                            <p:cond delay="0"/>
                                          </p:stCondLst>
                                        </p:cTn>
                                        <p:tgtEl>
                                          <p:spTgt spid="8">
                                            <p:txEl>
                                              <p:pRg st="2" end="2"/>
                                            </p:txEl>
                                          </p:spTgt>
                                        </p:tgtEl>
                                        <p:attrNameLst>
                                          <p:attrName>style.visibility</p:attrName>
                                        </p:attrNameLst>
                                      </p:cBhvr>
                                      <p:to>
                                        <p:strVal val="visible"/>
                                      </p:to>
                                    </p:set>
                                    <p:animEffect transition="in" filter="fade">
                                      <p:cBhvr>
                                        <p:cTn id="20" dur="1000"/>
                                        <p:tgtEl>
                                          <p:spTgt spid="8">
                                            <p:txEl>
                                              <p:pRg st="2" end="2"/>
                                            </p:txEl>
                                          </p:spTgt>
                                        </p:tgtEl>
                                      </p:cBhvr>
                                    </p:animEffect>
                                    <p:anim calcmode="lin" valueType="num">
                                      <p:cBhvr>
                                        <p:cTn id="21"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8">
                                            <p:txEl>
                                              <p:pRg st="3" end="3"/>
                                            </p:txEl>
                                          </p:spTgt>
                                        </p:tgtEl>
                                        <p:attrNameLst>
                                          <p:attrName>style.visibility</p:attrName>
                                        </p:attrNameLst>
                                      </p:cBhvr>
                                      <p:to>
                                        <p:strVal val="visible"/>
                                      </p:to>
                                    </p:set>
                                    <p:animEffect transition="in" filter="fade">
                                      <p:cBhvr>
                                        <p:cTn id="26" dur="1000"/>
                                        <p:tgtEl>
                                          <p:spTgt spid="8">
                                            <p:txEl>
                                              <p:pRg st="3" end="3"/>
                                            </p:txEl>
                                          </p:spTgt>
                                        </p:tgtEl>
                                      </p:cBhvr>
                                    </p:animEffect>
                                    <p:anim calcmode="lin" valueType="num">
                                      <p:cBhvr>
                                        <p:cTn id="27"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8"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3750"/>
                            </p:stCondLst>
                            <p:childTnLst>
                              <p:par>
                                <p:cTn id="30" presetID="42" presetClass="entr" presetSubtype="0" fill="hold" grpId="0" nodeType="afterEffect">
                                  <p:stCondLst>
                                    <p:cond delay="0"/>
                                  </p:stCondLst>
                                  <p:childTnLst>
                                    <p:set>
                                      <p:cBhvr>
                                        <p:cTn id="31" dur="1" fill="hold">
                                          <p:stCondLst>
                                            <p:cond delay="0"/>
                                          </p:stCondLst>
                                        </p:cTn>
                                        <p:tgtEl>
                                          <p:spTgt spid="8">
                                            <p:txEl>
                                              <p:pRg st="5" end="5"/>
                                            </p:txEl>
                                          </p:spTgt>
                                        </p:tgtEl>
                                        <p:attrNameLst>
                                          <p:attrName>style.visibility</p:attrName>
                                        </p:attrNameLst>
                                      </p:cBhvr>
                                      <p:to>
                                        <p:strVal val="visible"/>
                                      </p:to>
                                    </p:set>
                                    <p:animEffect transition="in" filter="fade">
                                      <p:cBhvr>
                                        <p:cTn id="32" dur="1000"/>
                                        <p:tgtEl>
                                          <p:spTgt spid="8">
                                            <p:txEl>
                                              <p:pRg st="5" end="5"/>
                                            </p:txEl>
                                          </p:spTgt>
                                        </p:tgtEl>
                                      </p:cBhvr>
                                    </p:animEffect>
                                    <p:anim calcmode="lin" valueType="num">
                                      <p:cBhvr>
                                        <p:cTn id="33"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4"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4750"/>
                            </p:stCondLst>
                            <p:childTnLst>
                              <p:par>
                                <p:cTn id="36" presetID="42" presetClass="entr" presetSubtype="0" fill="hold" grpId="0" nodeType="afterEffect">
                                  <p:stCondLst>
                                    <p:cond delay="0"/>
                                  </p:stCondLst>
                                  <p:childTnLst>
                                    <p:set>
                                      <p:cBhvr>
                                        <p:cTn id="37" dur="1" fill="hold">
                                          <p:stCondLst>
                                            <p:cond delay="0"/>
                                          </p:stCondLst>
                                        </p:cTn>
                                        <p:tgtEl>
                                          <p:spTgt spid="8">
                                            <p:txEl>
                                              <p:pRg st="6" end="6"/>
                                            </p:txEl>
                                          </p:spTgt>
                                        </p:tgtEl>
                                        <p:attrNameLst>
                                          <p:attrName>style.visibility</p:attrName>
                                        </p:attrNameLst>
                                      </p:cBhvr>
                                      <p:to>
                                        <p:strVal val="visible"/>
                                      </p:to>
                                    </p:set>
                                    <p:animEffect transition="in" filter="fade">
                                      <p:cBhvr>
                                        <p:cTn id="38" dur="1000"/>
                                        <p:tgtEl>
                                          <p:spTgt spid="8">
                                            <p:txEl>
                                              <p:pRg st="6" end="6"/>
                                            </p:txEl>
                                          </p:spTgt>
                                        </p:tgtEl>
                                      </p:cBhvr>
                                    </p:animEffect>
                                    <p:anim calcmode="lin" valueType="num">
                                      <p:cBhvr>
                                        <p:cTn id="39"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41" fill="hold">
                            <p:stCondLst>
                              <p:cond delay="5750"/>
                            </p:stCondLst>
                            <p:childTnLst>
                              <p:par>
                                <p:cTn id="42" presetID="42" presetClass="entr" presetSubtype="0" fill="hold" grpId="0" nodeType="afterEffect">
                                  <p:stCondLst>
                                    <p:cond delay="0"/>
                                  </p:stCondLst>
                                  <p:childTnLst>
                                    <p:set>
                                      <p:cBhvr>
                                        <p:cTn id="43" dur="1" fill="hold">
                                          <p:stCondLst>
                                            <p:cond delay="0"/>
                                          </p:stCondLst>
                                        </p:cTn>
                                        <p:tgtEl>
                                          <p:spTgt spid="8">
                                            <p:txEl>
                                              <p:pRg st="7" end="7"/>
                                            </p:txEl>
                                          </p:spTgt>
                                        </p:tgtEl>
                                        <p:attrNameLst>
                                          <p:attrName>style.visibility</p:attrName>
                                        </p:attrNameLst>
                                      </p:cBhvr>
                                      <p:to>
                                        <p:strVal val="visible"/>
                                      </p:to>
                                    </p:set>
                                    <p:animEffect transition="in" filter="fade">
                                      <p:cBhvr>
                                        <p:cTn id="44" dur="1000"/>
                                        <p:tgtEl>
                                          <p:spTgt spid="8">
                                            <p:txEl>
                                              <p:pRg st="7" end="7"/>
                                            </p:txEl>
                                          </p:spTgt>
                                        </p:tgtEl>
                                      </p:cBhvr>
                                    </p:animEffect>
                                    <p:anim calcmode="lin" valueType="num">
                                      <p:cBhvr>
                                        <p:cTn id="45"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6"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2" presetClass="entr" presetSubtype="4" fill="hold" grpId="0"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additive="base">
                                        <p:cTn id="50" dur="1500" fill="hold"/>
                                        <p:tgtEl>
                                          <p:spTgt spid="30"/>
                                        </p:tgtEl>
                                        <p:attrNameLst>
                                          <p:attrName>ppt_x</p:attrName>
                                        </p:attrNameLst>
                                      </p:cBhvr>
                                      <p:tavLst>
                                        <p:tav tm="0">
                                          <p:val>
                                            <p:strVal val="#ppt_x"/>
                                          </p:val>
                                        </p:tav>
                                        <p:tav tm="100000">
                                          <p:val>
                                            <p:strVal val="#ppt_x"/>
                                          </p:val>
                                        </p:tav>
                                      </p:tavLst>
                                    </p:anim>
                                    <p:anim calcmode="lin" valueType="num">
                                      <p:cBhvr additive="base">
                                        <p:cTn id="51" dur="1500" fill="hold"/>
                                        <p:tgtEl>
                                          <p:spTgt spid="3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 calcmode="lin" valueType="num">
                                      <p:cBhvr additive="base">
                                        <p:cTn id="54" dur="1500" fill="hold"/>
                                        <p:tgtEl>
                                          <p:spTgt spid="31"/>
                                        </p:tgtEl>
                                        <p:attrNameLst>
                                          <p:attrName>ppt_x</p:attrName>
                                        </p:attrNameLst>
                                      </p:cBhvr>
                                      <p:tavLst>
                                        <p:tav tm="0">
                                          <p:val>
                                            <p:strVal val="#ppt_x"/>
                                          </p:val>
                                        </p:tav>
                                        <p:tav tm="100000">
                                          <p:val>
                                            <p:strVal val="#ppt_x"/>
                                          </p:val>
                                        </p:tav>
                                      </p:tavLst>
                                    </p:anim>
                                    <p:anim calcmode="lin" valueType="num">
                                      <p:cBhvr additive="base">
                                        <p:cTn id="55" dur="1500" fill="hold"/>
                                        <p:tgtEl>
                                          <p:spTgt spid="3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additive="base">
                                        <p:cTn id="58" dur="1500" fill="hold"/>
                                        <p:tgtEl>
                                          <p:spTgt spid="32"/>
                                        </p:tgtEl>
                                        <p:attrNameLst>
                                          <p:attrName>ppt_x</p:attrName>
                                        </p:attrNameLst>
                                      </p:cBhvr>
                                      <p:tavLst>
                                        <p:tav tm="0">
                                          <p:val>
                                            <p:strVal val="#ppt_x"/>
                                          </p:val>
                                        </p:tav>
                                        <p:tav tm="100000">
                                          <p:val>
                                            <p:strVal val="#ppt_x"/>
                                          </p:val>
                                        </p:tav>
                                      </p:tavLst>
                                    </p:anim>
                                    <p:anim calcmode="lin" valueType="num">
                                      <p:cBhvr additive="base">
                                        <p:cTn id="59" dur="1500" fill="hold"/>
                                        <p:tgtEl>
                                          <p:spTgt spid="3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3"/>
                                        </p:tgtEl>
                                        <p:attrNameLst>
                                          <p:attrName>style.visibility</p:attrName>
                                        </p:attrNameLst>
                                      </p:cBhvr>
                                      <p:to>
                                        <p:strVal val="visible"/>
                                      </p:to>
                                    </p:set>
                                    <p:anim calcmode="lin" valueType="num">
                                      <p:cBhvr additive="base">
                                        <p:cTn id="62" dur="1500" fill="hold"/>
                                        <p:tgtEl>
                                          <p:spTgt spid="33"/>
                                        </p:tgtEl>
                                        <p:attrNameLst>
                                          <p:attrName>ppt_x</p:attrName>
                                        </p:attrNameLst>
                                      </p:cBhvr>
                                      <p:tavLst>
                                        <p:tav tm="0">
                                          <p:val>
                                            <p:strVal val="#ppt_x"/>
                                          </p:val>
                                        </p:tav>
                                        <p:tav tm="100000">
                                          <p:val>
                                            <p:strVal val="#ppt_x"/>
                                          </p:val>
                                        </p:tav>
                                      </p:tavLst>
                                    </p:anim>
                                    <p:anim calcmode="lin" valueType="num">
                                      <p:cBhvr additive="base">
                                        <p:cTn id="63" dur="1500" fill="hold"/>
                                        <p:tgtEl>
                                          <p:spTgt spid="3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500" fill="hold"/>
                                        <p:tgtEl>
                                          <p:spTgt spid="34"/>
                                        </p:tgtEl>
                                        <p:attrNameLst>
                                          <p:attrName>ppt_x</p:attrName>
                                        </p:attrNameLst>
                                      </p:cBhvr>
                                      <p:tavLst>
                                        <p:tav tm="0">
                                          <p:val>
                                            <p:strVal val="#ppt_x"/>
                                          </p:val>
                                        </p:tav>
                                        <p:tav tm="100000">
                                          <p:val>
                                            <p:strVal val="#ppt_x"/>
                                          </p:val>
                                        </p:tav>
                                      </p:tavLst>
                                    </p:anim>
                                    <p:anim calcmode="lin" valueType="num">
                                      <p:cBhvr additive="base">
                                        <p:cTn id="67" dur="1500" fill="hold"/>
                                        <p:tgtEl>
                                          <p:spTgt spid="34"/>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500" fill="hold"/>
                                        <p:tgtEl>
                                          <p:spTgt spid="35"/>
                                        </p:tgtEl>
                                        <p:attrNameLst>
                                          <p:attrName>ppt_x</p:attrName>
                                        </p:attrNameLst>
                                      </p:cBhvr>
                                      <p:tavLst>
                                        <p:tav tm="0">
                                          <p:val>
                                            <p:strVal val="#ppt_x"/>
                                          </p:val>
                                        </p:tav>
                                        <p:tav tm="100000">
                                          <p:val>
                                            <p:strVal val="#ppt_x"/>
                                          </p:val>
                                        </p:tav>
                                      </p:tavLst>
                                    </p:anim>
                                    <p:anim calcmode="lin" valueType="num">
                                      <p:cBhvr additive="base">
                                        <p:cTn id="71" dur="1500" fill="hold"/>
                                        <p:tgtEl>
                                          <p:spTgt spid="35"/>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additive="base">
                                        <p:cTn id="74" dur="1500" fill="hold"/>
                                        <p:tgtEl>
                                          <p:spTgt spid="36"/>
                                        </p:tgtEl>
                                        <p:attrNameLst>
                                          <p:attrName>ppt_x</p:attrName>
                                        </p:attrNameLst>
                                      </p:cBhvr>
                                      <p:tavLst>
                                        <p:tav tm="0">
                                          <p:val>
                                            <p:strVal val="#ppt_x"/>
                                          </p:val>
                                        </p:tav>
                                        <p:tav tm="100000">
                                          <p:val>
                                            <p:strVal val="#ppt_x"/>
                                          </p:val>
                                        </p:tav>
                                      </p:tavLst>
                                    </p:anim>
                                    <p:anim calcmode="lin" valueType="num">
                                      <p:cBhvr additive="base">
                                        <p:cTn id="75" dur="1500" fill="hold"/>
                                        <p:tgtEl>
                                          <p:spTgt spid="36"/>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7"/>
                                        </p:tgtEl>
                                        <p:attrNameLst>
                                          <p:attrName>style.visibility</p:attrName>
                                        </p:attrNameLst>
                                      </p:cBhvr>
                                      <p:to>
                                        <p:strVal val="visible"/>
                                      </p:to>
                                    </p:set>
                                    <p:anim calcmode="lin" valueType="num">
                                      <p:cBhvr additive="base">
                                        <p:cTn id="78" dur="1500" fill="hold"/>
                                        <p:tgtEl>
                                          <p:spTgt spid="37"/>
                                        </p:tgtEl>
                                        <p:attrNameLst>
                                          <p:attrName>ppt_x</p:attrName>
                                        </p:attrNameLst>
                                      </p:cBhvr>
                                      <p:tavLst>
                                        <p:tav tm="0">
                                          <p:val>
                                            <p:strVal val="#ppt_x"/>
                                          </p:val>
                                        </p:tav>
                                        <p:tav tm="100000">
                                          <p:val>
                                            <p:strVal val="#ppt_x"/>
                                          </p:val>
                                        </p:tav>
                                      </p:tavLst>
                                    </p:anim>
                                    <p:anim calcmode="lin" valueType="num">
                                      <p:cBhvr additive="base">
                                        <p:cTn id="79" dur="1500" fill="hold"/>
                                        <p:tgtEl>
                                          <p:spTgt spid="37"/>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8"/>
                                        </p:tgtEl>
                                        <p:attrNameLst>
                                          <p:attrName>style.visibility</p:attrName>
                                        </p:attrNameLst>
                                      </p:cBhvr>
                                      <p:to>
                                        <p:strVal val="visible"/>
                                      </p:to>
                                    </p:set>
                                    <p:anim calcmode="lin" valueType="num">
                                      <p:cBhvr additive="base">
                                        <p:cTn id="82" dur="1500" fill="hold"/>
                                        <p:tgtEl>
                                          <p:spTgt spid="38"/>
                                        </p:tgtEl>
                                        <p:attrNameLst>
                                          <p:attrName>ppt_x</p:attrName>
                                        </p:attrNameLst>
                                      </p:cBhvr>
                                      <p:tavLst>
                                        <p:tav tm="0">
                                          <p:val>
                                            <p:strVal val="#ppt_x"/>
                                          </p:val>
                                        </p:tav>
                                        <p:tav tm="100000">
                                          <p:val>
                                            <p:strVal val="#ppt_x"/>
                                          </p:val>
                                        </p:tav>
                                      </p:tavLst>
                                    </p:anim>
                                    <p:anim calcmode="lin" valueType="num">
                                      <p:cBhvr additive="base">
                                        <p:cTn id="83" dur="1500" fill="hold"/>
                                        <p:tgtEl>
                                          <p:spTgt spid="38"/>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9"/>
                                        </p:tgtEl>
                                        <p:attrNameLst>
                                          <p:attrName>style.visibility</p:attrName>
                                        </p:attrNameLst>
                                      </p:cBhvr>
                                      <p:to>
                                        <p:strVal val="visible"/>
                                      </p:to>
                                    </p:set>
                                    <p:anim calcmode="lin" valueType="num">
                                      <p:cBhvr additive="base">
                                        <p:cTn id="86" dur="1500" fill="hold"/>
                                        <p:tgtEl>
                                          <p:spTgt spid="39"/>
                                        </p:tgtEl>
                                        <p:attrNameLst>
                                          <p:attrName>ppt_x</p:attrName>
                                        </p:attrNameLst>
                                      </p:cBhvr>
                                      <p:tavLst>
                                        <p:tav tm="0">
                                          <p:val>
                                            <p:strVal val="#ppt_x"/>
                                          </p:val>
                                        </p:tav>
                                        <p:tav tm="100000">
                                          <p:val>
                                            <p:strVal val="#ppt_x"/>
                                          </p:val>
                                        </p:tav>
                                      </p:tavLst>
                                    </p:anim>
                                    <p:anim calcmode="lin" valueType="num">
                                      <p:cBhvr additive="base">
                                        <p:cTn id="87" dur="1500" fill="hold"/>
                                        <p:tgtEl>
                                          <p:spTgt spid="39"/>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40"/>
                                        </p:tgtEl>
                                        <p:attrNameLst>
                                          <p:attrName>style.visibility</p:attrName>
                                        </p:attrNameLst>
                                      </p:cBhvr>
                                      <p:to>
                                        <p:strVal val="visible"/>
                                      </p:to>
                                    </p:set>
                                    <p:anim calcmode="lin" valueType="num">
                                      <p:cBhvr additive="base">
                                        <p:cTn id="90" dur="1500" fill="hold"/>
                                        <p:tgtEl>
                                          <p:spTgt spid="40"/>
                                        </p:tgtEl>
                                        <p:attrNameLst>
                                          <p:attrName>ppt_x</p:attrName>
                                        </p:attrNameLst>
                                      </p:cBhvr>
                                      <p:tavLst>
                                        <p:tav tm="0">
                                          <p:val>
                                            <p:strVal val="#ppt_x"/>
                                          </p:val>
                                        </p:tav>
                                        <p:tav tm="100000">
                                          <p:val>
                                            <p:strVal val="#ppt_x"/>
                                          </p:val>
                                        </p:tav>
                                      </p:tavLst>
                                    </p:anim>
                                    <p:anim calcmode="lin" valueType="num">
                                      <p:cBhvr additive="base">
                                        <p:cTn id="91" dur="1500" fill="hold"/>
                                        <p:tgtEl>
                                          <p:spTgt spid="40"/>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41"/>
                                        </p:tgtEl>
                                        <p:attrNameLst>
                                          <p:attrName>style.visibility</p:attrName>
                                        </p:attrNameLst>
                                      </p:cBhvr>
                                      <p:to>
                                        <p:strVal val="visible"/>
                                      </p:to>
                                    </p:set>
                                    <p:anim calcmode="lin" valueType="num">
                                      <p:cBhvr additive="base">
                                        <p:cTn id="94" dur="1500" fill="hold"/>
                                        <p:tgtEl>
                                          <p:spTgt spid="41"/>
                                        </p:tgtEl>
                                        <p:attrNameLst>
                                          <p:attrName>ppt_x</p:attrName>
                                        </p:attrNameLst>
                                      </p:cBhvr>
                                      <p:tavLst>
                                        <p:tav tm="0">
                                          <p:val>
                                            <p:strVal val="#ppt_x"/>
                                          </p:val>
                                        </p:tav>
                                        <p:tav tm="100000">
                                          <p:val>
                                            <p:strVal val="#ppt_x"/>
                                          </p:val>
                                        </p:tav>
                                      </p:tavLst>
                                    </p:anim>
                                    <p:anim calcmode="lin" valueType="num">
                                      <p:cBhvr additive="base">
                                        <p:cTn id="95" dur="1500" fill="hold"/>
                                        <p:tgtEl>
                                          <p:spTgt spid="41"/>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42"/>
                                        </p:tgtEl>
                                        <p:attrNameLst>
                                          <p:attrName>style.visibility</p:attrName>
                                        </p:attrNameLst>
                                      </p:cBhvr>
                                      <p:to>
                                        <p:strVal val="visible"/>
                                      </p:to>
                                    </p:set>
                                    <p:anim calcmode="lin" valueType="num">
                                      <p:cBhvr additive="base">
                                        <p:cTn id="98" dur="1500" fill="hold"/>
                                        <p:tgtEl>
                                          <p:spTgt spid="42"/>
                                        </p:tgtEl>
                                        <p:attrNameLst>
                                          <p:attrName>ppt_x</p:attrName>
                                        </p:attrNameLst>
                                      </p:cBhvr>
                                      <p:tavLst>
                                        <p:tav tm="0">
                                          <p:val>
                                            <p:strVal val="#ppt_x"/>
                                          </p:val>
                                        </p:tav>
                                        <p:tav tm="100000">
                                          <p:val>
                                            <p:strVal val="#ppt_x"/>
                                          </p:val>
                                        </p:tav>
                                      </p:tavLst>
                                    </p:anim>
                                    <p:anim calcmode="lin" valueType="num">
                                      <p:cBhvr additive="base">
                                        <p:cTn id="99" dur="1500" fill="hold"/>
                                        <p:tgtEl>
                                          <p:spTgt spid="42"/>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43"/>
                                        </p:tgtEl>
                                        <p:attrNameLst>
                                          <p:attrName>style.visibility</p:attrName>
                                        </p:attrNameLst>
                                      </p:cBhvr>
                                      <p:to>
                                        <p:strVal val="visible"/>
                                      </p:to>
                                    </p:set>
                                    <p:anim calcmode="lin" valueType="num">
                                      <p:cBhvr additive="base">
                                        <p:cTn id="102" dur="1500" fill="hold"/>
                                        <p:tgtEl>
                                          <p:spTgt spid="43"/>
                                        </p:tgtEl>
                                        <p:attrNameLst>
                                          <p:attrName>ppt_x</p:attrName>
                                        </p:attrNameLst>
                                      </p:cBhvr>
                                      <p:tavLst>
                                        <p:tav tm="0">
                                          <p:val>
                                            <p:strVal val="#ppt_x"/>
                                          </p:val>
                                        </p:tav>
                                        <p:tav tm="100000">
                                          <p:val>
                                            <p:strVal val="#ppt_x"/>
                                          </p:val>
                                        </p:tav>
                                      </p:tavLst>
                                    </p:anim>
                                    <p:anim calcmode="lin" valueType="num">
                                      <p:cBhvr additive="base">
                                        <p:cTn id="103" dur="1500" fill="hold"/>
                                        <p:tgtEl>
                                          <p:spTgt spid="43"/>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44"/>
                                        </p:tgtEl>
                                        <p:attrNameLst>
                                          <p:attrName>style.visibility</p:attrName>
                                        </p:attrNameLst>
                                      </p:cBhvr>
                                      <p:to>
                                        <p:strVal val="visible"/>
                                      </p:to>
                                    </p:set>
                                    <p:anim calcmode="lin" valueType="num">
                                      <p:cBhvr additive="base">
                                        <p:cTn id="106" dur="1500" fill="hold"/>
                                        <p:tgtEl>
                                          <p:spTgt spid="44"/>
                                        </p:tgtEl>
                                        <p:attrNameLst>
                                          <p:attrName>ppt_x</p:attrName>
                                        </p:attrNameLst>
                                      </p:cBhvr>
                                      <p:tavLst>
                                        <p:tav tm="0">
                                          <p:val>
                                            <p:strVal val="#ppt_x"/>
                                          </p:val>
                                        </p:tav>
                                        <p:tav tm="100000">
                                          <p:val>
                                            <p:strVal val="#ppt_x"/>
                                          </p:val>
                                        </p:tav>
                                      </p:tavLst>
                                    </p:anim>
                                    <p:anim calcmode="lin" valueType="num">
                                      <p:cBhvr additive="base">
                                        <p:cTn id="107" dur="1500" fill="hold"/>
                                        <p:tgtEl>
                                          <p:spTgt spid="44"/>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45"/>
                                        </p:tgtEl>
                                        <p:attrNameLst>
                                          <p:attrName>style.visibility</p:attrName>
                                        </p:attrNameLst>
                                      </p:cBhvr>
                                      <p:to>
                                        <p:strVal val="visible"/>
                                      </p:to>
                                    </p:set>
                                    <p:anim calcmode="lin" valueType="num">
                                      <p:cBhvr additive="base">
                                        <p:cTn id="110" dur="1500" fill="hold"/>
                                        <p:tgtEl>
                                          <p:spTgt spid="45"/>
                                        </p:tgtEl>
                                        <p:attrNameLst>
                                          <p:attrName>ppt_x</p:attrName>
                                        </p:attrNameLst>
                                      </p:cBhvr>
                                      <p:tavLst>
                                        <p:tav tm="0">
                                          <p:val>
                                            <p:strVal val="#ppt_x"/>
                                          </p:val>
                                        </p:tav>
                                        <p:tav tm="100000">
                                          <p:val>
                                            <p:strVal val="#ppt_x"/>
                                          </p:val>
                                        </p:tav>
                                      </p:tavLst>
                                    </p:anim>
                                    <p:anim calcmode="lin" valueType="num">
                                      <p:cBhvr additive="base">
                                        <p:cTn id="111" dur="1500" fill="hold"/>
                                        <p:tgtEl>
                                          <p:spTgt spid="45"/>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46"/>
                                        </p:tgtEl>
                                        <p:attrNameLst>
                                          <p:attrName>style.visibility</p:attrName>
                                        </p:attrNameLst>
                                      </p:cBhvr>
                                      <p:to>
                                        <p:strVal val="visible"/>
                                      </p:to>
                                    </p:set>
                                    <p:anim calcmode="lin" valueType="num">
                                      <p:cBhvr additive="base">
                                        <p:cTn id="114" dur="1500" fill="hold"/>
                                        <p:tgtEl>
                                          <p:spTgt spid="46"/>
                                        </p:tgtEl>
                                        <p:attrNameLst>
                                          <p:attrName>ppt_x</p:attrName>
                                        </p:attrNameLst>
                                      </p:cBhvr>
                                      <p:tavLst>
                                        <p:tav tm="0">
                                          <p:val>
                                            <p:strVal val="#ppt_x"/>
                                          </p:val>
                                        </p:tav>
                                        <p:tav tm="100000">
                                          <p:val>
                                            <p:strVal val="#ppt_x"/>
                                          </p:val>
                                        </p:tav>
                                      </p:tavLst>
                                    </p:anim>
                                    <p:anim calcmode="lin" valueType="num">
                                      <p:cBhvr additive="base">
                                        <p:cTn id="115" dur="1500" fill="hold"/>
                                        <p:tgtEl>
                                          <p:spTgt spid="46"/>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47"/>
                                        </p:tgtEl>
                                        <p:attrNameLst>
                                          <p:attrName>style.visibility</p:attrName>
                                        </p:attrNameLst>
                                      </p:cBhvr>
                                      <p:to>
                                        <p:strVal val="visible"/>
                                      </p:to>
                                    </p:set>
                                    <p:anim calcmode="lin" valueType="num">
                                      <p:cBhvr additive="base">
                                        <p:cTn id="118" dur="1500" fill="hold"/>
                                        <p:tgtEl>
                                          <p:spTgt spid="47"/>
                                        </p:tgtEl>
                                        <p:attrNameLst>
                                          <p:attrName>ppt_x</p:attrName>
                                        </p:attrNameLst>
                                      </p:cBhvr>
                                      <p:tavLst>
                                        <p:tav tm="0">
                                          <p:val>
                                            <p:strVal val="#ppt_x"/>
                                          </p:val>
                                        </p:tav>
                                        <p:tav tm="100000">
                                          <p:val>
                                            <p:strVal val="#ppt_x"/>
                                          </p:val>
                                        </p:tav>
                                      </p:tavLst>
                                    </p:anim>
                                    <p:anim calcmode="lin" valueType="num">
                                      <p:cBhvr additive="base">
                                        <p:cTn id="119" dur="1500" fill="hold"/>
                                        <p:tgtEl>
                                          <p:spTgt spid="47"/>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48"/>
                                        </p:tgtEl>
                                        <p:attrNameLst>
                                          <p:attrName>style.visibility</p:attrName>
                                        </p:attrNameLst>
                                      </p:cBhvr>
                                      <p:to>
                                        <p:strVal val="visible"/>
                                      </p:to>
                                    </p:set>
                                    <p:anim calcmode="lin" valueType="num">
                                      <p:cBhvr additive="base">
                                        <p:cTn id="122" dur="1500" fill="hold"/>
                                        <p:tgtEl>
                                          <p:spTgt spid="48"/>
                                        </p:tgtEl>
                                        <p:attrNameLst>
                                          <p:attrName>ppt_x</p:attrName>
                                        </p:attrNameLst>
                                      </p:cBhvr>
                                      <p:tavLst>
                                        <p:tav tm="0">
                                          <p:val>
                                            <p:strVal val="#ppt_x"/>
                                          </p:val>
                                        </p:tav>
                                        <p:tav tm="100000">
                                          <p:val>
                                            <p:strVal val="#ppt_x"/>
                                          </p:val>
                                        </p:tav>
                                      </p:tavLst>
                                    </p:anim>
                                    <p:anim calcmode="lin" valueType="num">
                                      <p:cBhvr additive="base">
                                        <p:cTn id="123" dur="1500" fill="hold"/>
                                        <p:tgtEl>
                                          <p:spTgt spid="48"/>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49"/>
                                        </p:tgtEl>
                                        <p:attrNameLst>
                                          <p:attrName>style.visibility</p:attrName>
                                        </p:attrNameLst>
                                      </p:cBhvr>
                                      <p:to>
                                        <p:strVal val="visible"/>
                                      </p:to>
                                    </p:set>
                                    <p:anim calcmode="lin" valueType="num">
                                      <p:cBhvr additive="base">
                                        <p:cTn id="126" dur="1500" fill="hold"/>
                                        <p:tgtEl>
                                          <p:spTgt spid="49"/>
                                        </p:tgtEl>
                                        <p:attrNameLst>
                                          <p:attrName>ppt_x</p:attrName>
                                        </p:attrNameLst>
                                      </p:cBhvr>
                                      <p:tavLst>
                                        <p:tav tm="0">
                                          <p:val>
                                            <p:strVal val="#ppt_x"/>
                                          </p:val>
                                        </p:tav>
                                        <p:tav tm="100000">
                                          <p:val>
                                            <p:strVal val="#ppt_x"/>
                                          </p:val>
                                        </p:tav>
                                      </p:tavLst>
                                    </p:anim>
                                    <p:anim calcmode="lin" valueType="num">
                                      <p:cBhvr additive="base">
                                        <p:cTn id="127" dur="1500" fill="hold"/>
                                        <p:tgtEl>
                                          <p:spTgt spid="49"/>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50"/>
                                        </p:tgtEl>
                                        <p:attrNameLst>
                                          <p:attrName>style.visibility</p:attrName>
                                        </p:attrNameLst>
                                      </p:cBhvr>
                                      <p:to>
                                        <p:strVal val="visible"/>
                                      </p:to>
                                    </p:set>
                                    <p:anim calcmode="lin" valueType="num">
                                      <p:cBhvr additive="base">
                                        <p:cTn id="130" dur="1500" fill="hold"/>
                                        <p:tgtEl>
                                          <p:spTgt spid="50"/>
                                        </p:tgtEl>
                                        <p:attrNameLst>
                                          <p:attrName>ppt_x</p:attrName>
                                        </p:attrNameLst>
                                      </p:cBhvr>
                                      <p:tavLst>
                                        <p:tav tm="0">
                                          <p:val>
                                            <p:strVal val="#ppt_x"/>
                                          </p:val>
                                        </p:tav>
                                        <p:tav tm="100000">
                                          <p:val>
                                            <p:strVal val="#ppt_x"/>
                                          </p:val>
                                        </p:tav>
                                      </p:tavLst>
                                    </p:anim>
                                    <p:anim calcmode="lin" valueType="num">
                                      <p:cBhvr additive="base">
                                        <p:cTn id="131" dur="1500" fill="hold"/>
                                        <p:tgtEl>
                                          <p:spTgt spid="50"/>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51"/>
                                        </p:tgtEl>
                                        <p:attrNameLst>
                                          <p:attrName>style.visibility</p:attrName>
                                        </p:attrNameLst>
                                      </p:cBhvr>
                                      <p:to>
                                        <p:strVal val="visible"/>
                                      </p:to>
                                    </p:set>
                                    <p:anim calcmode="lin" valueType="num">
                                      <p:cBhvr additive="base">
                                        <p:cTn id="134" dur="1500" fill="hold"/>
                                        <p:tgtEl>
                                          <p:spTgt spid="51"/>
                                        </p:tgtEl>
                                        <p:attrNameLst>
                                          <p:attrName>ppt_x</p:attrName>
                                        </p:attrNameLst>
                                      </p:cBhvr>
                                      <p:tavLst>
                                        <p:tav tm="0">
                                          <p:val>
                                            <p:strVal val="#ppt_x"/>
                                          </p:val>
                                        </p:tav>
                                        <p:tav tm="100000">
                                          <p:val>
                                            <p:strVal val="#ppt_x"/>
                                          </p:val>
                                        </p:tav>
                                      </p:tavLst>
                                    </p:anim>
                                    <p:anim calcmode="lin" valueType="num">
                                      <p:cBhvr additive="base">
                                        <p:cTn id="135" dur="1500" fill="hold"/>
                                        <p:tgtEl>
                                          <p:spTgt spid="51"/>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52"/>
                                        </p:tgtEl>
                                        <p:attrNameLst>
                                          <p:attrName>style.visibility</p:attrName>
                                        </p:attrNameLst>
                                      </p:cBhvr>
                                      <p:to>
                                        <p:strVal val="visible"/>
                                      </p:to>
                                    </p:set>
                                    <p:anim calcmode="lin" valueType="num">
                                      <p:cBhvr additive="base">
                                        <p:cTn id="138" dur="1500" fill="hold"/>
                                        <p:tgtEl>
                                          <p:spTgt spid="52"/>
                                        </p:tgtEl>
                                        <p:attrNameLst>
                                          <p:attrName>ppt_x</p:attrName>
                                        </p:attrNameLst>
                                      </p:cBhvr>
                                      <p:tavLst>
                                        <p:tav tm="0">
                                          <p:val>
                                            <p:strVal val="#ppt_x"/>
                                          </p:val>
                                        </p:tav>
                                        <p:tav tm="100000">
                                          <p:val>
                                            <p:strVal val="#ppt_x"/>
                                          </p:val>
                                        </p:tav>
                                      </p:tavLst>
                                    </p:anim>
                                    <p:anim calcmode="lin" valueType="num">
                                      <p:cBhvr additive="base">
                                        <p:cTn id="139" dur="1500" fill="hold"/>
                                        <p:tgtEl>
                                          <p:spTgt spid="52"/>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53"/>
                                        </p:tgtEl>
                                        <p:attrNameLst>
                                          <p:attrName>style.visibility</p:attrName>
                                        </p:attrNameLst>
                                      </p:cBhvr>
                                      <p:to>
                                        <p:strVal val="visible"/>
                                      </p:to>
                                    </p:set>
                                    <p:anim calcmode="lin" valueType="num">
                                      <p:cBhvr additive="base">
                                        <p:cTn id="142" dur="1500" fill="hold"/>
                                        <p:tgtEl>
                                          <p:spTgt spid="53"/>
                                        </p:tgtEl>
                                        <p:attrNameLst>
                                          <p:attrName>ppt_x</p:attrName>
                                        </p:attrNameLst>
                                      </p:cBhvr>
                                      <p:tavLst>
                                        <p:tav tm="0">
                                          <p:val>
                                            <p:strVal val="#ppt_x"/>
                                          </p:val>
                                        </p:tav>
                                        <p:tav tm="100000">
                                          <p:val>
                                            <p:strVal val="#ppt_x"/>
                                          </p:val>
                                        </p:tav>
                                      </p:tavLst>
                                    </p:anim>
                                    <p:anim calcmode="lin" valueType="num">
                                      <p:cBhvr additive="base">
                                        <p:cTn id="143" dur="1500" fill="hold"/>
                                        <p:tgtEl>
                                          <p:spTgt spid="53"/>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54"/>
                                        </p:tgtEl>
                                        <p:attrNameLst>
                                          <p:attrName>style.visibility</p:attrName>
                                        </p:attrNameLst>
                                      </p:cBhvr>
                                      <p:to>
                                        <p:strVal val="visible"/>
                                      </p:to>
                                    </p:set>
                                    <p:anim calcmode="lin" valueType="num">
                                      <p:cBhvr additive="base">
                                        <p:cTn id="146" dur="1500" fill="hold"/>
                                        <p:tgtEl>
                                          <p:spTgt spid="54"/>
                                        </p:tgtEl>
                                        <p:attrNameLst>
                                          <p:attrName>ppt_x</p:attrName>
                                        </p:attrNameLst>
                                      </p:cBhvr>
                                      <p:tavLst>
                                        <p:tav tm="0">
                                          <p:val>
                                            <p:strVal val="#ppt_x"/>
                                          </p:val>
                                        </p:tav>
                                        <p:tav tm="100000">
                                          <p:val>
                                            <p:strVal val="#ppt_x"/>
                                          </p:val>
                                        </p:tav>
                                      </p:tavLst>
                                    </p:anim>
                                    <p:anim calcmode="lin" valueType="num">
                                      <p:cBhvr additive="base">
                                        <p:cTn id="147" dur="1500" fill="hold"/>
                                        <p:tgtEl>
                                          <p:spTgt spid="54"/>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55"/>
                                        </p:tgtEl>
                                        <p:attrNameLst>
                                          <p:attrName>style.visibility</p:attrName>
                                        </p:attrNameLst>
                                      </p:cBhvr>
                                      <p:to>
                                        <p:strVal val="visible"/>
                                      </p:to>
                                    </p:set>
                                    <p:anim calcmode="lin" valueType="num">
                                      <p:cBhvr additive="base">
                                        <p:cTn id="150" dur="1500" fill="hold"/>
                                        <p:tgtEl>
                                          <p:spTgt spid="55"/>
                                        </p:tgtEl>
                                        <p:attrNameLst>
                                          <p:attrName>ppt_x</p:attrName>
                                        </p:attrNameLst>
                                      </p:cBhvr>
                                      <p:tavLst>
                                        <p:tav tm="0">
                                          <p:val>
                                            <p:strVal val="#ppt_x"/>
                                          </p:val>
                                        </p:tav>
                                        <p:tav tm="100000">
                                          <p:val>
                                            <p:strVal val="#ppt_x"/>
                                          </p:val>
                                        </p:tav>
                                      </p:tavLst>
                                    </p:anim>
                                    <p:anim calcmode="lin" valueType="num">
                                      <p:cBhvr additive="base">
                                        <p:cTn id="151" dur="1500" fill="hold"/>
                                        <p:tgtEl>
                                          <p:spTgt spid="55"/>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56"/>
                                        </p:tgtEl>
                                        <p:attrNameLst>
                                          <p:attrName>style.visibility</p:attrName>
                                        </p:attrNameLst>
                                      </p:cBhvr>
                                      <p:to>
                                        <p:strVal val="visible"/>
                                      </p:to>
                                    </p:set>
                                    <p:anim calcmode="lin" valueType="num">
                                      <p:cBhvr additive="base">
                                        <p:cTn id="154" dur="1500" fill="hold"/>
                                        <p:tgtEl>
                                          <p:spTgt spid="56"/>
                                        </p:tgtEl>
                                        <p:attrNameLst>
                                          <p:attrName>ppt_x</p:attrName>
                                        </p:attrNameLst>
                                      </p:cBhvr>
                                      <p:tavLst>
                                        <p:tav tm="0">
                                          <p:val>
                                            <p:strVal val="#ppt_x"/>
                                          </p:val>
                                        </p:tav>
                                        <p:tav tm="100000">
                                          <p:val>
                                            <p:strVal val="#ppt_x"/>
                                          </p:val>
                                        </p:tav>
                                      </p:tavLst>
                                    </p:anim>
                                    <p:anim calcmode="lin" valueType="num">
                                      <p:cBhvr additive="base">
                                        <p:cTn id="155" dur="1500" fill="hold"/>
                                        <p:tgtEl>
                                          <p:spTgt spid="56"/>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57"/>
                                        </p:tgtEl>
                                        <p:attrNameLst>
                                          <p:attrName>style.visibility</p:attrName>
                                        </p:attrNameLst>
                                      </p:cBhvr>
                                      <p:to>
                                        <p:strVal val="visible"/>
                                      </p:to>
                                    </p:set>
                                    <p:anim calcmode="lin" valueType="num">
                                      <p:cBhvr additive="base">
                                        <p:cTn id="158" dur="1500" fill="hold"/>
                                        <p:tgtEl>
                                          <p:spTgt spid="57"/>
                                        </p:tgtEl>
                                        <p:attrNameLst>
                                          <p:attrName>ppt_x</p:attrName>
                                        </p:attrNameLst>
                                      </p:cBhvr>
                                      <p:tavLst>
                                        <p:tav tm="0">
                                          <p:val>
                                            <p:strVal val="#ppt_x"/>
                                          </p:val>
                                        </p:tav>
                                        <p:tav tm="100000">
                                          <p:val>
                                            <p:strVal val="#ppt_x"/>
                                          </p:val>
                                        </p:tav>
                                      </p:tavLst>
                                    </p:anim>
                                    <p:anim calcmode="lin" valueType="num">
                                      <p:cBhvr additive="base">
                                        <p:cTn id="159" dur="1500" fill="hold"/>
                                        <p:tgtEl>
                                          <p:spTgt spid="57"/>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 calcmode="lin" valueType="num">
                                      <p:cBhvr additive="base">
                                        <p:cTn id="162" dur="1500" fill="hold"/>
                                        <p:tgtEl>
                                          <p:spTgt spid="58"/>
                                        </p:tgtEl>
                                        <p:attrNameLst>
                                          <p:attrName>ppt_x</p:attrName>
                                        </p:attrNameLst>
                                      </p:cBhvr>
                                      <p:tavLst>
                                        <p:tav tm="0">
                                          <p:val>
                                            <p:strVal val="#ppt_x"/>
                                          </p:val>
                                        </p:tav>
                                        <p:tav tm="100000">
                                          <p:val>
                                            <p:strVal val="#ppt_x"/>
                                          </p:val>
                                        </p:tav>
                                      </p:tavLst>
                                    </p:anim>
                                    <p:anim calcmode="lin" valueType="num">
                                      <p:cBhvr additive="base">
                                        <p:cTn id="163" dur="1500" fill="hold"/>
                                        <p:tgtEl>
                                          <p:spTgt spid="58"/>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59"/>
                                        </p:tgtEl>
                                        <p:attrNameLst>
                                          <p:attrName>style.visibility</p:attrName>
                                        </p:attrNameLst>
                                      </p:cBhvr>
                                      <p:to>
                                        <p:strVal val="visible"/>
                                      </p:to>
                                    </p:set>
                                    <p:anim calcmode="lin" valueType="num">
                                      <p:cBhvr additive="base">
                                        <p:cTn id="166" dur="1500" fill="hold"/>
                                        <p:tgtEl>
                                          <p:spTgt spid="59"/>
                                        </p:tgtEl>
                                        <p:attrNameLst>
                                          <p:attrName>ppt_x</p:attrName>
                                        </p:attrNameLst>
                                      </p:cBhvr>
                                      <p:tavLst>
                                        <p:tav tm="0">
                                          <p:val>
                                            <p:strVal val="#ppt_x"/>
                                          </p:val>
                                        </p:tav>
                                        <p:tav tm="100000">
                                          <p:val>
                                            <p:strVal val="#ppt_x"/>
                                          </p:val>
                                        </p:tav>
                                      </p:tavLst>
                                    </p:anim>
                                    <p:anim calcmode="lin" valueType="num">
                                      <p:cBhvr additive="base">
                                        <p:cTn id="167" dur="1500" fill="hold"/>
                                        <p:tgtEl>
                                          <p:spTgt spid="59"/>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60"/>
                                        </p:tgtEl>
                                        <p:attrNameLst>
                                          <p:attrName>style.visibility</p:attrName>
                                        </p:attrNameLst>
                                      </p:cBhvr>
                                      <p:to>
                                        <p:strVal val="visible"/>
                                      </p:to>
                                    </p:set>
                                    <p:anim calcmode="lin" valueType="num">
                                      <p:cBhvr additive="base">
                                        <p:cTn id="170" dur="1500" fill="hold"/>
                                        <p:tgtEl>
                                          <p:spTgt spid="60"/>
                                        </p:tgtEl>
                                        <p:attrNameLst>
                                          <p:attrName>ppt_x</p:attrName>
                                        </p:attrNameLst>
                                      </p:cBhvr>
                                      <p:tavLst>
                                        <p:tav tm="0">
                                          <p:val>
                                            <p:strVal val="#ppt_x"/>
                                          </p:val>
                                        </p:tav>
                                        <p:tav tm="100000">
                                          <p:val>
                                            <p:strVal val="#ppt_x"/>
                                          </p:val>
                                        </p:tav>
                                      </p:tavLst>
                                    </p:anim>
                                    <p:anim calcmode="lin" valueType="num">
                                      <p:cBhvr additive="base">
                                        <p:cTn id="171" dur="1500" fill="hold"/>
                                        <p:tgtEl>
                                          <p:spTgt spid="60"/>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61"/>
                                        </p:tgtEl>
                                        <p:attrNameLst>
                                          <p:attrName>style.visibility</p:attrName>
                                        </p:attrNameLst>
                                      </p:cBhvr>
                                      <p:to>
                                        <p:strVal val="visible"/>
                                      </p:to>
                                    </p:set>
                                    <p:anim calcmode="lin" valueType="num">
                                      <p:cBhvr additive="base">
                                        <p:cTn id="174" dur="1500" fill="hold"/>
                                        <p:tgtEl>
                                          <p:spTgt spid="61"/>
                                        </p:tgtEl>
                                        <p:attrNameLst>
                                          <p:attrName>ppt_x</p:attrName>
                                        </p:attrNameLst>
                                      </p:cBhvr>
                                      <p:tavLst>
                                        <p:tav tm="0">
                                          <p:val>
                                            <p:strVal val="#ppt_x"/>
                                          </p:val>
                                        </p:tav>
                                        <p:tav tm="100000">
                                          <p:val>
                                            <p:strVal val="#ppt_x"/>
                                          </p:val>
                                        </p:tav>
                                      </p:tavLst>
                                    </p:anim>
                                    <p:anim calcmode="lin" valueType="num">
                                      <p:cBhvr additive="base">
                                        <p:cTn id="175" dur="1500" fill="hold"/>
                                        <p:tgtEl>
                                          <p:spTgt spid="61"/>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62"/>
                                        </p:tgtEl>
                                        <p:attrNameLst>
                                          <p:attrName>style.visibility</p:attrName>
                                        </p:attrNameLst>
                                      </p:cBhvr>
                                      <p:to>
                                        <p:strVal val="visible"/>
                                      </p:to>
                                    </p:set>
                                    <p:anim calcmode="lin" valueType="num">
                                      <p:cBhvr additive="base">
                                        <p:cTn id="178" dur="1500" fill="hold"/>
                                        <p:tgtEl>
                                          <p:spTgt spid="62"/>
                                        </p:tgtEl>
                                        <p:attrNameLst>
                                          <p:attrName>ppt_x</p:attrName>
                                        </p:attrNameLst>
                                      </p:cBhvr>
                                      <p:tavLst>
                                        <p:tav tm="0">
                                          <p:val>
                                            <p:strVal val="#ppt_x"/>
                                          </p:val>
                                        </p:tav>
                                        <p:tav tm="100000">
                                          <p:val>
                                            <p:strVal val="#ppt_x"/>
                                          </p:val>
                                        </p:tav>
                                      </p:tavLst>
                                    </p:anim>
                                    <p:anim calcmode="lin" valueType="num">
                                      <p:cBhvr additive="base">
                                        <p:cTn id="179" dur="1500" fill="hold"/>
                                        <p:tgtEl>
                                          <p:spTgt spid="62"/>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63"/>
                                        </p:tgtEl>
                                        <p:attrNameLst>
                                          <p:attrName>style.visibility</p:attrName>
                                        </p:attrNameLst>
                                      </p:cBhvr>
                                      <p:to>
                                        <p:strVal val="visible"/>
                                      </p:to>
                                    </p:set>
                                    <p:anim calcmode="lin" valueType="num">
                                      <p:cBhvr additive="base">
                                        <p:cTn id="182" dur="1500" fill="hold"/>
                                        <p:tgtEl>
                                          <p:spTgt spid="63"/>
                                        </p:tgtEl>
                                        <p:attrNameLst>
                                          <p:attrName>ppt_x</p:attrName>
                                        </p:attrNameLst>
                                      </p:cBhvr>
                                      <p:tavLst>
                                        <p:tav tm="0">
                                          <p:val>
                                            <p:strVal val="#ppt_x"/>
                                          </p:val>
                                        </p:tav>
                                        <p:tav tm="100000">
                                          <p:val>
                                            <p:strVal val="#ppt_x"/>
                                          </p:val>
                                        </p:tav>
                                      </p:tavLst>
                                    </p:anim>
                                    <p:anim calcmode="lin" valueType="num">
                                      <p:cBhvr additive="base">
                                        <p:cTn id="183" dur="1500" fill="hold"/>
                                        <p:tgtEl>
                                          <p:spTgt spid="63"/>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64"/>
                                        </p:tgtEl>
                                        <p:attrNameLst>
                                          <p:attrName>style.visibility</p:attrName>
                                        </p:attrNameLst>
                                      </p:cBhvr>
                                      <p:to>
                                        <p:strVal val="visible"/>
                                      </p:to>
                                    </p:set>
                                    <p:anim calcmode="lin" valueType="num">
                                      <p:cBhvr additive="base">
                                        <p:cTn id="186" dur="1500" fill="hold"/>
                                        <p:tgtEl>
                                          <p:spTgt spid="64"/>
                                        </p:tgtEl>
                                        <p:attrNameLst>
                                          <p:attrName>ppt_x</p:attrName>
                                        </p:attrNameLst>
                                      </p:cBhvr>
                                      <p:tavLst>
                                        <p:tav tm="0">
                                          <p:val>
                                            <p:strVal val="#ppt_x"/>
                                          </p:val>
                                        </p:tav>
                                        <p:tav tm="100000">
                                          <p:val>
                                            <p:strVal val="#ppt_x"/>
                                          </p:val>
                                        </p:tav>
                                      </p:tavLst>
                                    </p:anim>
                                    <p:anim calcmode="lin" valueType="num">
                                      <p:cBhvr additive="base">
                                        <p:cTn id="187" dur="1500" fill="hold"/>
                                        <p:tgtEl>
                                          <p:spTgt spid="64"/>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65"/>
                                        </p:tgtEl>
                                        <p:attrNameLst>
                                          <p:attrName>style.visibility</p:attrName>
                                        </p:attrNameLst>
                                      </p:cBhvr>
                                      <p:to>
                                        <p:strVal val="visible"/>
                                      </p:to>
                                    </p:set>
                                    <p:anim calcmode="lin" valueType="num">
                                      <p:cBhvr additive="base">
                                        <p:cTn id="190" dur="1500" fill="hold"/>
                                        <p:tgtEl>
                                          <p:spTgt spid="65"/>
                                        </p:tgtEl>
                                        <p:attrNameLst>
                                          <p:attrName>ppt_x</p:attrName>
                                        </p:attrNameLst>
                                      </p:cBhvr>
                                      <p:tavLst>
                                        <p:tav tm="0">
                                          <p:val>
                                            <p:strVal val="#ppt_x"/>
                                          </p:val>
                                        </p:tav>
                                        <p:tav tm="100000">
                                          <p:val>
                                            <p:strVal val="#ppt_x"/>
                                          </p:val>
                                        </p:tav>
                                      </p:tavLst>
                                    </p:anim>
                                    <p:anim calcmode="lin" valueType="num">
                                      <p:cBhvr additive="base">
                                        <p:cTn id="191" dur="1500" fill="hold"/>
                                        <p:tgtEl>
                                          <p:spTgt spid="65"/>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66"/>
                                        </p:tgtEl>
                                        <p:attrNameLst>
                                          <p:attrName>style.visibility</p:attrName>
                                        </p:attrNameLst>
                                      </p:cBhvr>
                                      <p:to>
                                        <p:strVal val="visible"/>
                                      </p:to>
                                    </p:set>
                                    <p:anim calcmode="lin" valueType="num">
                                      <p:cBhvr additive="base">
                                        <p:cTn id="194" dur="1500" fill="hold"/>
                                        <p:tgtEl>
                                          <p:spTgt spid="66"/>
                                        </p:tgtEl>
                                        <p:attrNameLst>
                                          <p:attrName>ppt_x</p:attrName>
                                        </p:attrNameLst>
                                      </p:cBhvr>
                                      <p:tavLst>
                                        <p:tav tm="0">
                                          <p:val>
                                            <p:strVal val="#ppt_x"/>
                                          </p:val>
                                        </p:tav>
                                        <p:tav tm="100000">
                                          <p:val>
                                            <p:strVal val="#ppt_x"/>
                                          </p:val>
                                        </p:tav>
                                      </p:tavLst>
                                    </p:anim>
                                    <p:anim calcmode="lin" valueType="num">
                                      <p:cBhvr additive="base">
                                        <p:cTn id="195" dur="1500" fill="hold"/>
                                        <p:tgtEl>
                                          <p:spTgt spid="66"/>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67"/>
                                        </p:tgtEl>
                                        <p:attrNameLst>
                                          <p:attrName>style.visibility</p:attrName>
                                        </p:attrNameLst>
                                      </p:cBhvr>
                                      <p:to>
                                        <p:strVal val="visible"/>
                                      </p:to>
                                    </p:set>
                                    <p:anim calcmode="lin" valueType="num">
                                      <p:cBhvr additive="base">
                                        <p:cTn id="198" dur="1500" fill="hold"/>
                                        <p:tgtEl>
                                          <p:spTgt spid="67"/>
                                        </p:tgtEl>
                                        <p:attrNameLst>
                                          <p:attrName>ppt_x</p:attrName>
                                        </p:attrNameLst>
                                      </p:cBhvr>
                                      <p:tavLst>
                                        <p:tav tm="0">
                                          <p:val>
                                            <p:strVal val="#ppt_x"/>
                                          </p:val>
                                        </p:tav>
                                        <p:tav tm="100000">
                                          <p:val>
                                            <p:strVal val="#ppt_x"/>
                                          </p:val>
                                        </p:tav>
                                      </p:tavLst>
                                    </p:anim>
                                    <p:anim calcmode="lin" valueType="num">
                                      <p:cBhvr additive="base">
                                        <p:cTn id="199" dur="1500" fill="hold"/>
                                        <p:tgtEl>
                                          <p:spTgt spid="67"/>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68"/>
                                        </p:tgtEl>
                                        <p:attrNameLst>
                                          <p:attrName>style.visibility</p:attrName>
                                        </p:attrNameLst>
                                      </p:cBhvr>
                                      <p:to>
                                        <p:strVal val="visible"/>
                                      </p:to>
                                    </p:set>
                                    <p:anim calcmode="lin" valueType="num">
                                      <p:cBhvr additive="base">
                                        <p:cTn id="202" dur="1500" fill="hold"/>
                                        <p:tgtEl>
                                          <p:spTgt spid="68"/>
                                        </p:tgtEl>
                                        <p:attrNameLst>
                                          <p:attrName>ppt_x</p:attrName>
                                        </p:attrNameLst>
                                      </p:cBhvr>
                                      <p:tavLst>
                                        <p:tav tm="0">
                                          <p:val>
                                            <p:strVal val="#ppt_x"/>
                                          </p:val>
                                        </p:tav>
                                        <p:tav tm="100000">
                                          <p:val>
                                            <p:strVal val="#ppt_x"/>
                                          </p:val>
                                        </p:tav>
                                      </p:tavLst>
                                    </p:anim>
                                    <p:anim calcmode="lin" valueType="num">
                                      <p:cBhvr additive="base">
                                        <p:cTn id="203" dur="1500" fill="hold"/>
                                        <p:tgtEl>
                                          <p:spTgt spid="68"/>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69"/>
                                        </p:tgtEl>
                                        <p:attrNameLst>
                                          <p:attrName>style.visibility</p:attrName>
                                        </p:attrNameLst>
                                      </p:cBhvr>
                                      <p:to>
                                        <p:strVal val="visible"/>
                                      </p:to>
                                    </p:set>
                                    <p:anim calcmode="lin" valueType="num">
                                      <p:cBhvr additive="base">
                                        <p:cTn id="206" dur="1500" fill="hold"/>
                                        <p:tgtEl>
                                          <p:spTgt spid="69"/>
                                        </p:tgtEl>
                                        <p:attrNameLst>
                                          <p:attrName>ppt_x</p:attrName>
                                        </p:attrNameLst>
                                      </p:cBhvr>
                                      <p:tavLst>
                                        <p:tav tm="0">
                                          <p:val>
                                            <p:strVal val="#ppt_x"/>
                                          </p:val>
                                        </p:tav>
                                        <p:tav tm="100000">
                                          <p:val>
                                            <p:strVal val="#ppt_x"/>
                                          </p:val>
                                        </p:tav>
                                      </p:tavLst>
                                    </p:anim>
                                    <p:anim calcmode="lin" valueType="num">
                                      <p:cBhvr additive="base">
                                        <p:cTn id="207" dur="1500" fill="hold"/>
                                        <p:tgtEl>
                                          <p:spTgt spid="69"/>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additive="base">
                                        <p:cTn id="210" dur="1500" fill="hold"/>
                                        <p:tgtEl>
                                          <p:spTgt spid="70"/>
                                        </p:tgtEl>
                                        <p:attrNameLst>
                                          <p:attrName>ppt_x</p:attrName>
                                        </p:attrNameLst>
                                      </p:cBhvr>
                                      <p:tavLst>
                                        <p:tav tm="0">
                                          <p:val>
                                            <p:strVal val="#ppt_x"/>
                                          </p:val>
                                        </p:tav>
                                        <p:tav tm="100000">
                                          <p:val>
                                            <p:strVal val="#ppt_x"/>
                                          </p:val>
                                        </p:tav>
                                      </p:tavLst>
                                    </p:anim>
                                    <p:anim calcmode="lin" valueType="num">
                                      <p:cBhvr additive="base">
                                        <p:cTn id="211" dur="1500" fill="hold"/>
                                        <p:tgtEl>
                                          <p:spTgt spid="70"/>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71"/>
                                        </p:tgtEl>
                                        <p:attrNameLst>
                                          <p:attrName>style.visibility</p:attrName>
                                        </p:attrNameLst>
                                      </p:cBhvr>
                                      <p:to>
                                        <p:strVal val="visible"/>
                                      </p:to>
                                    </p:set>
                                    <p:anim calcmode="lin" valueType="num">
                                      <p:cBhvr additive="base">
                                        <p:cTn id="214" dur="1500" fill="hold"/>
                                        <p:tgtEl>
                                          <p:spTgt spid="71"/>
                                        </p:tgtEl>
                                        <p:attrNameLst>
                                          <p:attrName>ppt_x</p:attrName>
                                        </p:attrNameLst>
                                      </p:cBhvr>
                                      <p:tavLst>
                                        <p:tav tm="0">
                                          <p:val>
                                            <p:strVal val="#ppt_x"/>
                                          </p:val>
                                        </p:tav>
                                        <p:tav tm="100000">
                                          <p:val>
                                            <p:strVal val="#ppt_x"/>
                                          </p:val>
                                        </p:tav>
                                      </p:tavLst>
                                    </p:anim>
                                    <p:anim calcmode="lin" valueType="num">
                                      <p:cBhvr additive="base">
                                        <p:cTn id="215" dur="1500" fill="hold"/>
                                        <p:tgtEl>
                                          <p:spTgt spid="71"/>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72"/>
                                        </p:tgtEl>
                                        <p:attrNameLst>
                                          <p:attrName>style.visibility</p:attrName>
                                        </p:attrNameLst>
                                      </p:cBhvr>
                                      <p:to>
                                        <p:strVal val="visible"/>
                                      </p:to>
                                    </p:set>
                                    <p:anim calcmode="lin" valueType="num">
                                      <p:cBhvr additive="base">
                                        <p:cTn id="218" dur="1500" fill="hold"/>
                                        <p:tgtEl>
                                          <p:spTgt spid="72"/>
                                        </p:tgtEl>
                                        <p:attrNameLst>
                                          <p:attrName>ppt_x</p:attrName>
                                        </p:attrNameLst>
                                      </p:cBhvr>
                                      <p:tavLst>
                                        <p:tav tm="0">
                                          <p:val>
                                            <p:strVal val="#ppt_x"/>
                                          </p:val>
                                        </p:tav>
                                        <p:tav tm="100000">
                                          <p:val>
                                            <p:strVal val="#ppt_x"/>
                                          </p:val>
                                        </p:tav>
                                      </p:tavLst>
                                    </p:anim>
                                    <p:anim calcmode="lin" valueType="num">
                                      <p:cBhvr additive="base">
                                        <p:cTn id="219" dur="1500" fill="hold"/>
                                        <p:tgtEl>
                                          <p:spTgt spid="72"/>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73"/>
                                        </p:tgtEl>
                                        <p:attrNameLst>
                                          <p:attrName>style.visibility</p:attrName>
                                        </p:attrNameLst>
                                      </p:cBhvr>
                                      <p:to>
                                        <p:strVal val="visible"/>
                                      </p:to>
                                    </p:set>
                                    <p:anim calcmode="lin" valueType="num">
                                      <p:cBhvr additive="base">
                                        <p:cTn id="222" dur="1500" fill="hold"/>
                                        <p:tgtEl>
                                          <p:spTgt spid="73"/>
                                        </p:tgtEl>
                                        <p:attrNameLst>
                                          <p:attrName>ppt_x</p:attrName>
                                        </p:attrNameLst>
                                      </p:cBhvr>
                                      <p:tavLst>
                                        <p:tav tm="0">
                                          <p:val>
                                            <p:strVal val="#ppt_x"/>
                                          </p:val>
                                        </p:tav>
                                        <p:tav tm="100000">
                                          <p:val>
                                            <p:strVal val="#ppt_x"/>
                                          </p:val>
                                        </p:tav>
                                      </p:tavLst>
                                    </p:anim>
                                    <p:anim calcmode="lin" valueType="num">
                                      <p:cBhvr additive="base">
                                        <p:cTn id="223" dur="1500" fill="hold"/>
                                        <p:tgtEl>
                                          <p:spTgt spid="73"/>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74"/>
                                        </p:tgtEl>
                                        <p:attrNameLst>
                                          <p:attrName>style.visibility</p:attrName>
                                        </p:attrNameLst>
                                      </p:cBhvr>
                                      <p:to>
                                        <p:strVal val="visible"/>
                                      </p:to>
                                    </p:set>
                                    <p:anim calcmode="lin" valueType="num">
                                      <p:cBhvr additive="base">
                                        <p:cTn id="226" dur="1500" fill="hold"/>
                                        <p:tgtEl>
                                          <p:spTgt spid="74"/>
                                        </p:tgtEl>
                                        <p:attrNameLst>
                                          <p:attrName>ppt_x</p:attrName>
                                        </p:attrNameLst>
                                      </p:cBhvr>
                                      <p:tavLst>
                                        <p:tav tm="0">
                                          <p:val>
                                            <p:strVal val="#ppt_x"/>
                                          </p:val>
                                        </p:tav>
                                        <p:tav tm="100000">
                                          <p:val>
                                            <p:strVal val="#ppt_x"/>
                                          </p:val>
                                        </p:tav>
                                      </p:tavLst>
                                    </p:anim>
                                    <p:anim calcmode="lin" valueType="num">
                                      <p:cBhvr additive="base">
                                        <p:cTn id="227" dur="1500" fill="hold"/>
                                        <p:tgtEl>
                                          <p:spTgt spid="74"/>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75"/>
                                        </p:tgtEl>
                                        <p:attrNameLst>
                                          <p:attrName>style.visibility</p:attrName>
                                        </p:attrNameLst>
                                      </p:cBhvr>
                                      <p:to>
                                        <p:strVal val="visible"/>
                                      </p:to>
                                    </p:set>
                                    <p:anim calcmode="lin" valueType="num">
                                      <p:cBhvr additive="base">
                                        <p:cTn id="230" dur="1500" fill="hold"/>
                                        <p:tgtEl>
                                          <p:spTgt spid="75"/>
                                        </p:tgtEl>
                                        <p:attrNameLst>
                                          <p:attrName>ppt_x</p:attrName>
                                        </p:attrNameLst>
                                      </p:cBhvr>
                                      <p:tavLst>
                                        <p:tav tm="0">
                                          <p:val>
                                            <p:strVal val="#ppt_x"/>
                                          </p:val>
                                        </p:tav>
                                        <p:tav tm="100000">
                                          <p:val>
                                            <p:strVal val="#ppt_x"/>
                                          </p:val>
                                        </p:tav>
                                      </p:tavLst>
                                    </p:anim>
                                    <p:anim calcmode="lin" valueType="num">
                                      <p:cBhvr additive="base">
                                        <p:cTn id="231" dur="1500" fill="hold"/>
                                        <p:tgtEl>
                                          <p:spTgt spid="75"/>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76"/>
                                        </p:tgtEl>
                                        <p:attrNameLst>
                                          <p:attrName>style.visibility</p:attrName>
                                        </p:attrNameLst>
                                      </p:cBhvr>
                                      <p:to>
                                        <p:strVal val="visible"/>
                                      </p:to>
                                    </p:set>
                                    <p:anim calcmode="lin" valueType="num">
                                      <p:cBhvr additive="base">
                                        <p:cTn id="234" dur="1500" fill="hold"/>
                                        <p:tgtEl>
                                          <p:spTgt spid="76"/>
                                        </p:tgtEl>
                                        <p:attrNameLst>
                                          <p:attrName>ppt_x</p:attrName>
                                        </p:attrNameLst>
                                      </p:cBhvr>
                                      <p:tavLst>
                                        <p:tav tm="0">
                                          <p:val>
                                            <p:strVal val="#ppt_x"/>
                                          </p:val>
                                        </p:tav>
                                        <p:tav tm="100000">
                                          <p:val>
                                            <p:strVal val="#ppt_x"/>
                                          </p:val>
                                        </p:tav>
                                      </p:tavLst>
                                    </p:anim>
                                    <p:anim calcmode="lin" valueType="num">
                                      <p:cBhvr additive="base">
                                        <p:cTn id="235" dur="1500" fill="hold"/>
                                        <p:tgtEl>
                                          <p:spTgt spid="76"/>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77"/>
                                        </p:tgtEl>
                                        <p:attrNameLst>
                                          <p:attrName>style.visibility</p:attrName>
                                        </p:attrNameLst>
                                      </p:cBhvr>
                                      <p:to>
                                        <p:strVal val="visible"/>
                                      </p:to>
                                    </p:set>
                                    <p:anim calcmode="lin" valueType="num">
                                      <p:cBhvr additive="base">
                                        <p:cTn id="238" dur="1500" fill="hold"/>
                                        <p:tgtEl>
                                          <p:spTgt spid="77"/>
                                        </p:tgtEl>
                                        <p:attrNameLst>
                                          <p:attrName>ppt_x</p:attrName>
                                        </p:attrNameLst>
                                      </p:cBhvr>
                                      <p:tavLst>
                                        <p:tav tm="0">
                                          <p:val>
                                            <p:strVal val="#ppt_x"/>
                                          </p:val>
                                        </p:tav>
                                        <p:tav tm="100000">
                                          <p:val>
                                            <p:strVal val="#ppt_x"/>
                                          </p:val>
                                        </p:tav>
                                      </p:tavLst>
                                    </p:anim>
                                    <p:anim calcmode="lin" valueType="num">
                                      <p:cBhvr additive="base">
                                        <p:cTn id="239" dur="1500" fill="hold"/>
                                        <p:tgtEl>
                                          <p:spTgt spid="77"/>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78"/>
                                        </p:tgtEl>
                                        <p:attrNameLst>
                                          <p:attrName>style.visibility</p:attrName>
                                        </p:attrNameLst>
                                      </p:cBhvr>
                                      <p:to>
                                        <p:strVal val="visible"/>
                                      </p:to>
                                    </p:set>
                                    <p:anim calcmode="lin" valueType="num">
                                      <p:cBhvr additive="base">
                                        <p:cTn id="242" dur="1500" fill="hold"/>
                                        <p:tgtEl>
                                          <p:spTgt spid="78"/>
                                        </p:tgtEl>
                                        <p:attrNameLst>
                                          <p:attrName>ppt_x</p:attrName>
                                        </p:attrNameLst>
                                      </p:cBhvr>
                                      <p:tavLst>
                                        <p:tav tm="0">
                                          <p:val>
                                            <p:strVal val="#ppt_x"/>
                                          </p:val>
                                        </p:tav>
                                        <p:tav tm="100000">
                                          <p:val>
                                            <p:strVal val="#ppt_x"/>
                                          </p:val>
                                        </p:tav>
                                      </p:tavLst>
                                    </p:anim>
                                    <p:anim calcmode="lin" valueType="num">
                                      <p:cBhvr additive="base">
                                        <p:cTn id="243" dur="1500" fill="hold"/>
                                        <p:tgtEl>
                                          <p:spTgt spid="78"/>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79"/>
                                        </p:tgtEl>
                                        <p:attrNameLst>
                                          <p:attrName>style.visibility</p:attrName>
                                        </p:attrNameLst>
                                      </p:cBhvr>
                                      <p:to>
                                        <p:strVal val="visible"/>
                                      </p:to>
                                    </p:set>
                                    <p:anim calcmode="lin" valueType="num">
                                      <p:cBhvr additive="base">
                                        <p:cTn id="246" dur="1500" fill="hold"/>
                                        <p:tgtEl>
                                          <p:spTgt spid="79"/>
                                        </p:tgtEl>
                                        <p:attrNameLst>
                                          <p:attrName>ppt_x</p:attrName>
                                        </p:attrNameLst>
                                      </p:cBhvr>
                                      <p:tavLst>
                                        <p:tav tm="0">
                                          <p:val>
                                            <p:strVal val="#ppt_x"/>
                                          </p:val>
                                        </p:tav>
                                        <p:tav tm="100000">
                                          <p:val>
                                            <p:strVal val="#ppt_x"/>
                                          </p:val>
                                        </p:tav>
                                      </p:tavLst>
                                    </p:anim>
                                    <p:anim calcmode="lin" valueType="num">
                                      <p:cBhvr additive="base">
                                        <p:cTn id="247" dur="1500" fill="hold"/>
                                        <p:tgtEl>
                                          <p:spTgt spid="79"/>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80"/>
                                        </p:tgtEl>
                                        <p:attrNameLst>
                                          <p:attrName>style.visibility</p:attrName>
                                        </p:attrNameLst>
                                      </p:cBhvr>
                                      <p:to>
                                        <p:strVal val="visible"/>
                                      </p:to>
                                    </p:set>
                                    <p:anim calcmode="lin" valueType="num">
                                      <p:cBhvr additive="base">
                                        <p:cTn id="250" dur="1500" fill="hold"/>
                                        <p:tgtEl>
                                          <p:spTgt spid="80"/>
                                        </p:tgtEl>
                                        <p:attrNameLst>
                                          <p:attrName>ppt_x</p:attrName>
                                        </p:attrNameLst>
                                      </p:cBhvr>
                                      <p:tavLst>
                                        <p:tav tm="0">
                                          <p:val>
                                            <p:strVal val="#ppt_x"/>
                                          </p:val>
                                        </p:tav>
                                        <p:tav tm="100000">
                                          <p:val>
                                            <p:strVal val="#ppt_x"/>
                                          </p:val>
                                        </p:tav>
                                      </p:tavLst>
                                    </p:anim>
                                    <p:anim calcmode="lin" valueType="num">
                                      <p:cBhvr additive="base">
                                        <p:cTn id="251" dur="1500" fill="hold"/>
                                        <p:tgtEl>
                                          <p:spTgt spid="80"/>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81"/>
                                        </p:tgtEl>
                                        <p:attrNameLst>
                                          <p:attrName>style.visibility</p:attrName>
                                        </p:attrNameLst>
                                      </p:cBhvr>
                                      <p:to>
                                        <p:strVal val="visible"/>
                                      </p:to>
                                    </p:set>
                                    <p:anim calcmode="lin" valueType="num">
                                      <p:cBhvr additive="base">
                                        <p:cTn id="254" dur="1500" fill="hold"/>
                                        <p:tgtEl>
                                          <p:spTgt spid="81"/>
                                        </p:tgtEl>
                                        <p:attrNameLst>
                                          <p:attrName>ppt_x</p:attrName>
                                        </p:attrNameLst>
                                      </p:cBhvr>
                                      <p:tavLst>
                                        <p:tav tm="0">
                                          <p:val>
                                            <p:strVal val="#ppt_x"/>
                                          </p:val>
                                        </p:tav>
                                        <p:tav tm="100000">
                                          <p:val>
                                            <p:strVal val="#ppt_x"/>
                                          </p:val>
                                        </p:tav>
                                      </p:tavLst>
                                    </p:anim>
                                    <p:anim calcmode="lin" valueType="num">
                                      <p:cBhvr additive="base">
                                        <p:cTn id="255" dur="1500" fill="hold"/>
                                        <p:tgtEl>
                                          <p:spTgt spid="81"/>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82"/>
                                        </p:tgtEl>
                                        <p:attrNameLst>
                                          <p:attrName>style.visibility</p:attrName>
                                        </p:attrNameLst>
                                      </p:cBhvr>
                                      <p:to>
                                        <p:strVal val="visible"/>
                                      </p:to>
                                    </p:set>
                                    <p:anim calcmode="lin" valueType="num">
                                      <p:cBhvr additive="base">
                                        <p:cTn id="258" dur="1500" fill="hold"/>
                                        <p:tgtEl>
                                          <p:spTgt spid="82"/>
                                        </p:tgtEl>
                                        <p:attrNameLst>
                                          <p:attrName>ppt_x</p:attrName>
                                        </p:attrNameLst>
                                      </p:cBhvr>
                                      <p:tavLst>
                                        <p:tav tm="0">
                                          <p:val>
                                            <p:strVal val="#ppt_x"/>
                                          </p:val>
                                        </p:tav>
                                        <p:tav tm="100000">
                                          <p:val>
                                            <p:strVal val="#ppt_x"/>
                                          </p:val>
                                        </p:tav>
                                      </p:tavLst>
                                    </p:anim>
                                    <p:anim calcmode="lin" valueType="num">
                                      <p:cBhvr additive="base">
                                        <p:cTn id="259" dur="1500" fill="hold"/>
                                        <p:tgtEl>
                                          <p:spTgt spid="82"/>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83"/>
                                        </p:tgtEl>
                                        <p:attrNameLst>
                                          <p:attrName>style.visibility</p:attrName>
                                        </p:attrNameLst>
                                      </p:cBhvr>
                                      <p:to>
                                        <p:strVal val="visible"/>
                                      </p:to>
                                    </p:set>
                                    <p:anim calcmode="lin" valueType="num">
                                      <p:cBhvr additive="base">
                                        <p:cTn id="262" dur="1500" fill="hold"/>
                                        <p:tgtEl>
                                          <p:spTgt spid="83"/>
                                        </p:tgtEl>
                                        <p:attrNameLst>
                                          <p:attrName>ppt_x</p:attrName>
                                        </p:attrNameLst>
                                      </p:cBhvr>
                                      <p:tavLst>
                                        <p:tav tm="0">
                                          <p:val>
                                            <p:strVal val="#ppt_x"/>
                                          </p:val>
                                        </p:tav>
                                        <p:tav tm="100000">
                                          <p:val>
                                            <p:strVal val="#ppt_x"/>
                                          </p:val>
                                        </p:tav>
                                      </p:tavLst>
                                    </p:anim>
                                    <p:anim calcmode="lin" valueType="num">
                                      <p:cBhvr additive="base">
                                        <p:cTn id="263" dur="1500" fill="hold"/>
                                        <p:tgtEl>
                                          <p:spTgt spid="83"/>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84"/>
                                        </p:tgtEl>
                                        <p:attrNameLst>
                                          <p:attrName>style.visibility</p:attrName>
                                        </p:attrNameLst>
                                      </p:cBhvr>
                                      <p:to>
                                        <p:strVal val="visible"/>
                                      </p:to>
                                    </p:set>
                                    <p:anim calcmode="lin" valueType="num">
                                      <p:cBhvr additive="base">
                                        <p:cTn id="266" dur="1500" fill="hold"/>
                                        <p:tgtEl>
                                          <p:spTgt spid="84"/>
                                        </p:tgtEl>
                                        <p:attrNameLst>
                                          <p:attrName>ppt_x</p:attrName>
                                        </p:attrNameLst>
                                      </p:cBhvr>
                                      <p:tavLst>
                                        <p:tav tm="0">
                                          <p:val>
                                            <p:strVal val="#ppt_x"/>
                                          </p:val>
                                        </p:tav>
                                        <p:tav tm="100000">
                                          <p:val>
                                            <p:strVal val="#ppt_x"/>
                                          </p:val>
                                        </p:tav>
                                      </p:tavLst>
                                    </p:anim>
                                    <p:anim calcmode="lin" valueType="num">
                                      <p:cBhvr additive="base">
                                        <p:cTn id="267" dur="1500" fill="hold"/>
                                        <p:tgtEl>
                                          <p:spTgt spid="84"/>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85"/>
                                        </p:tgtEl>
                                        <p:attrNameLst>
                                          <p:attrName>style.visibility</p:attrName>
                                        </p:attrNameLst>
                                      </p:cBhvr>
                                      <p:to>
                                        <p:strVal val="visible"/>
                                      </p:to>
                                    </p:set>
                                    <p:anim calcmode="lin" valueType="num">
                                      <p:cBhvr additive="base">
                                        <p:cTn id="270" dur="1500" fill="hold"/>
                                        <p:tgtEl>
                                          <p:spTgt spid="85"/>
                                        </p:tgtEl>
                                        <p:attrNameLst>
                                          <p:attrName>ppt_x</p:attrName>
                                        </p:attrNameLst>
                                      </p:cBhvr>
                                      <p:tavLst>
                                        <p:tav tm="0">
                                          <p:val>
                                            <p:strVal val="#ppt_x"/>
                                          </p:val>
                                        </p:tav>
                                        <p:tav tm="100000">
                                          <p:val>
                                            <p:strVal val="#ppt_x"/>
                                          </p:val>
                                        </p:tav>
                                      </p:tavLst>
                                    </p:anim>
                                    <p:anim calcmode="lin" valueType="num">
                                      <p:cBhvr additive="base">
                                        <p:cTn id="271" dur="1500" fill="hold"/>
                                        <p:tgtEl>
                                          <p:spTgt spid="85"/>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86"/>
                                        </p:tgtEl>
                                        <p:attrNameLst>
                                          <p:attrName>style.visibility</p:attrName>
                                        </p:attrNameLst>
                                      </p:cBhvr>
                                      <p:to>
                                        <p:strVal val="visible"/>
                                      </p:to>
                                    </p:set>
                                    <p:anim calcmode="lin" valueType="num">
                                      <p:cBhvr additive="base">
                                        <p:cTn id="274" dur="1500" fill="hold"/>
                                        <p:tgtEl>
                                          <p:spTgt spid="86"/>
                                        </p:tgtEl>
                                        <p:attrNameLst>
                                          <p:attrName>ppt_x</p:attrName>
                                        </p:attrNameLst>
                                      </p:cBhvr>
                                      <p:tavLst>
                                        <p:tav tm="0">
                                          <p:val>
                                            <p:strVal val="#ppt_x"/>
                                          </p:val>
                                        </p:tav>
                                        <p:tav tm="100000">
                                          <p:val>
                                            <p:strVal val="#ppt_x"/>
                                          </p:val>
                                        </p:tav>
                                      </p:tavLst>
                                    </p:anim>
                                    <p:anim calcmode="lin" valueType="num">
                                      <p:cBhvr additive="base">
                                        <p:cTn id="275" dur="1500" fill="hold"/>
                                        <p:tgtEl>
                                          <p:spTgt spid="86"/>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87"/>
                                        </p:tgtEl>
                                        <p:attrNameLst>
                                          <p:attrName>style.visibility</p:attrName>
                                        </p:attrNameLst>
                                      </p:cBhvr>
                                      <p:to>
                                        <p:strVal val="visible"/>
                                      </p:to>
                                    </p:set>
                                    <p:anim calcmode="lin" valueType="num">
                                      <p:cBhvr additive="base">
                                        <p:cTn id="278" dur="1500" fill="hold"/>
                                        <p:tgtEl>
                                          <p:spTgt spid="87"/>
                                        </p:tgtEl>
                                        <p:attrNameLst>
                                          <p:attrName>ppt_x</p:attrName>
                                        </p:attrNameLst>
                                      </p:cBhvr>
                                      <p:tavLst>
                                        <p:tav tm="0">
                                          <p:val>
                                            <p:strVal val="#ppt_x"/>
                                          </p:val>
                                        </p:tav>
                                        <p:tav tm="100000">
                                          <p:val>
                                            <p:strVal val="#ppt_x"/>
                                          </p:val>
                                        </p:tav>
                                      </p:tavLst>
                                    </p:anim>
                                    <p:anim calcmode="lin" valueType="num">
                                      <p:cBhvr additive="base">
                                        <p:cTn id="279" dur="1500" fill="hold"/>
                                        <p:tgtEl>
                                          <p:spTgt spid="87"/>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88"/>
                                        </p:tgtEl>
                                        <p:attrNameLst>
                                          <p:attrName>style.visibility</p:attrName>
                                        </p:attrNameLst>
                                      </p:cBhvr>
                                      <p:to>
                                        <p:strVal val="visible"/>
                                      </p:to>
                                    </p:set>
                                    <p:anim calcmode="lin" valueType="num">
                                      <p:cBhvr additive="base">
                                        <p:cTn id="282" dur="1500" fill="hold"/>
                                        <p:tgtEl>
                                          <p:spTgt spid="88"/>
                                        </p:tgtEl>
                                        <p:attrNameLst>
                                          <p:attrName>ppt_x</p:attrName>
                                        </p:attrNameLst>
                                      </p:cBhvr>
                                      <p:tavLst>
                                        <p:tav tm="0">
                                          <p:val>
                                            <p:strVal val="#ppt_x"/>
                                          </p:val>
                                        </p:tav>
                                        <p:tav tm="100000">
                                          <p:val>
                                            <p:strVal val="#ppt_x"/>
                                          </p:val>
                                        </p:tav>
                                      </p:tavLst>
                                    </p:anim>
                                    <p:anim calcmode="lin" valueType="num">
                                      <p:cBhvr additive="base">
                                        <p:cTn id="283" dur="1500" fill="hold"/>
                                        <p:tgtEl>
                                          <p:spTgt spid="88"/>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89"/>
                                        </p:tgtEl>
                                        <p:attrNameLst>
                                          <p:attrName>style.visibility</p:attrName>
                                        </p:attrNameLst>
                                      </p:cBhvr>
                                      <p:to>
                                        <p:strVal val="visible"/>
                                      </p:to>
                                    </p:set>
                                    <p:anim calcmode="lin" valueType="num">
                                      <p:cBhvr additive="base">
                                        <p:cTn id="286" dur="1500" fill="hold"/>
                                        <p:tgtEl>
                                          <p:spTgt spid="89"/>
                                        </p:tgtEl>
                                        <p:attrNameLst>
                                          <p:attrName>ppt_x</p:attrName>
                                        </p:attrNameLst>
                                      </p:cBhvr>
                                      <p:tavLst>
                                        <p:tav tm="0">
                                          <p:val>
                                            <p:strVal val="#ppt_x"/>
                                          </p:val>
                                        </p:tav>
                                        <p:tav tm="100000">
                                          <p:val>
                                            <p:strVal val="#ppt_x"/>
                                          </p:val>
                                        </p:tav>
                                      </p:tavLst>
                                    </p:anim>
                                    <p:anim calcmode="lin" valueType="num">
                                      <p:cBhvr additive="base">
                                        <p:cTn id="287" dur="1500" fill="hold"/>
                                        <p:tgtEl>
                                          <p:spTgt spid="89"/>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90"/>
                                        </p:tgtEl>
                                        <p:attrNameLst>
                                          <p:attrName>style.visibility</p:attrName>
                                        </p:attrNameLst>
                                      </p:cBhvr>
                                      <p:to>
                                        <p:strVal val="visible"/>
                                      </p:to>
                                    </p:set>
                                    <p:anim calcmode="lin" valueType="num">
                                      <p:cBhvr additive="base">
                                        <p:cTn id="290" dur="1500" fill="hold"/>
                                        <p:tgtEl>
                                          <p:spTgt spid="90"/>
                                        </p:tgtEl>
                                        <p:attrNameLst>
                                          <p:attrName>ppt_x</p:attrName>
                                        </p:attrNameLst>
                                      </p:cBhvr>
                                      <p:tavLst>
                                        <p:tav tm="0">
                                          <p:val>
                                            <p:strVal val="#ppt_x"/>
                                          </p:val>
                                        </p:tav>
                                        <p:tav tm="100000">
                                          <p:val>
                                            <p:strVal val="#ppt_x"/>
                                          </p:val>
                                        </p:tav>
                                      </p:tavLst>
                                    </p:anim>
                                    <p:anim calcmode="lin" valueType="num">
                                      <p:cBhvr additive="base">
                                        <p:cTn id="291" dur="1500" fill="hold"/>
                                        <p:tgtEl>
                                          <p:spTgt spid="90"/>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91"/>
                                        </p:tgtEl>
                                        <p:attrNameLst>
                                          <p:attrName>style.visibility</p:attrName>
                                        </p:attrNameLst>
                                      </p:cBhvr>
                                      <p:to>
                                        <p:strVal val="visible"/>
                                      </p:to>
                                    </p:set>
                                    <p:anim calcmode="lin" valueType="num">
                                      <p:cBhvr additive="base">
                                        <p:cTn id="294" dur="1500" fill="hold"/>
                                        <p:tgtEl>
                                          <p:spTgt spid="91"/>
                                        </p:tgtEl>
                                        <p:attrNameLst>
                                          <p:attrName>ppt_x</p:attrName>
                                        </p:attrNameLst>
                                      </p:cBhvr>
                                      <p:tavLst>
                                        <p:tav tm="0">
                                          <p:val>
                                            <p:strVal val="#ppt_x"/>
                                          </p:val>
                                        </p:tav>
                                        <p:tav tm="100000">
                                          <p:val>
                                            <p:strVal val="#ppt_x"/>
                                          </p:val>
                                        </p:tav>
                                      </p:tavLst>
                                    </p:anim>
                                    <p:anim calcmode="lin" valueType="num">
                                      <p:cBhvr additive="base">
                                        <p:cTn id="295" dur="1500" fill="hold"/>
                                        <p:tgtEl>
                                          <p:spTgt spid="91"/>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92"/>
                                        </p:tgtEl>
                                        <p:attrNameLst>
                                          <p:attrName>style.visibility</p:attrName>
                                        </p:attrNameLst>
                                      </p:cBhvr>
                                      <p:to>
                                        <p:strVal val="visible"/>
                                      </p:to>
                                    </p:set>
                                    <p:anim calcmode="lin" valueType="num">
                                      <p:cBhvr additive="base">
                                        <p:cTn id="298" dur="1500" fill="hold"/>
                                        <p:tgtEl>
                                          <p:spTgt spid="92"/>
                                        </p:tgtEl>
                                        <p:attrNameLst>
                                          <p:attrName>ppt_x</p:attrName>
                                        </p:attrNameLst>
                                      </p:cBhvr>
                                      <p:tavLst>
                                        <p:tav tm="0">
                                          <p:val>
                                            <p:strVal val="#ppt_x"/>
                                          </p:val>
                                        </p:tav>
                                        <p:tav tm="100000">
                                          <p:val>
                                            <p:strVal val="#ppt_x"/>
                                          </p:val>
                                        </p:tav>
                                      </p:tavLst>
                                    </p:anim>
                                    <p:anim calcmode="lin" valueType="num">
                                      <p:cBhvr additive="base">
                                        <p:cTn id="299" dur="1500" fill="hold"/>
                                        <p:tgtEl>
                                          <p:spTgt spid="92"/>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93"/>
                                        </p:tgtEl>
                                        <p:attrNameLst>
                                          <p:attrName>style.visibility</p:attrName>
                                        </p:attrNameLst>
                                      </p:cBhvr>
                                      <p:to>
                                        <p:strVal val="visible"/>
                                      </p:to>
                                    </p:set>
                                    <p:anim calcmode="lin" valueType="num">
                                      <p:cBhvr additive="base">
                                        <p:cTn id="302" dur="1500" fill="hold"/>
                                        <p:tgtEl>
                                          <p:spTgt spid="93"/>
                                        </p:tgtEl>
                                        <p:attrNameLst>
                                          <p:attrName>ppt_x</p:attrName>
                                        </p:attrNameLst>
                                      </p:cBhvr>
                                      <p:tavLst>
                                        <p:tav tm="0">
                                          <p:val>
                                            <p:strVal val="#ppt_x"/>
                                          </p:val>
                                        </p:tav>
                                        <p:tav tm="100000">
                                          <p:val>
                                            <p:strVal val="#ppt_x"/>
                                          </p:val>
                                        </p:tav>
                                      </p:tavLst>
                                    </p:anim>
                                    <p:anim calcmode="lin" valueType="num">
                                      <p:cBhvr additive="base">
                                        <p:cTn id="303" dur="1500" fill="hold"/>
                                        <p:tgtEl>
                                          <p:spTgt spid="93"/>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94"/>
                                        </p:tgtEl>
                                        <p:attrNameLst>
                                          <p:attrName>style.visibility</p:attrName>
                                        </p:attrNameLst>
                                      </p:cBhvr>
                                      <p:to>
                                        <p:strVal val="visible"/>
                                      </p:to>
                                    </p:set>
                                    <p:anim calcmode="lin" valueType="num">
                                      <p:cBhvr additive="base">
                                        <p:cTn id="306" dur="1500" fill="hold"/>
                                        <p:tgtEl>
                                          <p:spTgt spid="94"/>
                                        </p:tgtEl>
                                        <p:attrNameLst>
                                          <p:attrName>ppt_x</p:attrName>
                                        </p:attrNameLst>
                                      </p:cBhvr>
                                      <p:tavLst>
                                        <p:tav tm="0">
                                          <p:val>
                                            <p:strVal val="#ppt_x"/>
                                          </p:val>
                                        </p:tav>
                                        <p:tav tm="100000">
                                          <p:val>
                                            <p:strVal val="#ppt_x"/>
                                          </p:val>
                                        </p:tav>
                                      </p:tavLst>
                                    </p:anim>
                                    <p:anim calcmode="lin" valueType="num">
                                      <p:cBhvr additive="base">
                                        <p:cTn id="307" dur="1500" fill="hold"/>
                                        <p:tgtEl>
                                          <p:spTgt spid="94"/>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95"/>
                                        </p:tgtEl>
                                        <p:attrNameLst>
                                          <p:attrName>style.visibility</p:attrName>
                                        </p:attrNameLst>
                                      </p:cBhvr>
                                      <p:to>
                                        <p:strVal val="visible"/>
                                      </p:to>
                                    </p:set>
                                    <p:anim calcmode="lin" valueType="num">
                                      <p:cBhvr additive="base">
                                        <p:cTn id="310" dur="1500" fill="hold"/>
                                        <p:tgtEl>
                                          <p:spTgt spid="95"/>
                                        </p:tgtEl>
                                        <p:attrNameLst>
                                          <p:attrName>ppt_x</p:attrName>
                                        </p:attrNameLst>
                                      </p:cBhvr>
                                      <p:tavLst>
                                        <p:tav tm="0">
                                          <p:val>
                                            <p:strVal val="#ppt_x"/>
                                          </p:val>
                                        </p:tav>
                                        <p:tav tm="100000">
                                          <p:val>
                                            <p:strVal val="#ppt_x"/>
                                          </p:val>
                                        </p:tav>
                                      </p:tavLst>
                                    </p:anim>
                                    <p:anim calcmode="lin" valueType="num">
                                      <p:cBhvr additive="base">
                                        <p:cTn id="311" dur="1500" fill="hold"/>
                                        <p:tgtEl>
                                          <p:spTgt spid="95"/>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96"/>
                                        </p:tgtEl>
                                        <p:attrNameLst>
                                          <p:attrName>style.visibility</p:attrName>
                                        </p:attrNameLst>
                                      </p:cBhvr>
                                      <p:to>
                                        <p:strVal val="visible"/>
                                      </p:to>
                                    </p:set>
                                    <p:anim calcmode="lin" valueType="num">
                                      <p:cBhvr additive="base">
                                        <p:cTn id="314" dur="1500" fill="hold"/>
                                        <p:tgtEl>
                                          <p:spTgt spid="96"/>
                                        </p:tgtEl>
                                        <p:attrNameLst>
                                          <p:attrName>ppt_x</p:attrName>
                                        </p:attrNameLst>
                                      </p:cBhvr>
                                      <p:tavLst>
                                        <p:tav tm="0">
                                          <p:val>
                                            <p:strVal val="#ppt_x"/>
                                          </p:val>
                                        </p:tav>
                                        <p:tav tm="100000">
                                          <p:val>
                                            <p:strVal val="#ppt_x"/>
                                          </p:val>
                                        </p:tav>
                                      </p:tavLst>
                                    </p:anim>
                                    <p:anim calcmode="lin" valueType="num">
                                      <p:cBhvr additive="base">
                                        <p:cTn id="315" dur="1500" fill="hold"/>
                                        <p:tgtEl>
                                          <p:spTgt spid="96"/>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97"/>
                                        </p:tgtEl>
                                        <p:attrNameLst>
                                          <p:attrName>style.visibility</p:attrName>
                                        </p:attrNameLst>
                                      </p:cBhvr>
                                      <p:to>
                                        <p:strVal val="visible"/>
                                      </p:to>
                                    </p:set>
                                    <p:anim calcmode="lin" valueType="num">
                                      <p:cBhvr additive="base">
                                        <p:cTn id="318" dur="1500" fill="hold"/>
                                        <p:tgtEl>
                                          <p:spTgt spid="97"/>
                                        </p:tgtEl>
                                        <p:attrNameLst>
                                          <p:attrName>ppt_x</p:attrName>
                                        </p:attrNameLst>
                                      </p:cBhvr>
                                      <p:tavLst>
                                        <p:tav tm="0">
                                          <p:val>
                                            <p:strVal val="#ppt_x"/>
                                          </p:val>
                                        </p:tav>
                                        <p:tav tm="100000">
                                          <p:val>
                                            <p:strVal val="#ppt_x"/>
                                          </p:val>
                                        </p:tav>
                                      </p:tavLst>
                                    </p:anim>
                                    <p:anim calcmode="lin" valueType="num">
                                      <p:cBhvr additive="base">
                                        <p:cTn id="319" dur="1500" fill="hold"/>
                                        <p:tgtEl>
                                          <p:spTgt spid="97"/>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98"/>
                                        </p:tgtEl>
                                        <p:attrNameLst>
                                          <p:attrName>style.visibility</p:attrName>
                                        </p:attrNameLst>
                                      </p:cBhvr>
                                      <p:to>
                                        <p:strVal val="visible"/>
                                      </p:to>
                                    </p:set>
                                    <p:anim calcmode="lin" valueType="num">
                                      <p:cBhvr additive="base">
                                        <p:cTn id="322" dur="1500" fill="hold"/>
                                        <p:tgtEl>
                                          <p:spTgt spid="98"/>
                                        </p:tgtEl>
                                        <p:attrNameLst>
                                          <p:attrName>ppt_x</p:attrName>
                                        </p:attrNameLst>
                                      </p:cBhvr>
                                      <p:tavLst>
                                        <p:tav tm="0">
                                          <p:val>
                                            <p:strVal val="#ppt_x"/>
                                          </p:val>
                                        </p:tav>
                                        <p:tav tm="100000">
                                          <p:val>
                                            <p:strVal val="#ppt_x"/>
                                          </p:val>
                                        </p:tav>
                                      </p:tavLst>
                                    </p:anim>
                                    <p:anim calcmode="lin" valueType="num">
                                      <p:cBhvr additive="base">
                                        <p:cTn id="323" dur="1500" fill="hold"/>
                                        <p:tgtEl>
                                          <p:spTgt spid="98"/>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99"/>
                                        </p:tgtEl>
                                        <p:attrNameLst>
                                          <p:attrName>style.visibility</p:attrName>
                                        </p:attrNameLst>
                                      </p:cBhvr>
                                      <p:to>
                                        <p:strVal val="visible"/>
                                      </p:to>
                                    </p:set>
                                    <p:anim calcmode="lin" valueType="num">
                                      <p:cBhvr additive="base">
                                        <p:cTn id="326" dur="1500" fill="hold"/>
                                        <p:tgtEl>
                                          <p:spTgt spid="99"/>
                                        </p:tgtEl>
                                        <p:attrNameLst>
                                          <p:attrName>ppt_x</p:attrName>
                                        </p:attrNameLst>
                                      </p:cBhvr>
                                      <p:tavLst>
                                        <p:tav tm="0">
                                          <p:val>
                                            <p:strVal val="#ppt_x"/>
                                          </p:val>
                                        </p:tav>
                                        <p:tav tm="100000">
                                          <p:val>
                                            <p:strVal val="#ppt_x"/>
                                          </p:val>
                                        </p:tav>
                                      </p:tavLst>
                                    </p:anim>
                                    <p:anim calcmode="lin" valueType="num">
                                      <p:cBhvr additive="base">
                                        <p:cTn id="327" dur="1500" fill="hold"/>
                                        <p:tgtEl>
                                          <p:spTgt spid="99"/>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100"/>
                                        </p:tgtEl>
                                        <p:attrNameLst>
                                          <p:attrName>style.visibility</p:attrName>
                                        </p:attrNameLst>
                                      </p:cBhvr>
                                      <p:to>
                                        <p:strVal val="visible"/>
                                      </p:to>
                                    </p:set>
                                    <p:anim calcmode="lin" valueType="num">
                                      <p:cBhvr additive="base">
                                        <p:cTn id="330" dur="1500" fill="hold"/>
                                        <p:tgtEl>
                                          <p:spTgt spid="100"/>
                                        </p:tgtEl>
                                        <p:attrNameLst>
                                          <p:attrName>ppt_x</p:attrName>
                                        </p:attrNameLst>
                                      </p:cBhvr>
                                      <p:tavLst>
                                        <p:tav tm="0">
                                          <p:val>
                                            <p:strVal val="#ppt_x"/>
                                          </p:val>
                                        </p:tav>
                                        <p:tav tm="100000">
                                          <p:val>
                                            <p:strVal val="#ppt_x"/>
                                          </p:val>
                                        </p:tav>
                                      </p:tavLst>
                                    </p:anim>
                                    <p:anim calcmode="lin" valueType="num">
                                      <p:cBhvr additive="base">
                                        <p:cTn id="331" dur="1500" fill="hold"/>
                                        <p:tgtEl>
                                          <p:spTgt spid="100"/>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101"/>
                                        </p:tgtEl>
                                        <p:attrNameLst>
                                          <p:attrName>style.visibility</p:attrName>
                                        </p:attrNameLst>
                                      </p:cBhvr>
                                      <p:to>
                                        <p:strVal val="visible"/>
                                      </p:to>
                                    </p:set>
                                    <p:anim calcmode="lin" valueType="num">
                                      <p:cBhvr additive="base">
                                        <p:cTn id="334" dur="1500" fill="hold"/>
                                        <p:tgtEl>
                                          <p:spTgt spid="101"/>
                                        </p:tgtEl>
                                        <p:attrNameLst>
                                          <p:attrName>ppt_x</p:attrName>
                                        </p:attrNameLst>
                                      </p:cBhvr>
                                      <p:tavLst>
                                        <p:tav tm="0">
                                          <p:val>
                                            <p:strVal val="#ppt_x"/>
                                          </p:val>
                                        </p:tav>
                                        <p:tav tm="100000">
                                          <p:val>
                                            <p:strVal val="#ppt_x"/>
                                          </p:val>
                                        </p:tav>
                                      </p:tavLst>
                                    </p:anim>
                                    <p:anim calcmode="lin" valueType="num">
                                      <p:cBhvr additive="base">
                                        <p:cTn id="335" dur="1500" fill="hold"/>
                                        <p:tgtEl>
                                          <p:spTgt spid="101"/>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102"/>
                                        </p:tgtEl>
                                        <p:attrNameLst>
                                          <p:attrName>style.visibility</p:attrName>
                                        </p:attrNameLst>
                                      </p:cBhvr>
                                      <p:to>
                                        <p:strVal val="visible"/>
                                      </p:to>
                                    </p:set>
                                    <p:anim calcmode="lin" valueType="num">
                                      <p:cBhvr additive="base">
                                        <p:cTn id="338" dur="1500" fill="hold"/>
                                        <p:tgtEl>
                                          <p:spTgt spid="102"/>
                                        </p:tgtEl>
                                        <p:attrNameLst>
                                          <p:attrName>ppt_x</p:attrName>
                                        </p:attrNameLst>
                                      </p:cBhvr>
                                      <p:tavLst>
                                        <p:tav tm="0">
                                          <p:val>
                                            <p:strVal val="#ppt_x"/>
                                          </p:val>
                                        </p:tav>
                                        <p:tav tm="100000">
                                          <p:val>
                                            <p:strVal val="#ppt_x"/>
                                          </p:val>
                                        </p:tav>
                                      </p:tavLst>
                                    </p:anim>
                                    <p:anim calcmode="lin" valueType="num">
                                      <p:cBhvr additive="base">
                                        <p:cTn id="339" dur="1500" fill="hold"/>
                                        <p:tgtEl>
                                          <p:spTgt spid="102"/>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103"/>
                                        </p:tgtEl>
                                        <p:attrNameLst>
                                          <p:attrName>style.visibility</p:attrName>
                                        </p:attrNameLst>
                                      </p:cBhvr>
                                      <p:to>
                                        <p:strVal val="visible"/>
                                      </p:to>
                                    </p:set>
                                    <p:anim calcmode="lin" valueType="num">
                                      <p:cBhvr additive="base">
                                        <p:cTn id="342" dur="1500" fill="hold"/>
                                        <p:tgtEl>
                                          <p:spTgt spid="103"/>
                                        </p:tgtEl>
                                        <p:attrNameLst>
                                          <p:attrName>ppt_x</p:attrName>
                                        </p:attrNameLst>
                                      </p:cBhvr>
                                      <p:tavLst>
                                        <p:tav tm="0">
                                          <p:val>
                                            <p:strVal val="#ppt_x"/>
                                          </p:val>
                                        </p:tav>
                                        <p:tav tm="100000">
                                          <p:val>
                                            <p:strVal val="#ppt_x"/>
                                          </p:val>
                                        </p:tav>
                                      </p:tavLst>
                                    </p:anim>
                                    <p:anim calcmode="lin" valueType="num">
                                      <p:cBhvr additive="base">
                                        <p:cTn id="343" dur="1500" fill="hold"/>
                                        <p:tgtEl>
                                          <p:spTgt spid="103"/>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104"/>
                                        </p:tgtEl>
                                        <p:attrNameLst>
                                          <p:attrName>style.visibility</p:attrName>
                                        </p:attrNameLst>
                                      </p:cBhvr>
                                      <p:to>
                                        <p:strVal val="visible"/>
                                      </p:to>
                                    </p:set>
                                    <p:anim calcmode="lin" valueType="num">
                                      <p:cBhvr additive="base">
                                        <p:cTn id="346" dur="1500" fill="hold"/>
                                        <p:tgtEl>
                                          <p:spTgt spid="104"/>
                                        </p:tgtEl>
                                        <p:attrNameLst>
                                          <p:attrName>ppt_x</p:attrName>
                                        </p:attrNameLst>
                                      </p:cBhvr>
                                      <p:tavLst>
                                        <p:tav tm="0">
                                          <p:val>
                                            <p:strVal val="#ppt_x"/>
                                          </p:val>
                                        </p:tav>
                                        <p:tav tm="100000">
                                          <p:val>
                                            <p:strVal val="#ppt_x"/>
                                          </p:val>
                                        </p:tav>
                                      </p:tavLst>
                                    </p:anim>
                                    <p:anim calcmode="lin" valueType="num">
                                      <p:cBhvr additive="base">
                                        <p:cTn id="347" dur="1500" fill="hold"/>
                                        <p:tgtEl>
                                          <p:spTgt spid="104"/>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105"/>
                                        </p:tgtEl>
                                        <p:attrNameLst>
                                          <p:attrName>style.visibility</p:attrName>
                                        </p:attrNameLst>
                                      </p:cBhvr>
                                      <p:to>
                                        <p:strVal val="visible"/>
                                      </p:to>
                                    </p:set>
                                    <p:anim calcmode="lin" valueType="num">
                                      <p:cBhvr additive="base">
                                        <p:cTn id="350" dur="1500" fill="hold"/>
                                        <p:tgtEl>
                                          <p:spTgt spid="105"/>
                                        </p:tgtEl>
                                        <p:attrNameLst>
                                          <p:attrName>ppt_x</p:attrName>
                                        </p:attrNameLst>
                                      </p:cBhvr>
                                      <p:tavLst>
                                        <p:tav tm="0">
                                          <p:val>
                                            <p:strVal val="#ppt_x"/>
                                          </p:val>
                                        </p:tav>
                                        <p:tav tm="100000">
                                          <p:val>
                                            <p:strVal val="#ppt_x"/>
                                          </p:val>
                                        </p:tav>
                                      </p:tavLst>
                                    </p:anim>
                                    <p:anim calcmode="lin" valueType="num">
                                      <p:cBhvr additive="base">
                                        <p:cTn id="351" dur="1500" fill="hold"/>
                                        <p:tgtEl>
                                          <p:spTgt spid="105"/>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106"/>
                                        </p:tgtEl>
                                        <p:attrNameLst>
                                          <p:attrName>style.visibility</p:attrName>
                                        </p:attrNameLst>
                                      </p:cBhvr>
                                      <p:to>
                                        <p:strVal val="visible"/>
                                      </p:to>
                                    </p:set>
                                    <p:anim calcmode="lin" valueType="num">
                                      <p:cBhvr additive="base">
                                        <p:cTn id="354" dur="1500" fill="hold"/>
                                        <p:tgtEl>
                                          <p:spTgt spid="106"/>
                                        </p:tgtEl>
                                        <p:attrNameLst>
                                          <p:attrName>ppt_x</p:attrName>
                                        </p:attrNameLst>
                                      </p:cBhvr>
                                      <p:tavLst>
                                        <p:tav tm="0">
                                          <p:val>
                                            <p:strVal val="#ppt_x"/>
                                          </p:val>
                                        </p:tav>
                                        <p:tav tm="100000">
                                          <p:val>
                                            <p:strVal val="#ppt_x"/>
                                          </p:val>
                                        </p:tav>
                                      </p:tavLst>
                                    </p:anim>
                                    <p:anim calcmode="lin" valueType="num">
                                      <p:cBhvr additive="base">
                                        <p:cTn id="355" dur="1500" fill="hold"/>
                                        <p:tgtEl>
                                          <p:spTgt spid="106"/>
                                        </p:tgtEl>
                                        <p:attrNameLst>
                                          <p:attrName>ppt_y</p:attrName>
                                        </p:attrNameLst>
                                      </p:cBhvr>
                                      <p:tavLst>
                                        <p:tav tm="0">
                                          <p:val>
                                            <p:strVal val="1+#ppt_h/2"/>
                                          </p:val>
                                        </p:tav>
                                        <p:tav tm="100000">
                                          <p:val>
                                            <p:strVal val="#ppt_y"/>
                                          </p:val>
                                        </p:tav>
                                      </p:tavLst>
                                    </p:anim>
                                  </p:childTnLst>
                                </p:cTn>
                              </p:par>
                              <p:par>
                                <p:cTn id="356" presetID="2" presetClass="entr" presetSubtype="4" fill="hold" grpId="0" nodeType="withEffect">
                                  <p:stCondLst>
                                    <p:cond delay="0"/>
                                  </p:stCondLst>
                                  <p:childTnLst>
                                    <p:set>
                                      <p:cBhvr>
                                        <p:cTn id="357" dur="1" fill="hold">
                                          <p:stCondLst>
                                            <p:cond delay="0"/>
                                          </p:stCondLst>
                                        </p:cTn>
                                        <p:tgtEl>
                                          <p:spTgt spid="107"/>
                                        </p:tgtEl>
                                        <p:attrNameLst>
                                          <p:attrName>style.visibility</p:attrName>
                                        </p:attrNameLst>
                                      </p:cBhvr>
                                      <p:to>
                                        <p:strVal val="visible"/>
                                      </p:to>
                                    </p:set>
                                    <p:anim calcmode="lin" valueType="num">
                                      <p:cBhvr additive="base">
                                        <p:cTn id="358" dur="1500" fill="hold"/>
                                        <p:tgtEl>
                                          <p:spTgt spid="107"/>
                                        </p:tgtEl>
                                        <p:attrNameLst>
                                          <p:attrName>ppt_x</p:attrName>
                                        </p:attrNameLst>
                                      </p:cBhvr>
                                      <p:tavLst>
                                        <p:tav tm="0">
                                          <p:val>
                                            <p:strVal val="#ppt_x"/>
                                          </p:val>
                                        </p:tav>
                                        <p:tav tm="100000">
                                          <p:val>
                                            <p:strVal val="#ppt_x"/>
                                          </p:val>
                                        </p:tav>
                                      </p:tavLst>
                                    </p:anim>
                                    <p:anim calcmode="lin" valueType="num">
                                      <p:cBhvr additive="base">
                                        <p:cTn id="359" dur="1500" fill="hold"/>
                                        <p:tgtEl>
                                          <p:spTgt spid="107"/>
                                        </p:tgtEl>
                                        <p:attrNameLst>
                                          <p:attrName>ppt_y</p:attrName>
                                        </p:attrNameLst>
                                      </p:cBhvr>
                                      <p:tavLst>
                                        <p:tav tm="0">
                                          <p:val>
                                            <p:strVal val="1+#ppt_h/2"/>
                                          </p:val>
                                        </p:tav>
                                        <p:tav tm="100000">
                                          <p:val>
                                            <p:strVal val="#ppt_y"/>
                                          </p:val>
                                        </p:tav>
                                      </p:tavLst>
                                    </p:anim>
                                  </p:childTnLst>
                                </p:cTn>
                              </p:par>
                              <p:par>
                                <p:cTn id="360" presetID="2" presetClass="entr" presetSubtype="4" fill="hold" grpId="0" nodeType="withEffect">
                                  <p:stCondLst>
                                    <p:cond delay="0"/>
                                  </p:stCondLst>
                                  <p:childTnLst>
                                    <p:set>
                                      <p:cBhvr>
                                        <p:cTn id="361" dur="1" fill="hold">
                                          <p:stCondLst>
                                            <p:cond delay="0"/>
                                          </p:stCondLst>
                                        </p:cTn>
                                        <p:tgtEl>
                                          <p:spTgt spid="108"/>
                                        </p:tgtEl>
                                        <p:attrNameLst>
                                          <p:attrName>style.visibility</p:attrName>
                                        </p:attrNameLst>
                                      </p:cBhvr>
                                      <p:to>
                                        <p:strVal val="visible"/>
                                      </p:to>
                                    </p:set>
                                    <p:anim calcmode="lin" valueType="num">
                                      <p:cBhvr additive="base">
                                        <p:cTn id="362" dur="1500" fill="hold"/>
                                        <p:tgtEl>
                                          <p:spTgt spid="108"/>
                                        </p:tgtEl>
                                        <p:attrNameLst>
                                          <p:attrName>ppt_x</p:attrName>
                                        </p:attrNameLst>
                                      </p:cBhvr>
                                      <p:tavLst>
                                        <p:tav tm="0">
                                          <p:val>
                                            <p:strVal val="#ppt_x"/>
                                          </p:val>
                                        </p:tav>
                                        <p:tav tm="100000">
                                          <p:val>
                                            <p:strVal val="#ppt_x"/>
                                          </p:val>
                                        </p:tav>
                                      </p:tavLst>
                                    </p:anim>
                                    <p:anim calcmode="lin" valueType="num">
                                      <p:cBhvr additive="base">
                                        <p:cTn id="363" dur="1500" fill="hold"/>
                                        <p:tgtEl>
                                          <p:spTgt spid="108"/>
                                        </p:tgtEl>
                                        <p:attrNameLst>
                                          <p:attrName>ppt_y</p:attrName>
                                        </p:attrNameLst>
                                      </p:cBhvr>
                                      <p:tavLst>
                                        <p:tav tm="0">
                                          <p:val>
                                            <p:strVal val="1+#ppt_h/2"/>
                                          </p:val>
                                        </p:tav>
                                        <p:tav tm="100000">
                                          <p:val>
                                            <p:strVal val="#ppt_y"/>
                                          </p:val>
                                        </p:tav>
                                      </p:tavLst>
                                    </p:anim>
                                  </p:childTnLst>
                                </p:cTn>
                              </p:par>
                              <p:par>
                                <p:cTn id="364" presetID="2" presetClass="entr" presetSubtype="4" fill="hold" grpId="0" nodeType="withEffect">
                                  <p:stCondLst>
                                    <p:cond delay="0"/>
                                  </p:stCondLst>
                                  <p:childTnLst>
                                    <p:set>
                                      <p:cBhvr>
                                        <p:cTn id="365" dur="1" fill="hold">
                                          <p:stCondLst>
                                            <p:cond delay="0"/>
                                          </p:stCondLst>
                                        </p:cTn>
                                        <p:tgtEl>
                                          <p:spTgt spid="109"/>
                                        </p:tgtEl>
                                        <p:attrNameLst>
                                          <p:attrName>style.visibility</p:attrName>
                                        </p:attrNameLst>
                                      </p:cBhvr>
                                      <p:to>
                                        <p:strVal val="visible"/>
                                      </p:to>
                                    </p:set>
                                    <p:anim calcmode="lin" valueType="num">
                                      <p:cBhvr additive="base">
                                        <p:cTn id="366" dur="1500" fill="hold"/>
                                        <p:tgtEl>
                                          <p:spTgt spid="109"/>
                                        </p:tgtEl>
                                        <p:attrNameLst>
                                          <p:attrName>ppt_x</p:attrName>
                                        </p:attrNameLst>
                                      </p:cBhvr>
                                      <p:tavLst>
                                        <p:tav tm="0">
                                          <p:val>
                                            <p:strVal val="#ppt_x"/>
                                          </p:val>
                                        </p:tav>
                                        <p:tav tm="100000">
                                          <p:val>
                                            <p:strVal val="#ppt_x"/>
                                          </p:val>
                                        </p:tav>
                                      </p:tavLst>
                                    </p:anim>
                                    <p:anim calcmode="lin" valueType="num">
                                      <p:cBhvr additive="base">
                                        <p:cTn id="367" dur="1500" fill="hold"/>
                                        <p:tgtEl>
                                          <p:spTgt spid="109"/>
                                        </p:tgtEl>
                                        <p:attrNameLst>
                                          <p:attrName>ppt_y</p:attrName>
                                        </p:attrNameLst>
                                      </p:cBhvr>
                                      <p:tavLst>
                                        <p:tav tm="0">
                                          <p:val>
                                            <p:strVal val="1+#ppt_h/2"/>
                                          </p:val>
                                        </p:tav>
                                        <p:tav tm="100000">
                                          <p:val>
                                            <p:strVal val="#ppt_y"/>
                                          </p:val>
                                        </p:tav>
                                      </p:tavLst>
                                    </p:anim>
                                  </p:childTnLst>
                                </p:cTn>
                              </p:par>
                              <p:par>
                                <p:cTn id="368" presetID="2" presetClass="entr" presetSubtype="4" fill="hold" grpId="0" nodeType="withEffect">
                                  <p:stCondLst>
                                    <p:cond delay="0"/>
                                  </p:stCondLst>
                                  <p:childTnLst>
                                    <p:set>
                                      <p:cBhvr>
                                        <p:cTn id="369" dur="1" fill="hold">
                                          <p:stCondLst>
                                            <p:cond delay="0"/>
                                          </p:stCondLst>
                                        </p:cTn>
                                        <p:tgtEl>
                                          <p:spTgt spid="110"/>
                                        </p:tgtEl>
                                        <p:attrNameLst>
                                          <p:attrName>style.visibility</p:attrName>
                                        </p:attrNameLst>
                                      </p:cBhvr>
                                      <p:to>
                                        <p:strVal val="visible"/>
                                      </p:to>
                                    </p:set>
                                    <p:anim calcmode="lin" valueType="num">
                                      <p:cBhvr additive="base">
                                        <p:cTn id="370" dur="1500" fill="hold"/>
                                        <p:tgtEl>
                                          <p:spTgt spid="110"/>
                                        </p:tgtEl>
                                        <p:attrNameLst>
                                          <p:attrName>ppt_x</p:attrName>
                                        </p:attrNameLst>
                                      </p:cBhvr>
                                      <p:tavLst>
                                        <p:tav tm="0">
                                          <p:val>
                                            <p:strVal val="#ppt_x"/>
                                          </p:val>
                                        </p:tav>
                                        <p:tav tm="100000">
                                          <p:val>
                                            <p:strVal val="#ppt_x"/>
                                          </p:val>
                                        </p:tav>
                                      </p:tavLst>
                                    </p:anim>
                                    <p:anim calcmode="lin" valueType="num">
                                      <p:cBhvr additive="base">
                                        <p:cTn id="371" dur="1500" fill="hold"/>
                                        <p:tgtEl>
                                          <p:spTgt spid="110"/>
                                        </p:tgtEl>
                                        <p:attrNameLst>
                                          <p:attrName>ppt_y</p:attrName>
                                        </p:attrNameLst>
                                      </p:cBhvr>
                                      <p:tavLst>
                                        <p:tav tm="0">
                                          <p:val>
                                            <p:strVal val="1+#ppt_h/2"/>
                                          </p:val>
                                        </p:tav>
                                        <p:tav tm="100000">
                                          <p:val>
                                            <p:strVal val="#ppt_y"/>
                                          </p:val>
                                        </p:tav>
                                      </p:tavLst>
                                    </p:anim>
                                  </p:childTnLst>
                                </p:cTn>
                              </p:par>
                              <p:par>
                                <p:cTn id="372" presetID="2" presetClass="entr" presetSubtype="4" fill="hold" grpId="0" nodeType="withEffect">
                                  <p:stCondLst>
                                    <p:cond delay="0"/>
                                  </p:stCondLst>
                                  <p:childTnLst>
                                    <p:set>
                                      <p:cBhvr>
                                        <p:cTn id="373" dur="1" fill="hold">
                                          <p:stCondLst>
                                            <p:cond delay="0"/>
                                          </p:stCondLst>
                                        </p:cTn>
                                        <p:tgtEl>
                                          <p:spTgt spid="111"/>
                                        </p:tgtEl>
                                        <p:attrNameLst>
                                          <p:attrName>style.visibility</p:attrName>
                                        </p:attrNameLst>
                                      </p:cBhvr>
                                      <p:to>
                                        <p:strVal val="visible"/>
                                      </p:to>
                                    </p:set>
                                    <p:anim calcmode="lin" valueType="num">
                                      <p:cBhvr additive="base">
                                        <p:cTn id="374" dur="1500" fill="hold"/>
                                        <p:tgtEl>
                                          <p:spTgt spid="111"/>
                                        </p:tgtEl>
                                        <p:attrNameLst>
                                          <p:attrName>ppt_x</p:attrName>
                                        </p:attrNameLst>
                                      </p:cBhvr>
                                      <p:tavLst>
                                        <p:tav tm="0">
                                          <p:val>
                                            <p:strVal val="#ppt_x"/>
                                          </p:val>
                                        </p:tav>
                                        <p:tav tm="100000">
                                          <p:val>
                                            <p:strVal val="#ppt_x"/>
                                          </p:val>
                                        </p:tav>
                                      </p:tavLst>
                                    </p:anim>
                                    <p:anim calcmode="lin" valueType="num">
                                      <p:cBhvr additive="base">
                                        <p:cTn id="375" dur="1500" fill="hold"/>
                                        <p:tgtEl>
                                          <p:spTgt spid="111"/>
                                        </p:tgtEl>
                                        <p:attrNameLst>
                                          <p:attrName>ppt_y</p:attrName>
                                        </p:attrNameLst>
                                      </p:cBhvr>
                                      <p:tavLst>
                                        <p:tav tm="0">
                                          <p:val>
                                            <p:strVal val="1+#ppt_h/2"/>
                                          </p:val>
                                        </p:tav>
                                        <p:tav tm="100000">
                                          <p:val>
                                            <p:strVal val="#ppt_y"/>
                                          </p:val>
                                        </p:tav>
                                      </p:tavLst>
                                    </p:anim>
                                  </p:childTnLst>
                                </p:cTn>
                              </p:par>
                              <p:par>
                                <p:cTn id="376" presetID="2" presetClass="entr" presetSubtype="4" fill="hold" grpId="0" nodeType="withEffect">
                                  <p:stCondLst>
                                    <p:cond delay="0"/>
                                  </p:stCondLst>
                                  <p:childTnLst>
                                    <p:set>
                                      <p:cBhvr>
                                        <p:cTn id="377" dur="1" fill="hold">
                                          <p:stCondLst>
                                            <p:cond delay="0"/>
                                          </p:stCondLst>
                                        </p:cTn>
                                        <p:tgtEl>
                                          <p:spTgt spid="112"/>
                                        </p:tgtEl>
                                        <p:attrNameLst>
                                          <p:attrName>style.visibility</p:attrName>
                                        </p:attrNameLst>
                                      </p:cBhvr>
                                      <p:to>
                                        <p:strVal val="visible"/>
                                      </p:to>
                                    </p:set>
                                    <p:anim calcmode="lin" valueType="num">
                                      <p:cBhvr additive="base">
                                        <p:cTn id="378" dur="1500" fill="hold"/>
                                        <p:tgtEl>
                                          <p:spTgt spid="112"/>
                                        </p:tgtEl>
                                        <p:attrNameLst>
                                          <p:attrName>ppt_x</p:attrName>
                                        </p:attrNameLst>
                                      </p:cBhvr>
                                      <p:tavLst>
                                        <p:tav tm="0">
                                          <p:val>
                                            <p:strVal val="#ppt_x"/>
                                          </p:val>
                                        </p:tav>
                                        <p:tav tm="100000">
                                          <p:val>
                                            <p:strVal val="#ppt_x"/>
                                          </p:val>
                                        </p:tav>
                                      </p:tavLst>
                                    </p:anim>
                                    <p:anim calcmode="lin" valueType="num">
                                      <p:cBhvr additive="base">
                                        <p:cTn id="379" dur="1500" fill="hold"/>
                                        <p:tgtEl>
                                          <p:spTgt spid="112"/>
                                        </p:tgtEl>
                                        <p:attrNameLst>
                                          <p:attrName>ppt_y</p:attrName>
                                        </p:attrNameLst>
                                      </p:cBhvr>
                                      <p:tavLst>
                                        <p:tav tm="0">
                                          <p:val>
                                            <p:strVal val="1+#ppt_h/2"/>
                                          </p:val>
                                        </p:tav>
                                        <p:tav tm="100000">
                                          <p:val>
                                            <p:strVal val="#ppt_y"/>
                                          </p:val>
                                        </p:tav>
                                      </p:tavLst>
                                    </p:anim>
                                  </p:childTnLst>
                                </p:cTn>
                              </p:par>
                              <p:par>
                                <p:cTn id="380" presetID="2" presetClass="entr" presetSubtype="4" fill="hold" grpId="0" nodeType="withEffect">
                                  <p:stCondLst>
                                    <p:cond delay="0"/>
                                  </p:stCondLst>
                                  <p:childTnLst>
                                    <p:set>
                                      <p:cBhvr>
                                        <p:cTn id="381" dur="1" fill="hold">
                                          <p:stCondLst>
                                            <p:cond delay="0"/>
                                          </p:stCondLst>
                                        </p:cTn>
                                        <p:tgtEl>
                                          <p:spTgt spid="113"/>
                                        </p:tgtEl>
                                        <p:attrNameLst>
                                          <p:attrName>style.visibility</p:attrName>
                                        </p:attrNameLst>
                                      </p:cBhvr>
                                      <p:to>
                                        <p:strVal val="visible"/>
                                      </p:to>
                                    </p:set>
                                    <p:anim calcmode="lin" valueType="num">
                                      <p:cBhvr additive="base">
                                        <p:cTn id="382" dur="1500" fill="hold"/>
                                        <p:tgtEl>
                                          <p:spTgt spid="113"/>
                                        </p:tgtEl>
                                        <p:attrNameLst>
                                          <p:attrName>ppt_x</p:attrName>
                                        </p:attrNameLst>
                                      </p:cBhvr>
                                      <p:tavLst>
                                        <p:tav tm="0">
                                          <p:val>
                                            <p:strVal val="#ppt_x"/>
                                          </p:val>
                                        </p:tav>
                                        <p:tav tm="100000">
                                          <p:val>
                                            <p:strVal val="#ppt_x"/>
                                          </p:val>
                                        </p:tav>
                                      </p:tavLst>
                                    </p:anim>
                                    <p:anim calcmode="lin" valueType="num">
                                      <p:cBhvr additive="base">
                                        <p:cTn id="383" dur="1500" fill="hold"/>
                                        <p:tgtEl>
                                          <p:spTgt spid="113"/>
                                        </p:tgtEl>
                                        <p:attrNameLst>
                                          <p:attrName>ppt_y</p:attrName>
                                        </p:attrNameLst>
                                      </p:cBhvr>
                                      <p:tavLst>
                                        <p:tav tm="0">
                                          <p:val>
                                            <p:strVal val="1+#ppt_h/2"/>
                                          </p:val>
                                        </p:tav>
                                        <p:tav tm="100000">
                                          <p:val>
                                            <p:strVal val="#ppt_y"/>
                                          </p:val>
                                        </p:tav>
                                      </p:tavLst>
                                    </p:anim>
                                  </p:childTnLst>
                                </p:cTn>
                              </p:par>
                              <p:par>
                                <p:cTn id="384" presetID="2" presetClass="entr" presetSubtype="4" fill="hold" grpId="0" nodeType="withEffect">
                                  <p:stCondLst>
                                    <p:cond delay="0"/>
                                  </p:stCondLst>
                                  <p:childTnLst>
                                    <p:set>
                                      <p:cBhvr>
                                        <p:cTn id="385" dur="1" fill="hold">
                                          <p:stCondLst>
                                            <p:cond delay="0"/>
                                          </p:stCondLst>
                                        </p:cTn>
                                        <p:tgtEl>
                                          <p:spTgt spid="114"/>
                                        </p:tgtEl>
                                        <p:attrNameLst>
                                          <p:attrName>style.visibility</p:attrName>
                                        </p:attrNameLst>
                                      </p:cBhvr>
                                      <p:to>
                                        <p:strVal val="visible"/>
                                      </p:to>
                                    </p:set>
                                    <p:anim calcmode="lin" valueType="num">
                                      <p:cBhvr additive="base">
                                        <p:cTn id="386" dur="1500" fill="hold"/>
                                        <p:tgtEl>
                                          <p:spTgt spid="114"/>
                                        </p:tgtEl>
                                        <p:attrNameLst>
                                          <p:attrName>ppt_x</p:attrName>
                                        </p:attrNameLst>
                                      </p:cBhvr>
                                      <p:tavLst>
                                        <p:tav tm="0">
                                          <p:val>
                                            <p:strVal val="#ppt_x"/>
                                          </p:val>
                                        </p:tav>
                                        <p:tav tm="100000">
                                          <p:val>
                                            <p:strVal val="#ppt_x"/>
                                          </p:val>
                                        </p:tav>
                                      </p:tavLst>
                                    </p:anim>
                                    <p:anim calcmode="lin" valueType="num">
                                      <p:cBhvr additive="base">
                                        <p:cTn id="387" dur="1500" fill="hold"/>
                                        <p:tgtEl>
                                          <p:spTgt spid="114"/>
                                        </p:tgtEl>
                                        <p:attrNameLst>
                                          <p:attrName>ppt_y</p:attrName>
                                        </p:attrNameLst>
                                      </p:cBhvr>
                                      <p:tavLst>
                                        <p:tav tm="0">
                                          <p:val>
                                            <p:strVal val="1+#ppt_h/2"/>
                                          </p:val>
                                        </p:tav>
                                        <p:tav tm="100000">
                                          <p:val>
                                            <p:strVal val="#ppt_y"/>
                                          </p:val>
                                        </p:tav>
                                      </p:tavLst>
                                    </p:anim>
                                  </p:childTnLst>
                                </p:cTn>
                              </p:par>
                              <p:par>
                                <p:cTn id="388" presetID="2" presetClass="entr" presetSubtype="4" fill="hold" grpId="0" nodeType="withEffect">
                                  <p:stCondLst>
                                    <p:cond delay="0"/>
                                  </p:stCondLst>
                                  <p:childTnLst>
                                    <p:set>
                                      <p:cBhvr>
                                        <p:cTn id="389" dur="1" fill="hold">
                                          <p:stCondLst>
                                            <p:cond delay="0"/>
                                          </p:stCondLst>
                                        </p:cTn>
                                        <p:tgtEl>
                                          <p:spTgt spid="115"/>
                                        </p:tgtEl>
                                        <p:attrNameLst>
                                          <p:attrName>style.visibility</p:attrName>
                                        </p:attrNameLst>
                                      </p:cBhvr>
                                      <p:to>
                                        <p:strVal val="visible"/>
                                      </p:to>
                                    </p:set>
                                    <p:anim calcmode="lin" valueType="num">
                                      <p:cBhvr additive="base">
                                        <p:cTn id="390" dur="1500" fill="hold"/>
                                        <p:tgtEl>
                                          <p:spTgt spid="115"/>
                                        </p:tgtEl>
                                        <p:attrNameLst>
                                          <p:attrName>ppt_x</p:attrName>
                                        </p:attrNameLst>
                                      </p:cBhvr>
                                      <p:tavLst>
                                        <p:tav tm="0">
                                          <p:val>
                                            <p:strVal val="#ppt_x"/>
                                          </p:val>
                                        </p:tav>
                                        <p:tav tm="100000">
                                          <p:val>
                                            <p:strVal val="#ppt_x"/>
                                          </p:val>
                                        </p:tav>
                                      </p:tavLst>
                                    </p:anim>
                                    <p:anim calcmode="lin" valueType="num">
                                      <p:cBhvr additive="base">
                                        <p:cTn id="391" dur="1500" fill="hold"/>
                                        <p:tgtEl>
                                          <p:spTgt spid="115"/>
                                        </p:tgtEl>
                                        <p:attrNameLst>
                                          <p:attrName>ppt_y</p:attrName>
                                        </p:attrNameLst>
                                      </p:cBhvr>
                                      <p:tavLst>
                                        <p:tav tm="0">
                                          <p:val>
                                            <p:strVal val="1+#ppt_h/2"/>
                                          </p:val>
                                        </p:tav>
                                        <p:tav tm="100000">
                                          <p:val>
                                            <p:strVal val="#ppt_y"/>
                                          </p:val>
                                        </p:tav>
                                      </p:tavLst>
                                    </p:anim>
                                  </p:childTnLst>
                                </p:cTn>
                              </p:par>
                              <p:par>
                                <p:cTn id="392" presetID="2" presetClass="entr" presetSubtype="4" fill="hold" grpId="0" nodeType="withEffect">
                                  <p:stCondLst>
                                    <p:cond delay="0"/>
                                  </p:stCondLst>
                                  <p:childTnLst>
                                    <p:set>
                                      <p:cBhvr>
                                        <p:cTn id="393" dur="1" fill="hold">
                                          <p:stCondLst>
                                            <p:cond delay="0"/>
                                          </p:stCondLst>
                                        </p:cTn>
                                        <p:tgtEl>
                                          <p:spTgt spid="116"/>
                                        </p:tgtEl>
                                        <p:attrNameLst>
                                          <p:attrName>style.visibility</p:attrName>
                                        </p:attrNameLst>
                                      </p:cBhvr>
                                      <p:to>
                                        <p:strVal val="visible"/>
                                      </p:to>
                                    </p:set>
                                    <p:anim calcmode="lin" valueType="num">
                                      <p:cBhvr additive="base">
                                        <p:cTn id="394" dur="1500" fill="hold"/>
                                        <p:tgtEl>
                                          <p:spTgt spid="116"/>
                                        </p:tgtEl>
                                        <p:attrNameLst>
                                          <p:attrName>ppt_x</p:attrName>
                                        </p:attrNameLst>
                                      </p:cBhvr>
                                      <p:tavLst>
                                        <p:tav tm="0">
                                          <p:val>
                                            <p:strVal val="#ppt_x"/>
                                          </p:val>
                                        </p:tav>
                                        <p:tav tm="100000">
                                          <p:val>
                                            <p:strVal val="#ppt_x"/>
                                          </p:val>
                                        </p:tav>
                                      </p:tavLst>
                                    </p:anim>
                                    <p:anim calcmode="lin" valueType="num">
                                      <p:cBhvr additive="base">
                                        <p:cTn id="395" dur="1500" fill="hold"/>
                                        <p:tgtEl>
                                          <p:spTgt spid="116"/>
                                        </p:tgtEl>
                                        <p:attrNameLst>
                                          <p:attrName>ppt_y</p:attrName>
                                        </p:attrNameLst>
                                      </p:cBhvr>
                                      <p:tavLst>
                                        <p:tav tm="0">
                                          <p:val>
                                            <p:strVal val="1+#ppt_h/2"/>
                                          </p:val>
                                        </p:tav>
                                        <p:tav tm="100000">
                                          <p:val>
                                            <p:strVal val="#ppt_y"/>
                                          </p:val>
                                        </p:tav>
                                      </p:tavLst>
                                    </p:anim>
                                  </p:childTnLst>
                                </p:cTn>
                              </p:par>
                              <p:par>
                                <p:cTn id="396" presetID="2" presetClass="entr" presetSubtype="4" fill="hold" grpId="0" nodeType="withEffect">
                                  <p:stCondLst>
                                    <p:cond delay="0"/>
                                  </p:stCondLst>
                                  <p:childTnLst>
                                    <p:set>
                                      <p:cBhvr>
                                        <p:cTn id="397" dur="1" fill="hold">
                                          <p:stCondLst>
                                            <p:cond delay="0"/>
                                          </p:stCondLst>
                                        </p:cTn>
                                        <p:tgtEl>
                                          <p:spTgt spid="117"/>
                                        </p:tgtEl>
                                        <p:attrNameLst>
                                          <p:attrName>style.visibility</p:attrName>
                                        </p:attrNameLst>
                                      </p:cBhvr>
                                      <p:to>
                                        <p:strVal val="visible"/>
                                      </p:to>
                                    </p:set>
                                    <p:anim calcmode="lin" valueType="num">
                                      <p:cBhvr additive="base">
                                        <p:cTn id="398" dur="1500" fill="hold"/>
                                        <p:tgtEl>
                                          <p:spTgt spid="117"/>
                                        </p:tgtEl>
                                        <p:attrNameLst>
                                          <p:attrName>ppt_x</p:attrName>
                                        </p:attrNameLst>
                                      </p:cBhvr>
                                      <p:tavLst>
                                        <p:tav tm="0">
                                          <p:val>
                                            <p:strVal val="#ppt_x"/>
                                          </p:val>
                                        </p:tav>
                                        <p:tav tm="100000">
                                          <p:val>
                                            <p:strVal val="#ppt_x"/>
                                          </p:val>
                                        </p:tav>
                                      </p:tavLst>
                                    </p:anim>
                                    <p:anim calcmode="lin" valueType="num">
                                      <p:cBhvr additive="base">
                                        <p:cTn id="399" dur="1500" fill="hold"/>
                                        <p:tgtEl>
                                          <p:spTgt spid="117"/>
                                        </p:tgtEl>
                                        <p:attrNameLst>
                                          <p:attrName>ppt_y</p:attrName>
                                        </p:attrNameLst>
                                      </p:cBhvr>
                                      <p:tavLst>
                                        <p:tav tm="0">
                                          <p:val>
                                            <p:strVal val="1+#ppt_h/2"/>
                                          </p:val>
                                        </p:tav>
                                        <p:tav tm="100000">
                                          <p:val>
                                            <p:strVal val="#ppt_y"/>
                                          </p:val>
                                        </p:tav>
                                      </p:tavLst>
                                    </p:anim>
                                  </p:childTnLst>
                                </p:cTn>
                              </p:par>
                              <p:par>
                                <p:cTn id="400" presetID="2" presetClass="entr" presetSubtype="4" fill="hold" grpId="0" nodeType="withEffect">
                                  <p:stCondLst>
                                    <p:cond delay="0"/>
                                  </p:stCondLst>
                                  <p:childTnLst>
                                    <p:set>
                                      <p:cBhvr>
                                        <p:cTn id="401" dur="1" fill="hold">
                                          <p:stCondLst>
                                            <p:cond delay="0"/>
                                          </p:stCondLst>
                                        </p:cTn>
                                        <p:tgtEl>
                                          <p:spTgt spid="118"/>
                                        </p:tgtEl>
                                        <p:attrNameLst>
                                          <p:attrName>style.visibility</p:attrName>
                                        </p:attrNameLst>
                                      </p:cBhvr>
                                      <p:to>
                                        <p:strVal val="visible"/>
                                      </p:to>
                                    </p:set>
                                    <p:anim calcmode="lin" valueType="num">
                                      <p:cBhvr additive="base">
                                        <p:cTn id="402" dur="1500" fill="hold"/>
                                        <p:tgtEl>
                                          <p:spTgt spid="118"/>
                                        </p:tgtEl>
                                        <p:attrNameLst>
                                          <p:attrName>ppt_x</p:attrName>
                                        </p:attrNameLst>
                                      </p:cBhvr>
                                      <p:tavLst>
                                        <p:tav tm="0">
                                          <p:val>
                                            <p:strVal val="#ppt_x"/>
                                          </p:val>
                                        </p:tav>
                                        <p:tav tm="100000">
                                          <p:val>
                                            <p:strVal val="#ppt_x"/>
                                          </p:val>
                                        </p:tav>
                                      </p:tavLst>
                                    </p:anim>
                                    <p:anim calcmode="lin" valueType="num">
                                      <p:cBhvr additive="base">
                                        <p:cTn id="403" dur="1500" fill="hold"/>
                                        <p:tgtEl>
                                          <p:spTgt spid="118"/>
                                        </p:tgtEl>
                                        <p:attrNameLst>
                                          <p:attrName>ppt_y</p:attrName>
                                        </p:attrNameLst>
                                      </p:cBhvr>
                                      <p:tavLst>
                                        <p:tav tm="0">
                                          <p:val>
                                            <p:strVal val="1+#ppt_h/2"/>
                                          </p:val>
                                        </p:tav>
                                        <p:tav tm="100000">
                                          <p:val>
                                            <p:strVal val="#ppt_y"/>
                                          </p:val>
                                        </p:tav>
                                      </p:tavLst>
                                    </p:anim>
                                  </p:childTnLst>
                                </p:cTn>
                              </p:par>
                              <p:par>
                                <p:cTn id="404" presetID="2" presetClass="entr" presetSubtype="4" fill="hold" grpId="0" nodeType="withEffect">
                                  <p:stCondLst>
                                    <p:cond delay="0"/>
                                  </p:stCondLst>
                                  <p:childTnLst>
                                    <p:set>
                                      <p:cBhvr>
                                        <p:cTn id="405" dur="1" fill="hold">
                                          <p:stCondLst>
                                            <p:cond delay="0"/>
                                          </p:stCondLst>
                                        </p:cTn>
                                        <p:tgtEl>
                                          <p:spTgt spid="119"/>
                                        </p:tgtEl>
                                        <p:attrNameLst>
                                          <p:attrName>style.visibility</p:attrName>
                                        </p:attrNameLst>
                                      </p:cBhvr>
                                      <p:to>
                                        <p:strVal val="visible"/>
                                      </p:to>
                                    </p:set>
                                    <p:anim calcmode="lin" valueType="num">
                                      <p:cBhvr additive="base">
                                        <p:cTn id="406" dur="1500" fill="hold"/>
                                        <p:tgtEl>
                                          <p:spTgt spid="119"/>
                                        </p:tgtEl>
                                        <p:attrNameLst>
                                          <p:attrName>ppt_x</p:attrName>
                                        </p:attrNameLst>
                                      </p:cBhvr>
                                      <p:tavLst>
                                        <p:tav tm="0">
                                          <p:val>
                                            <p:strVal val="#ppt_x"/>
                                          </p:val>
                                        </p:tav>
                                        <p:tav tm="100000">
                                          <p:val>
                                            <p:strVal val="#ppt_x"/>
                                          </p:val>
                                        </p:tav>
                                      </p:tavLst>
                                    </p:anim>
                                    <p:anim calcmode="lin" valueType="num">
                                      <p:cBhvr additive="base">
                                        <p:cTn id="407" dur="1500" fill="hold"/>
                                        <p:tgtEl>
                                          <p:spTgt spid="119"/>
                                        </p:tgtEl>
                                        <p:attrNameLst>
                                          <p:attrName>ppt_y</p:attrName>
                                        </p:attrNameLst>
                                      </p:cBhvr>
                                      <p:tavLst>
                                        <p:tav tm="0">
                                          <p:val>
                                            <p:strVal val="1+#ppt_h/2"/>
                                          </p:val>
                                        </p:tav>
                                        <p:tav tm="100000">
                                          <p:val>
                                            <p:strVal val="#ppt_y"/>
                                          </p:val>
                                        </p:tav>
                                      </p:tavLst>
                                    </p:anim>
                                  </p:childTnLst>
                                </p:cTn>
                              </p:par>
                              <p:par>
                                <p:cTn id="408" presetID="2" presetClass="entr" presetSubtype="4" fill="hold" grpId="0" nodeType="withEffect">
                                  <p:stCondLst>
                                    <p:cond delay="0"/>
                                  </p:stCondLst>
                                  <p:childTnLst>
                                    <p:set>
                                      <p:cBhvr>
                                        <p:cTn id="409" dur="1" fill="hold">
                                          <p:stCondLst>
                                            <p:cond delay="0"/>
                                          </p:stCondLst>
                                        </p:cTn>
                                        <p:tgtEl>
                                          <p:spTgt spid="120"/>
                                        </p:tgtEl>
                                        <p:attrNameLst>
                                          <p:attrName>style.visibility</p:attrName>
                                        </p:attrNameLst>
                                      </p:cBhvr>
                                      <p:to>
                                        <p:strVal val="visible"/>
                                      </p:to>
                                    </p:set>
                                    <p:anim calcmode="lin" valueType="num">
                                      <p:cBhvr additive="base">
                                        <p:cTn id="410" dur="1500" fill="hold"/>
                                        <p:tgtEl>
                                          <p:spTgt spid="120"/>
                                        </p:tgtEl>
                                        <p:attrNameLst>
                                          <p:attrName>ppt_x</p:attrName>
                                        </p:attrNameLst>
                                      </p:cBhvr>
                                      <p:tavLst>
                                        <p:tav tm="0">
                                          <p:val>
                                            <p:strVal val="#ppt_x"/>
                                          </p:val>
                                        </p:tav>
                                        <p:tav tm="100000">
                                          <p:val>
                                            <p:strVal val="#ppt_x"/>
                                          </p:val>
                                        </p:tav>
                                      </p:tavLst>
                                    </p:anim>
                                    <p:anim calcmode="lin" valueType="num">
                                      <p:cBhvr additive="base">
                                        <p:cTn id="411" dur="1500" fill="hold"/>
                                        <p:tgtEl>
                                          <p:spTgt spid="120"/>
                                        </p:tgtEl>
                                        <p:attrNameLst>
                                          <p:attrName>ppt_y</p:attrName>
                                        </p:attrNameLst>
                                      </p:cBhvr>
                                      <p:tavLst>
                                        <p:tav tm="0">
                                          <p:val>
                                            <p:strVal val="1+#ppt_h/2"/>
                                          </p:val>
                                        </p:tav>
                                        <p:tav tm="100000">
                                          <p:val>
                                            <p:strVal val="#ppt_y"/>
                                          </p:val>
                                        </p:tav>
                                      </p:tavLst>
                                    </p:anim>
                                  </p:childTnLst>
                                </p:cTn>
                              </p:par>
                              <p:par>
                                <p:cTn id="412" presetID="2" presetClass="entr" presetSubtype="4" fill="hold" grpId="0" nodeType="withEffect">
                                  <p:stCondLst>
                                    <p:cond delay="0"/>
                                  </p:stCondLst>
                                  <p:childTnLst>
                                    <p:set>
                                      <p:cBhvr>
                                        <p:cTn id="413" dur="1" fill="hold">
                                          <p:stCondLst>
                                            <p:cond delay="0"/>
                                          </p:stCondLst>
                                        </p:cTn>
                                        <p:tgtEl>
                                          <p:spTgt spid="121"/>
                                        </p:tgtEl>
                                        <p:attrNameLst>
                                          <p:attrName>style.visibility</p:attrName>
                                        </p:attrNameLst>
                                      </p:cBhvr>
                                      <p:to>
                                        <p:strVal val="visible"/>
                                      </p:to>
                                    </p:set>
                                    <p:anim calcmode="lin" valueType="num">
                                      <p:cBhvr additive="base">
                                        <p:cTn id="414" dur="1500" fill="hold"/>
                                        <p:tgtEl>
                                          <p:spTgt spid="121"/>
                                        </p:tgtEl>
                                        <p:attrNameLst>
                                          <p:attrName>ppt_x</p:attrName>
                                        </p:attrNameLst>
                                      </p:cBhvr>
                                      <p:tavLst>
                                        <p:tav tm="0">
                                          <p:val>
                                            <p:strVal val="#ppt_x"/>
                                          </p:val>
                                        </p:tav>
                                        <p:tav tm="100000">
                                          <p:val>
                                            <p:strVal val="#ppt_x"/>
                                          </p:val>
                                        </p:tav>
                                      </p:tavLst>
                                    </p:anim>
                                    <p:anim calcmode="lin" valueType="num">
                                      <p:cBhvr additive="base">
                                        <p:cTn id="415" dur="1500" fill="hold"/>
                                        <p:tgtEl>
                                          <p:spTgt spid="121"/>
                                        </p:tgtEl>
                                        <p:attrNameLst>
                                          <p:attrName>ppt_y</p:attrName>
                                        </p:attrNameLst>
                                      </p:cBhvr>
                                      <p:tavLst>
                                        <p:tav tm="0">
                                          <p:val>
                                            <p:strVal val="1+#ppt_h/2"/>
                                          </p:val>
                                        </p:tav>
                                        <p:tav tm="100000">
                                          <p:val>
                                            <p:strVal val="#ppt_y"/>
                                          </p:val>
                                        </p:tav>
                                      </p:tavLst>
                                    </p:anim>
                                  </p:childTnLst>
                                </p:cTn>
                              </p:par>
                              <p:par>
                                <p:cTn id="416" presetID="2" presetClass="entr" presetSubtype="4" fill="hold" grpId="0" nodeType="withEffect">
                                  <p:stCondLst>
                                    <p:cond delay="0"/>
                                  </p:stCondLst>
                                  <p:childTnLst>
                                    <p:set>
                                      <p:cBhvr>
                                        <p:cTn id="417" dur="1" fill="hold">
                                          <p:stCondLst>
                                            <p:cond delay="0"/>
                                          </p:stCondLst>
                                        </p:cTn>
                                        <p:tgtEl>
                                          <p:spTgt spid="122"/>
                                        </p:tgtEl>
                                        <p:attrNameLst>
                                          <p:attrName>style.visibility</p:attrName>
                                        </p:attrNameLst>
                                      </p:cBhvr>
                                      <p:to>
                                        <p:strVal val="visible"/>
                                      </p:to>
                                    </p:set>
                                    <p:anim calcmode="lin" valueType="num">
                                      <p:cBhvr additive="base">
                                        <p:cTn id="418" dur="1500" fill="hold"/>
                                        <p:tgtEl>
                                          <p:spTgt spid="122"/>
                                        </p:tgtEl>
                                        <p:attrNameLst>
                                          <p:attrName>ppt_x</p:attrName>
                                        </p:attrNameLst>
                                      </p:cBhvr>
                                      <p:tavLst>
                                        <p:tav tm="0">
                                          <p:val>
                                            <p:strVal val="#ppt_x"/>
                                          </p:val>
                                        </p:tav>
                                        <p:tav tm="100000">
                                          <p:val>
                                            <p:strVal val="#ppt_x"/>
                                          </p:val>
                                        </p:tav>
                                      </p:tavLst>
                                    </p:anim>
                                    <p:anim calcmode="lin" valueType="num">
                                      <p:cBhvr additive="base">
                                        <p:cTn id="419" dur="1500" fill="hold"/>
                                        <p:tgtEl>
                                          <p:spTgt spid="122"/>
                                        </p:tgtEl>
                                        <p:attrNameLst>
                                          <p:attrName>ppt_y</p:attrName>
                                        </p:attrNameLst>
                                      </p:cBhvr>
                                      <p:tavLst>
                                        <p:tav tm="0">
                                          <p:val>
                                            <p:strVal val="1+#ppt_h/2"/>
                                          </p:val>
                                        </p:tav>
                                        <p:tav tm="100000">
                                          <p:val>
                                            <p:strVal val="#ppt_y"/>
                                          </p:val>
                                        </p:tav>
                                      </p:tavLst>
                                    </p:anim>
                                  </p:childTnLst>
                                </p:cTn>
                              </p:par>
                              <p:par>
                                <p:cTn id="420" presetID="2" presetClass="entr" presetSubtype="4" fill="hold" grpId="0" nodeType="withEffect">
                                  <p:stCondLst>
                                    <p:cond delay="0"/>
                                  </p:stCondLst>
                                  <p:childTnLst>
                                    <p:set>
                                      <p:cBhvr>
                                        <p:cTn id="421" dur="1" fill="hold">
                                          <p:stCondLst>
                                            <p:cond delay="0"/>
                                          </p:stCondLst>
                                        </p:cTn>
                                        <p:tgtEl>
                                          <p:spTgt spid="123"/>
                                        </p:tgtEl>
                                        <p:attrNameLst>
                                          <p:attrName>style.visibility</p:attrName>
                                        </p:attrNameLst>
                                      </p:cBhvr>
                                      <p:to>
                                        <p:strVal val="visible"/>
                                      </p:to>
                                    </p:set>
                                    <p:anim calcmode="lin" valueType="num">
                                      <p:cBhvr additive="base">
                                        <p:cTn id="422" dur="1500" fill="hold"/>
                                        <p:tgtEl>
                                          <p:spTgt spid="123"/>
                                        </p:tgtEl>
                                        <p:attrNameLst>
                                          <p:attrName>ppt_x</p:attrName>
                                        </p:attrNameLst>
                                      </p:cBhvr>
                                      <p:tavLst>
                                        <p:tav tm="0">
                                          <p:val>
                                            <p:strVal val="#ppt_x"/>
                                          </p:val>
                                        </p:tav>
                                        <p:tav tm="100000">
                                          <p:val>
                                            <p:strVal val="#ppt_x"/>
                                          </p:val>
                                        </p:tav>
                                      </p:tavLst>
                                    </p:anim>
                                    <p:anim calcmode="lin" valueType="num">
                                      <p:cBhvr additive="base">
                                        <p:cTn id="423" dur="1500" fill="hold"/>
                                        <p:tgtEl>
                                          <p:spTgt spid="123"/>
                                        </p:tgtEl>
                                        <p:attrNameLst>
                                          <p:attrName>ppt_y</p:attrName>
                                        </p:attrNameLst>
                                      </p:cBhvr>
                                      <p:tavLst>
                                        <p:tav tm="0">
                                          <p:val>
                                            <p:strVal val="1+#ppt_h/2"/>
                                          </p:val>
                                        </p:tav>
                                        <p:tav tm="100000">
                                          <p:val>
                                            <p:strVal val="#ppt_y"/>
                                          </p:val>
                                        </p:tav>
                                      </p:tavLst>
                                    </p:anim>
                                  </p:childTnLst>
                                </p:cTn>
                              </p:par>
                              <p:par>
                                <p:cTn id="424" presetID="2" presetClass="entr" presetSubtype="4" fill="hold" grpId="0" nodeType="withEffect">
                                  <p:stCondLst>
                                    <p:cond delay="0"/>
                                  </p:stCondLst>
                                  <p:childTnLst>
                                    <p:set>
                                      <p:cBhvr>
                                        <p:cTn id="425" dur="1" fill="hold">
                                          <p:stCondLst>
                                            <p:cond delay="0"/>
                                          </p:stCondLst>
                                        </p:cTn>
                                        <p:tgtEl>
                                          <p:spTgt spid="124"/>
                                        </p:tgtEl>
                                        <p:attrNameLst>
                                          <p:attrName>style.visibility</p:attrName>
                                        </p:attrNameLst>
                                      </p:cBhvr>
                                      <p:to>
                                        <p:strVal val="visible"/>
                                      </p:to>
                                    </p:set>
                                    <p:anim calcmode="lin" valueType="num">
                                      <p:cBhvr additive="base">
                                        <p:cTn id="426" dur="1500" fill="hold"/>
                                        <p:tgtEl>
                                          <p:spTgt spid="124"/>
                                        </p:tgtEl>
                                        <p:attrNameLst>
                                          <p:attrName>ppt_x</p:attrName>
                                        </p:attrNameLst>
                                      </p:cBhvr>
                                      <p:tavLst>
                                        <p:tav tm="0">
                                          <p:val>
                                            <p:strVal val="#ppt_x"/>
                                          </p:val>
                                        </p:tav>
                                        <p:tav tm="100000">
                                          <p:val>
                                            <p:strVal val="#ppt_x"/>
                                          </p:val>
                                        </p:tav>
                                      </p:tavLst>
                                    </p:anim>
                                    <p:anim calcmode="lin" valueType="num">
                                      <p:cBhvr additive="base">
                                        <p:cTn id="427" dur="1500" fill="hold"/>
                                        <p:tgtEl>
                                          <p:spTgt spid="124"/>
                                        </p:tgtEl>
                                        <p:attrNameLst>
                                          <p:attrName>ppt_y</p:attrName>
                                        </p:attrNameLst>
                                      </p:cBhvr>
                                      <p:tavLst>
                                        <p:tav tm="0">
                                          <p:val>
                                            <p:strVal val="1+#ppt_h/2"/>
                                          </p:val>
                                        </p:tav>
                                        <p:tav tm="100000">
                                          <p:val>
                                            <p:strVal val="#ppt_y"/>
                                          </p:val>
                                        </p:tav>
                                      </p:tavLst>
                                    </p:anim>
                                  </p:childTnLst>
                                </p:cTn>
                              </p:par>
                              <p:par>
                                <p:cTn id="428" presetID="2" presetClass="entr" presetSubtype="4" fill="hold" grpId="0" nodeType="withEffect">
                                  <p:stCondLst>
                                    <p:cond delay="0"/>
                                  </p:stCondLst>
                                  <p:childTnLst>
                                    <p:set>
                                      <p:cBhvr>
                                        <p:cTn id="429" dur="1" fill="hold">
                                          <p:stCondLst>
                                            <p:cond delay="0"/>
                                          </p:stCondLst>
                                        </p:cTn>
                                        <p:tgtEl>
                                          <p:spTgt spid="125"/>
                                        </p:tgtEl>
                                        <p:attrNameLst>
                                          <p:attrName>style.visibility</p:attrName>
                                        </p:attrNameLst>
                                      </p:cBhvr>
                                      <p:to>
                                        <p:strVal val="visible"/>
                                      </p:to>
                                    </p:set>
                                    <p:anim calcmode="lin" valueType="num">
                                      <p:cBhvr additive="base">
                                        <p:cTn id="430" dur="1500" fill="hold"/>
                                        <p:tgtEl>
                                          <p:spTgt spid="125"/>
                                        </p:tgtEl>
                                        <p:attrNameLst>
                                          <p:attrName>ppt_x</p:attrName>
                                        </p:attrNameLst>
                                      </p:cBhvr>
                                      <p:tavLst>
                                        <p:tav tm="0">
                                          <p:val>
                                            <p:strVal val="#ppt_x"/>
                                          </p:val>
                                        </p:tav>
                                        <p:tav tm="100000">
                                          <p:val>
                                            <p:strVal val="#ppt_x"/>
                                          </p:val>
                                        </p:tav>
                                      </p:tavLst>
                                    </p:anim>
                                    <p:anim calcmode="lin" valueType="num">
                                      <p:cBhvr additive="base">
                                        <p:cTn id="431" dur="1500" fill="hold"/>
                                        <p:tgtEl>
                                          <p:spTgt spid="125"/>
                                        </p:tgtEl>
                                        <p:attrNameLst>
                                          <p:attrName>ppt_y</p:attrName>
                                        </p:attrNameLst>
                                      </p:cBhvr>
                                      <p:tavLst>
                                        <p:tav tm="0">
                                          <p:val>
                                            <p:strVal val="1+#ppt_h/2"/>
                                          </p:val>
                                        </p:tav>
                                        <p:tav tm="100000">
                                          <p:val>
                                            <p:strVal val="#ppt_y"/>
                                          </p:val>
                                        </p:tav>
                                      </p:tavLst>
                                    </p:anim>
                                  </p:childTnLst>
                                </p:cTn>
                              </p:par>
                              <p:par>
                                <p:cTn id="432" presetID="2" presetClass="entr" presetSubtype="4" fill="hold" grpId="0" nodeType="withEffect">
                                  <p:stCondLst>
                                    <p:cond delay="0"/>
                                  </p:stCondLst>
                                  <p:childTnLst>
                                    <p:set>
                                      <p:cBhvr>
                                        <p:cTn id="433" dur="1" fill="hold">
                                          <p:stCondLst>
                                            <p:cond delay="0"/>
                                          </p:stCondLst>
                                        </p:cTn>
                                        <p:tgtEl>
                                          <p:spTgt spid="126"/>
                                        </p:tgtEl>
                                        <p:attrNameLst>
                                          <p:attrName>style.visibility</p:attrName>
                                        </p:attrNameLst>
                                      </p:cBhvr>
                                      <p:to>
                                        <p:strVal val="visible"/>
                                      </p:to>
                                    </p:set>
                                    <p:anim calcmode="lin" valueType="num">
                                      <p:cBhvr additive="base">
                                        <p:cTn id="434" dur="1500" fill="hold"/>
                                        <p:tgtEl>
                                          <p:spTgt spid="126"/>
                                        </p:tgtEl>
                                        <p:attrNameLst>
                                          <p:attrName>ppt_x</p:attrName>
                                        </p:attrNameLst>
                                      </p:cBhvr>
                                      <p:tavLst>
                                        <p:tav tm="0">
                                          <p:val>
                                            <p:strVal val="#ppt_x"/>
                                          </p:val>
                                        </p:tav>
                                        <p:tav tm="100000">
                                          <p:val>
                                            <p:strVal val="#ppt_x"/>
                                          </p:val>
                                        </p:tav>
                                      </p:tavLst>
                                    </p:anim>
                                    <p:anim calcmode="lin" valueType="num">
                                      <p:cBhvr additive="base">
                                        <p:cTn id="435" dur="1500" fill="hold"/>
                                        <p:tgtEl>
                                          <p:spTgt spid="126"/>
                                        </p:tgtEl>
                                        <p:attrNameLst>
                                          <p:attrName>ppt_y</p:attrName>
                                        </p:attrNameLst>
                                      </p:cBhvr>
                                      <p:tavLst>
                                        <p:tav tm="0">
                                          <p:val>
                                            <p:strVal val="1+#ppt_h/2"/>
                                          </p:val>
                                        </p:tav>
                                        <p:tav tm="100000">
                                          <p:val>
                                            <p:strVal val="#ppt_y"/>
                                          </p:val>
                                        </p:tav>
                                      </p:tavLst>
                                    </p:anim>
                                  </p:childTnLst>
                                </p:cTn>
                              </p:par>
                              <p:par>
                                <p:cTn id="436" presetID="2" presetClass="entr" presetSubtype="4" fill="hold" grpId="0" nodeType="withEffect">
                                  <p:stCondLst>
                                    <p:cond delay="0"/>
                                  </p:stCondLst>
                                  <p:childTnLst>
                                    <p:set>
                                      <p:cBhvr>
                                        <p:cTn id="437" dur="1" fill="hold">
                                          <p:stCondLst>
                                            <p:cond delay="0"/>
                                          </p:stCondLst>
                                        </p:cTn>
                                        <p:tgtEl>
                                          <p:spTgt spid="127"/>
                                        </p:tgtEl>
                                        <p:attrNameLst>
                                          <p:attrName>style.visibility</p:attrName>
                                        </p:attrNameLst>
                                      </p:cBhvr>
                                      <p:to>
                                        <p:strVal val="visible"/>
                                      </p:to>
                                    </p:set>
                                    <p:anim calcmode="lin" valueType="num">
                                      <p:cBhvr additive="base">
                                        <p:cTn id="438" dur="1500" fill="hold"/>
                                        <p:tgtEl>
                                          <p:spTgt spid="127"/>
                                        </p:tgtEl>
                                        <p:attrNameLst>
                                          <p:attrName>ppt_x</p:attrName>
                                        </p:attrNameLst>
                                      </p:cBhvr>
                                      <p:tavLst>
                                        <p:tav tm="0">
                                          <p:val>
                                            <p:strVal val="#ppt_x"/>
                                          </p:val>
                                        </p:tav>
                                        <p:tav tm="100000">
                                          <p:val>
                                            <p:strVal val="#ppt_x"/>
                                          </p:val>
                                        </p:tav>
                                      </p:tavLst>
                                    </p:anim>
                                    <p:anim calcmode="lin" valueType="num">
                                      <p:cBhvr additive="base">
                                        <p:cTn id="439" dur="1500" fill="hold"/>
                                        <p:tgtEl>
                                          <p:spTgt spid="127"/>
                                        </p:tgtEl>
                                        <p:attrNameLst>
                                          <p:attrName>ppt_y</p:attrName>
                                        </p:attrNameLst>
                                      </p:cBhvr>
                                      <p:tavLst>
                                        <p:tav tm="0">
                                          <p:val>
                                            <p:strVal val="1+#ppt_h/2"/>
                                          </p:val>
                                        </p:tav>
                                        <p:tav tm="100000">
                                          <p:val>
                                            <p:strVal val="#ppt_y"/>
                                          </p:val>
                                        </p:tav>
                                      </p:tavLst>
                                    </p:anim>
                                  </p:childTnLst>
                                </p:cTn>
                              </p:par>
                              <p:par>
                                <p:cTn id="440" presetID="2" presetClass="entr" presetSubtype="4" fill="hold" grpId="0" nodeType="withEffect">
                                  <p:stCondLst>
                                    <p:cond delay="0"/>
                                  </p:stCondLst>
                                  <p:childTnLst>
                                    <p:set>
                                      <p:cBhvr>
                                        <p:cTn id="441" dur="1" fill="hold">
                                          <p:stCondLst>
                                            <p:cond delay="0"/>
                                          </p:stCondLst>
                                        </p:cTn>
                                        <p:tgtEl>
                                          <p:spTgt spid="128"/>
                                        </p:tgtEl>
                                        <p:attrNameLst>
                                          <p:attrName>style.visibility</p:attrName>
                                        </p:attrNameLst>
                                      </p:cBhvr>
                                      <p:to>
                                        <p:strVal val="visible"/>
                                      </p:to>
                                    </p:set>
                                    <p:anim calcmode="lin" valueType="num">
                                      <p:cBhvr additive="base">
                                        <p:cTn id="442" dur="1500" fill="hold"/>
                                        <p:tgtEl>
                                          <p:spTgt spid="128"/>
                                        </p:tgtEl>
                                        <p:attrNameLst>
                                          <p:attrName>ppt_x</p:attrName>
                                        </p:attrNameLst>
                                      </p:cBhvr>
                                      <p:tavLst>
                                        <p:tav tm="0">
                                          <p:val>
                                            <p:strVal val="#ppt_x"/>
                                          </p:val>
                                        </p:tav>
                                        <p:tav tm="100000">
                                          <p:val>
                                            <p:strVal val="#ppt_x"/>
                                          </p:val>
                                        </p:tav>
                                      </p:tavLst>
                                    </p:anim>
                                    <p:anim calcmode="lin" valueType="num">
                                      <p:cBhvr additive="base">
                                        <p:cTn id="443" dur="1500" fill="hold"/>
                                        <p:tgtEl>
                                          <p:spTgt spid="128"/>
                                        </p:tgtEl>
                                        <p:attrNameLst>
                                          <p:attrName>ppt_y</p:attrName>
                                        </p:attrNameLst>
                                      </p:cBhvr>
                                      <p:tavLst>
                                        <p:tav tm="0">
                                          <p:val>
                                            <p:strVal val="1+#ppt_h/2"/>
                                          </p:val>
                                        </p:tav>
                                        <p:tav tm="100000">
                                          <p:val>
                                            <p:strVal val="#ppt_y"/>
                                          </p:val>
                                        </p:tav>
                                      </p:tavLst>
                                    </p:anim>
                                  </p:childTnLst>
                                </p:cTn>
                              </p:par>
                              <p:par>
                                <p:cTn id="444" presetID="2" presetClass="entr" presetSubtype="4" fill="hold" grpId="0" nodeType="withEffect">
                                  <p:stCondLst>
                                    <p:cond delay="0"/>
                                  </p:stCondLst>
                                  <p:childTnLst>
                                    <p:set>
                                      <p:cBhvr>
                                        <p:cTn id="445" dur="1" fill="hold">
                                          <p:stCondLst>
                                            <p:cond delay="0"/>
                                          </p:stCondLst>
                                        </p:cTn>
                                        <p:tgtEl>
                                          <p:spTgt spid="129"/>
                                        </p:tgtEl>
                                        <p:attrNameLst>
                                          <p:attrName>style.visibility</p:attrName>
                                        </p:attrNameLst>
                                      </p:cBhvr>
                                      <p:to>
                                        <p:strVal val="visible"/>
                                      </p:to>
                                    </p:set>
                                    <p:anim calcmode="lin" valueType="num">
                                      <p:cBhvr additive="base">
                                        <p:cTn id="446" dur="1500" fill="hold"/>
                                        <p:tgtEl>
                                          <p:spTgt spid="129"/>
                                        </p:tgtEl>
                                        <p:attrNameLst>
                                          <p:attrName>ppt_x</p:attrName>
                                        </p:attrNameLst>
                                      </p:cBhvr>
                                      <p:tavLst>
                                        <p:tav tm="0">
                                          <p:val>
                                            <p:strVal val="#ppt_x"/>
                                          </p:val>
                                        </p:tav>
                                        <p:tav tm="100000">
                                          <p:val>
                                            <p:strVal val="#ppt_x"/>
                                          </p:val>
                                        </p:tav>
                                      </p:tavLst>
                                    </p:anim>
                                    <p:anim calcmode="lin" valueType="num">
                                      <p:cBhvr additive="base">
                                        <p:cTn id="447" dur="1500" fill="hold"/>
                                        <p:tgtEl>
                                          <p:spTgt spid="129"/>
                                        </p:tgtEl>
                                        <p:attrNameLst>
                                          <p:attrName>ppt_y</p:attrName>
                                        </p:attrNameLst>
                                      </p:cBhvr>
                                      <p:tavLst>
                                        <p:tav tm="0">
                                          <p:val>
                                            <p:strVal val="1+#ppt_h/2"/>
                                          </p:val>
                                        </p:tav>
                                        <p:tav tm="100000">
                                          <p:val>
                                            <p:strVal val="#ppt_y"/>
                                          </p:val>
                                        </p:tav>
                                      </p:tavLst>
                                    </p:anim>
                                  </p:childTnLst>
                                </p:cTn>
                              </p:par>
                              <p:par>
                                <p:cTn id="448" presetID="2" presetClass="entr" presetSubtype="4" fill="hold" grpId="0" nodeType="withEffect">
                                  <p:stCondLst>
                                    <p:cond delay="0"/>
                                  </p:stCondLst>
                                  <p:childTnLst>
                                    <p:set>
                                      <p:cBhvr>
                                        <p:cTn id="449" dur="1" fill="hold">
                                          <p:stCondLst>
                                            <p:cond delay="0"/>
                                          </p:stCondLst>
                                        </p:cTn>
                                        <p:tgtEl>
                                          <p:spTgt spid="130"/>
                                        </p:tgtEl>
                                        <p:attrNameLst>
                                          <p:attrName>style.visibility</p:attrName>
                                        </p:attrNameLst>
                                      </p:cBhvr>
                                      <p:to>
                                        <p:strVal val="visible"/>
                                      </p:to>
                                    </p:set>
                                    <p:anim calcmode="lin" valueType="num">
                                      <p:cBhvr additive="base">
                                        <p:cTn id="450" dur="1500" fill="hold"/>
                                        <p:tgtEl>
                                          <p:spTgt spid="130"/>
                                        </p:tgtEl>
                                        <p:attrNameLst>
                                          <p:attrName>ppt_x</p:attrName>
                                        </p:attrNameLst>
                                      </p:cBhvr>
                                      <p:tavLst>
                                        <p:tav tm="0">
                                          <p:val>
                                            <p:strVal val="#ppt_x"/>
                                          </p:val>
                                        </p:tav>
                                        <p:tav tm="100000">
                                          <p:val>
                                            <p:strVal val="#ppt_x"/>
                                          </p:val>
                                        </p:tav>
                                      </p:tavLst>
                                    </p:anim>
                                    <p:anim calcmode="lin" valueType="num">
                                      <p:cBhvr additive="base">
                                        <p:cTn id="451" dur="1500" fill="hold"/>
                                        <p:tgtEl>
                                          <p:spTgt spid="130"/>
                                        </p:tgtEl>
                                        <p:attrNameLst>
                                          <p:attrName>ppt_y</p:attrName>
                                        </p:attrNameLst>
                                      </p:cBhvr>
                                      <p:tavLst>
                                        <p:tav tm="0">
                                          <p:val>
                                            <p:strVal val="1+#ppt_h/2"/>
                                          </p:val>
                                        </p:tav>
                                        <p:tav tm="100000">
                                          <p:val>
                                            <p:strVal val="#ppt_y"/>
                                          </p:val>
                                        </p:tav>
                                      </p:tavLst>
                                    </p:anim>
                                  </p:childTnLst>
                                </p:cTn>
                              </p:par>
                              <p:par>
                                <p:cTn id="452" presetID="2" presetClass="entr" presetSubtype="4" fill="hold" grpId="0" nodeType="withEffect">
                                  <p:stCondLst>
                                    <p:cond delay="0"/>
                                  </p:stCondLst>
                                  <p:childTnLst>
                                    <p:set>
                                      <p:cBhvr>
                                        <p:cTn id="453" dur="1" fill="hold">
                                          <p:stCondLst>
                                            <p:cond delay="0"/>
                                          </p:stCondLst>
                                        </p:cTn>
                                        <p:tgtEl>
                                          <p:spTgt spid="131"/>
                                        </p:tgtEl>
                                        <p:attrNameLst>
                                          <p:attrName>style.visibility</p:attrName>
                                        </p:attrNameLst>
                                      </p:cBhvr>
                                      <p:to>
                                        <p:strVal val="visible"/>
                                      </p:to>
                                    </p:set>
                                    <p:anim calcmode="lin" valueType="num">
                                      <p:cBhvr additive="base">
                                        <p:cTn id="454" dur="1500" fill="hold"/>
                                        <p:tgtEl>
                                          <p:spTgt spid="131"/>
                                        </p:tgtEl>
                                        <p:attrNameLst>
                                          <p:attrName>ppt_x</p:attrName>
                                        </p:attrNameLst>
                                      </p:cBhvr>
                                      <p:tavLst>
                                        <p:tav tm="0">
                                          <p:val>
                                            <p:strVal val="#ppt_x"/>
                                          </p:val>
                                        </p:tav>
                                        <p:tav tm="100000">
                                          <p:val>
                                            <p:strVal val="#ppt_x"/>
                                          </p:val>
                                        </p:tav>
                                      </p:tavLst>
                                    </p:anim>
                                    <p:anim calcmode="lin" valueType="num">
                                      <p:cBhvr additive="base">
                                        <p:cTn id="455" dur="1500" fill="hold"/>
                                        <p:tgtEl>
                                          <p:spTgt spid="131"/>
                                        </p:tgtEl>
                                        <p:attrNameLst>
                                          <p:attrName>ppt_y</p:attrName>
                                        </p:attrNameLst>
                                      </p:cBhvr>
                                      <p:tavLst>
                                        <p:tav tm="0">
                                          <p:val>
                                            <p:strVal val="1+#ppt_h/2"/>
                                          </p:val>
                                        </p:tav>
                                        <p:tav tm="100000">
                                          <p:val>
                                            <p:strVal val="#ppt_y"/>
                                          </p:val>
                                        </p:tav>
                                      </p:tavLst>
                                    </p:anim>
                                  </p:childTnLst>
                                </p:cTn>
                              </p:par>
                              <p:par>
                                <p:cTn id="456" presetID="2" presetClass="entr" presetSubtype="4" fill="hold" grpId="0" nodeType="withEffect">
                                  <p:stCondLst>
                                    <p:cond delay="0"/>
                                  </p:stCondLst>
                                  <p:childTnLst>
                                    <p:set>
                                      <p:cBhvr>
                                        <p:cTn id="457" dur="1" fill="hold">
                                          <p:stCondLst>
                                            <p:cond delay="0"/>
                                          </p:stCondLst>
                                        </p:cTn>
                                        <p:tgtEl>
                                          <p:spTgt spid="132"/>
                                        </p:tgtEl>
                                        <p:attrNameLst>
                                          <p:attrName>style.visibility</p:attrName>
                                        </p:attrNameLst>
                                      </p:cBhvr>
                                      <p:to>
                                        <p:strVal val="visible"/>
                                      </p:to>
                                    </p:set>
                                    <p:anim calcmode="lin" valueType="num">
                                      <p:cBhvr additive="base">
                                        <p:cTn id="458" dur="1500" fill="hold"/>
                                        <p:tgtEl>
                                          <p:spTgt spid="132"/>
                                        </p:tgtEl>
                                        <p:attrNameLst>
                                          <p:attrName>ppt_x</p:attrName>
                                        </p:attrNameLst>
                                      </p:cBhvr>
                                      <p:tavLst>
                                        <p:tav tm="0">
                                          <p:val>
                                            <p:strVal val="#ppt_x"/>
                                          </p:val>
                                        </p:tav>
                                        <p:tav tm="100000">
                                          <p:val>
                                            <p:strVal val="#ppt_x"/>
                                          </p:val>
                                        </p:tav>
                                      </p:tavLst>
                                    </p:anim>
                                    <p:anim calcmode="lin" valueType="num">
                                      <p:cBhvr additive="base">
                                        <p:cTn id="459" dur="1500" fill="hold"/>
                                        <p:tgtEl>
                                          <p:spTgt spid="132"/>
                                        </p:tgtEl>
                                        <p:attrNameLst>
                                          <p:attrName>ppt_y</p:attrName>
                                        </p:attrNameLst>
                                      </p:cBhvr>
                                      <p:tavLst>
                                        <p:tav tm="0">
                                          <p:val>
                                            <p:strVal val="1+#ppt_h/2"/>
                                          </p:val>
                                        </p:tav>
                                        <p:tav tm="100000">
                                          <p:val>
                                            <p:strVal val="#ppt_y"/>
                                          </p:val>
                                        </p:tav>
                                      </p:tavLst>
                                    </p:anim>
                                  </p:childTnLst>
                                </p:cTn>
                              </p:par>
                              <p:par>
                                <p:cTn id="460" presetID="2" presetClass="entr" presetSubtype="4" fill="hold" grpId="0" nodeType="withEffect">
                                  <p:stCondLst>
                                    <p:cond delay="0"/>
                                  </p:stCondLst>
                                  <p:childTnLst>
                                    <p:set>
                                      <p:cBhvr>
                                        <p:cTn id="461" dur="1" fill="hold">
                                          <p:stCondLst>
                                            <p:cond delay="0"/>
                                          </p:stCondLst>
                                        </p:cTn>
                                        <p:tgtEl>
                                          <p:spTgt spid="133"/>
                                        </p:tgtEl>
                                        <p:attrNameLst>
                                          <p:attrName>style.visibility</p:attrName>
                                        </p:attrNameLst>
                                      </p:cBhvr>
                                      <p:to>
                                        <p:strVal val="visible"/>
                                      </p:to>
                                    </p:set>
                                    <p:anim calcmode="lin" valueType="num">
                                      <p:cBhvr additive="base">
                                        <p:cTn id="462" dur="1500" fill="hold"/>
                                        <p:tgtEl>
                                          <p:spTgt spid="133"/>
                                        </p:tgtEl>
                                        <p:attrNameLst>
                                          <p:attrName>ppt_x</p:attrName>
                                        </p:attrNameLst>
                                      </p:cBhvr>
                                      <p:tavLst>
                                        <p:tav tm="0">
                                          <p:val>
                                            <p:strVal val="#ppt_x"/>
                                          </p:val>
                                        </p:tav>
                                        <p:tav tm="100000">
                                          <p:val>
                                            <p:strVal val="#ppt_x"/>
                                          </p:val>
                                        </p:tav>
                                      </p:tavLst>
                                    </p:anim>
                                    <p:anim calcmode="lin" valueType="num">
                                      <p:cBhvr additive="base">
                                        <p:cTn id="463" dur="1500" fill="hold"/>
                                        <p:tgtEl>
                                          <p:spTgt spid="133"/>
                                        </p:tgtEl>
                                        <p:attrNameLst>
                                          <p:attrName>ppt_y</p:attrName>
                                        </p:attrNameLst>
                                      </p:cBhvr>
                                      <p:tavLst>
                                        <p:tav tm="0">
                                          <p:val>
                                            <p:strVal val="1+#ppt_h/2"/>
                                          </p:val>
                                        </p:tav>
                                        <p:tav tm="100000">
                                          <p:val>
                                            <p:strVal val="#ppt_y"/>
                                          </p:val>
                                        </p:tav>
                                      </p:tavLst>
                                    </p:anim>
                                  </p:childTnLst>
                                </p:cTn>
                              </p:par>
                              <p:par>
                                <p:cTn id="464" presetID="2" presetClass="entr" presetSubtype="4" fill="hold" grpId="0" nodeType="withEffect">
                                  <p:stCondLst>
                                    <p:cond delay="0"/>
                                  </p:stCondLst>
                                  <p:childTnLst>
                                    <p:set>
                                      <p:cBhvr>
                                        <p:cTn id="465" dur="1" fill="hold">
                                          <p:stCondLst>
                                            <p:cond delay="0"/>
                                          </p:stCondLst>
                                        </p:cTn>
                                        <p:tgtEl>
                                          <p:spTgt spid="134"/>
                                        </p:tgtEl>
                                        <p:attrNameLst>
                                          <p:attrName>style.visibility</p:attrName>
                                        </p:attrNameLst>
                                      </p:cBhvr>
                                      <p:to>
                                        <p:strVal val="visible"/>
                                      </p:to>
                                    </p:set>
                                    <p:anim calcmode="lin" valueType="num">
                                      <p:cBhvr additive="base">
                                        <p:cTn id="466" dur="1500" fill="hold"/>
                                        <p:tgtEl>
                                          <p:spTgt spid="134"/>
                                        </p:tgtEl>
                                        <p:attrNameLst>
                                          <p:attrName>ppt_x</p:attrName>
                                        </p:attrNameLst>
                                      </p:cBhvr>
                                      <p:tavLst>
                                        <p:tav tm="0">
                                          <p:val>
                                            <p:strVal val="#ppt_x"/>
                                          </p:val>
                                        </p:tav>
                                        <p:tav tm="100000">
                                          <p:val>
                                            <p:strVal val="#ppt_x"/>
                                          </p:val>
                                        </p:tav>
                                      </p:tavLst>
                                    </p:anim>
                                    <p:anim calcmode="lin" valueType="num">
                                      <p:cBhvr additive="base">
                                        <p:cTn id="467" dur="1500" fill="hold"/>
                                        <p:tgtEl>
                                          <p:spTgt spid="134"/>
                                        </p:tgtEl>
                                        <p:attrNameLst>
                                          <p:attrName>ppt_y</p:attrName>
                                        </p:attrNameLst>
                                      </p:cBhvr>
                                      <p:tavLst>
                                        <p:tav tm="0">
                                          <p:val>
                                            <p:strVal val="1+#ppt_h/2"/>
                                          </p:val>
                                        </p:tav>
                                        <p:tav tm="100000">
                                          <p:val>
                                            <p:strVal val="#ppt_y"/>
                                          </p:val>
                                        </p:tav>
                                      </p:tavLst>
                                    </p:anim>
                                  </p:childTnLst>
                                </p:cTn>
                              </p:par>
                              <p:par>
                                <p:cTn id="468" presetID="2" presetClass="entr" presetSubtype="4" fill="hold" grpId="0" nodeType="withEffect">
                                  <p:stCondLst>
                                    <p:cond delay="0"/>
                                  </p:stCondLst>
                                  <p:childTnLst>
                                    <p:set>
                                      <p:cBhvr>
                                        <p:cTn id="469" dur="1" fill="hold">
                                          <p:stCondLst>
                                            <p:cond delay="0"/>
                                          </p:stCondLst>
                                        </p:cTn>
                                        <p:tgtEl>
                                          <p:spTgt spid="135"/>
                                        </p:tgtEl>
                                        <p:attrNameLst>
                                          <p:attrName>style.visibility</p:attrName>
                                        </p:attrNameLst>
                                      </p:cBhvr>
                                      <p:to>
                                        <p:strVal val="visible"/>
                                      </p:to>
                                    </p:set>
                                    <p:anim calcmode="lin" valueType="num">
                                      <p:cBhvr additive="base">
                                        <p:cTn id="470" dur="1500" fill="hold"/>
                                        <p:tgtEl>
                                          <p:spTgt spid="135"/>
                                        </p:tgtEl>
                                        <p:attrNameLst>
                                          <p:attrName>ppt_x</p:attrName>
                                        </p:attrNameLst>
                                      </p:cBhvr>
                                      <p:tavLst>
                                        <p:tav tm="0">
                                          <p:val>
                                            <p:strVal val="#ppt_x"/>
                                          </p:val>
                                        </p:tav>
                                        <p:tav tm="100000">
                                          <p:val>
                                            <p:strVal val="#ppt_x"/>
                                          </p:val>
                                        </p:tav>
                                      </p:tavLst>
                                    </p:anim>
                                    <p:anim calcmode="lin" valueType="num">
                                      <p:cBhvr additive="base">
                                        <p:cTn id="471" dur="1500" fill="hold"/>
                                        <p:tgtEl>
                                          <p:spTgt spid="135"/>
                                        </p:tgtEl>
                                        <p:attrNameLst>
                                          <p:attrName>ppt_y</p:attrName>
                                        </p:attrNameLst>
                                      </p:cBhvr>
                                      <p:tavLst>
                                        <p:tav tm="0">
                                          <p:val>
                                            <p:strVal val="1+#ppt_h/2"/>
                                          </p:val>
                                        </p:tav>
                                        <p:tav tm="100000">
                                          <p:val>
                                            <p:strVal val="#ppt_y"/>
                                          </p:val>
                                        </p:tav>
                                      </p:tavLst>
                                    </p:anim>
                                  </p:childTnLst>
                                </p:cTn>
                              </p:par>
                              <p:par>
                                <p:cTn id="472" presetID="2" presetClass="entr" presetSubtype="4" fill="hold" grpId="0" nodeType="withEffect">
                                  <p:stCondLst>
                                    <p:cond delay="0"/>
                                  </p:stCondLst>
                                  <p:childTnLst>
                                    <p:set>
                                      <p:cBhvr>
                                        <p:cTn id="473" dur="1" fill="hold">
                                          <p:stCondLst>
                                            <p:cond delay="0"/>
                                          </p:stCondLst>
                                        </p:cTn>
                                        <p:tgtEl>
                                          <p:spTgt spid="136"/>
                                        </p:tgtEl>
                                        <p:attrNameLst>
                                          <p:attrName>style.visibility</p:attrName>
                                        </p:attrNameLst>
                                      </p:cBhvr>
                                      <p:to>
                                        <p:strVal val="visible"/>
                                      </p:to>
                                    </p:set>
                                    <p:anim calcmode="lin" valueType="num">
                                      <p:cBhvr additive="base">
                                        <p:cTn id="474" dur="1500" fill="hold"/>
                                        <p:tgtEl>
                                          <p:spTgt spid="136"/>
                                        </p:tgtEl>
                                        <p:attrNameLst>
                                          <p:attrName>ppt_x</p:attrName>
                                        </p:attrNameLst>
                                      </p:cBhvr>
                                      <p:tavLst>
                                        <p:tav tm="0">
                                          <p:val>
                                            <p:strVal val="#ppt_x"/>
                                          </p:val>
                                        </p:tav>
                                        <p:tav tm="100000">
                                          <p:val>
                                            <p:strVal val="#ppt_x"/>
                                          </p:val>
                                        </p:tav>
                                      </p:tavLst>
                                    </p:anim>
                                    <p:anim calcmode="lin" valueType="num">
                                      <p:cBhvr additive="base">
                                        <p:cTn id="475" dur="1500" fill="hold"/>
                                        <p:tgtEl>
                                          <p:spTgt spid="136"/>
                                        </p:tgtEl>
                                        <p:attrNameLst>
                                          <p:attrName>ppt_y</p:attrName>
                                        </p:attrNameLst>
                                      </p:cBhvr>
                                      <p:tavLst>
                                        <p:tav tm="0">
                                          <p:val>
                                            <p:strVal val="1+#ppt_h/2"/>
                                          </p:val>
                                        </p:tav>
                                        <p:tav tm="100000">
                                          <p:val>
                                            <p:strVal val="#ppt_y"/>
                                          </p:val>
                                        </p:tav>
                                      </p:tavLst>
                                    </p:anim>
                                  </p:childTnLst>
                                </p:cTn>
                              </p:par>
                              <p:par>
                                <p:cTn id="476" presetID="2" presetClass="entr" presetSubtype="4" fill="hold" grpId="0" nodeType="withEffect">
                                  <p:stCondLst>
                                    <p:cond delay="0"/>
                                  </p:stCondLst>
                                  <p:childTnLst>
                                    <p:set>
                                      <p:cBhvr>
                                        <p:cTn id="477" dur="1" fill="hold">
                                          <p:stCondLst>
                                            <p:cond delay="0"/>
                                          </p:stCondLst>
                                        </p:cTn>
                                        <p:tgtEl>
                                          <p:spTgt spid="137"/>
                                        </p:tgtEl>
                                        <p:attrNameLst>
                                          <p:attrName>style.visibility</p:attrName>
                                        </p:attrNameLst>
                                      </p:cBhvr>
                                      <p:to>
                                        <p:strVal val="visible"/>
                                      </p:to>
                                    </p:set>
                                    <p:anim calcmode="lin" valueType="num">
                                      <p:cBhvr additive="base">
                                        <p:cTn id="478" dur="1500" fill="hold"/>
                                        <p:tgtEl>
                                          <p:spTgt spid="137"/>
                                        </p:tgtEl>
                                        <p:attrNameLst>
                                          <p:attrName>ppt_x</p:attrName>
                                        </p:attrNameLst>
                                      </p:cBhvr>
                                      <p:tavLst>
                                        <p:tav tm="0">
                                          <p:val>
                                            <p:strVal val="#ppt_x"/>
                                          </p:val>
                                        </p:tav>
                                        <p:tav tm="100000">
                                          <p:val>
                                            <p:strVal val="#ppt_x"/>
                                          </p:val>
                                        </p:tav>
                                      </p:tavLst>
                                    </p:anim>
                                    <p:anim calcmode="lin" valueType="num">
                                      <p:cBhvr additive="base">
                                        <p:cTn id="479" dur="1500" fill="hold"/>
                                        <p:tgtEl>
                                          <p:spTgt spid="137"/>
                                        </p:tgtEl>
                                        <p:attrNameLst>
                                          <p:attrName>ppt_y</p:attrName>
                                        </p:attrNameLst>
                                      </p:cBhvr>
                                      <p:tavLst>
                                        <p:tav tm="0">
                                          <p:val>
                                            <p:strVal val="1+#ppt_h/2"/>
                                          </p:val>
                                        </p:tav>
                                        <p:tav tm="100000">
                                          <p:val>
                                            <p:strVal val="#ppt_y"/>
                                          </p:val>
                                        </p:tav>
                                      </p:tavLst>
                                    </p:anim>
                                  </p:childTnLst>
                                </p:cTn>
                              </p:par>
                              <p:par>
                                <p:cTn id="480" presetID="2" presetClass="entr" presetSubtype="4" fill="hold" grpId="0" nodeType="withEffect">
                                  <p:stCondLst>
                                    <p:cond delay="0"/>
                                  </p:stCondLst>
                                  <p:childTnLst>
                                    <p:set>
                                      <p:cBhvr>
                                        <p:cTn id="481" dur="1" fill="hold">
                                          <p:stCondLst>
                                            <p:cond delay="0"/>
                                          </p:stCondLst>
                                        </p:cTn>
                                        <p:tgtEl>
                                          <p:spTgt spid="138"/>
                                        </p:tgtEl>
                                        <p:attrNameLst>
                                          <p:attrName>style.visibility</p:attrName>
                                        </p:attrNameLst>
                                      </p:cBhvr>
                                      <p:to>
                                        <p:strVal val="visible"/>
                                      </p:to>
                                    </p:set>
                                    <p:anim calcmode="lin" valueType="num">
                                      <p:cBhvr additive="base">
                                        <p:cTn id="482" dur="1500" fill="hold"/>
                                        <p:tgtEl>
                                          <p:spTgt spid="138"/>
                                        </p:tgtEl>
                                        <p:attrNameLst>
                                          <p:attrName>ppt_x</p:attrName>
                                        </p:attrNameLst>
                                      </p:cBhvr>
                                      <p:tavLst>
                                        <p:tav tm="0">
                                          <p:val>
                                            <p:strVal val="#ppt_x"/>
                                          </p:val>
                                        </p:tav>
                                        <p:tav tm="100000">
                                          <p:val>
                                            <p:strVal val="#ppt_x"/>
                                          </p:val>
                                        </p:tav>
                                      </p:tavLst>
                                    </p:anim>
                                    <p:anim calcmode="lin" valueType="num">
                                      <p:cBhvr additive="base">
                                        <p:cTn id="483" dur="1500" fill="hold"/>
                                        <p:tgtEl>
                                          <p:spTgt spid="138"/>
                                        </p:tgtEl>
                                        <p:attrNameLst>
                                          <p:attrName>ppt_y</p:attrName>
                                        </p:attrNameLst>
                                      </p:cBhvr>
                                      <p:tavLst>
                                        <p:tav tm="0">
                                          <p:val>
                                            <p:strVal val="1+#ppt_h/2"/>
                                          </p:val>
                                        </p:tav>
                                        <p:tav tm="100000">
                                          <p:val>
                                            <p:strVal val="#ppt_y"/>
                                          </p:val>
                                        </p:tav>
                                      </p:tavLst>
                                    </p:anim>
                                  </p:childTnLst>
                                </p:cTn>
                              </p:par>
                              <p:par>
                                <p:cTn id="484" presetID="2" presetClass="entr" presetSubtype="4" fill="hold" grpId="0" nodeType="withEffect">
                                  <p:stCondLst>
                                    <p:cond delay="0"/>
                                  </p:stCondLst>
                                  <p:childTnLst>
                                    <p:set>
                                      <p:cBhvr>
                                        <p:cTn id="485" dur="1" fill="hold">
                                          <p:stCondLst>
                                            <p:cond delay="0"/>
                                          </p:stCondLst>
                                        </p:cTn>
                                        <p:tgtEl>
                                          <p:spTgt spid="139"/>
                                        </p:tgtEl>
                                        <p:attrNameLst>
                                          <p:attrName>style.visibility</p:attrName>
                                        </p:attrNameLst>
                                      </p:cBhvr>
                                      <p:to>
                                        <p:strVal val="visible"/>
                                      </p:to>
                                    </p:set>
                                    <p:anim calcmode="lin" valueType="num">
                                      <p:cBhvr additive="base">
                                        <p:cTn id="486" dur="1500" fill="hold"/>
                                        <p:tgtEl>
                                          <p:spTgt spid="139"/>
                                        </p:tgtEl>
                                        <p:attrNameLst>
                                          <p:attrName>ppt_x</p:attrName>
                                        </p:attrNameLst>
                                      </p:cBhvr>
                                      <p:tavLst>
                                        <p:tav tm="0">
                                          <p:val>
                                            <p:strVal val="#ppt_x"/>
                                          </p:val>
                                        </p:tav>
                                        <p:tav tm="100000">
                                          <p:val>
                                            <p:strVal val="#ppt_x"/>
                                          </p:val>
                                        </p:tav>
                                      </p:tavLst>
                                    </p:anim>
                                    <p:anim calcmode="lin" valueType="num">
                                      <p:cBhvr additive="base">
                                        <p:cTn id="487" dur="1500" fill="hold"/>
                                        <p:tgtEl>
                                          <p:spTgt spid="139"/>
                                        </p:tgtEl>
                                        <p:attrNameLst>
                                          <p:attrName>ppt_y</p:attrName>
                                        </p:attrNameLst>
                                      </p:cBhvr>
                                      <p:tavLst>
                                        <p:tav tm="0">
                                          <p:val>
                                            <p:strVal val="1+#ppt_h/2"/>
                                          </p:val>
                                        </p:tav>
                                        <p:tav tm="100000">
                                          <p:val>
                                            <p:strVal val="#ppt_y"/>
                                          </p:val>
                                        </p:tav>
                                      </p:tavLst>
                                    </p:anim>
                                  </p:childTnLst>
                                </p:cTn>
                              </p:par>
                              <p:par>
                                <p:cTn id="488" presetID="2" presetClass="entr" presetSubtype="4" fill="hold" grpId="0" nodeType="withEffect">
                                  <p:stCondLst>
                                    <p:cond delay="0"/>
                                  </p:stCondLst>
                                  <p:childTnLst>
                                    <p:set>
                                      <p:cBhvr>
                                        <p:cTn id="489" dur="1" fill="hold">
                                          <p:stCondLst>
                                            <p:cond delay="0"/>
                                          </p:stCondLst>
                                        </p:cTn>
                                        <p:tgtEl>
                                          <p:spTgt spid="140"/>
                                        </p:tgtEl>
                                        <p:attrNameLst>
                                          <p:attrName>style.visibility</p:attrName>
                                        </p:attrNameLst>
                                      </p:cBhvr>
                                      <p:to>
                                        <p:strVal val="visible"/>
                                      </p:to>
                                    </p:set>
                                    <p:anim calcmode="lin" valueType="num">
                                      <p:cBhvr additive="base">
                                        <p:cTn id="490" dur="1500" fill="hold"/>
                                        <p:tgtEl>
                                          <p:spTgt spid="140"/>
                                        </p:tgtEl>
                                        <p:attrNameLst>
                                          <p:attrName>ppt_x</p:attrName>
                                        </p:attrNameLst>
                                      </p:cBhvr>
                                      <p:tavLst>
                                        <p:tav tm="0">
                                          <p:val>
                                            <p:strVal val="#ppt_x"/>
                                          </p:val>
                                        </p:tav>
                                        <p:tav tm="100000">
                                          <p:val>
                                            <p:strVal val="#ppt_x"/>
                                          </p:val>
                                        </p:tav>
                                      </p:tavLst>
                                    </p:anim>
                                    <p:anim calcmode="lin" valueType="num">
                                      <p:cBhvr additive="base">
                                        <p:cTn id="491" dur="1500" fill="hold"/>
                                        <p:tgtEl>
                                          <p:spTgt spid="140"/>
                                        </p:tgtEl>
                                        <p:attrNameLst>
                                          <p:attrName>ppt_y</p:attrName>
                                        </p:attrNameLst>
                                      </p:cBhvr>
                                      <p:tavLst>
                                        <p:tav tm="0">
                                          <p:val>
                                            <p:strVal val="1+#ppt_h/2"/>
                                          </p:val>
                                        </p:tav>
                                        <p:tav tm="100000">
                                          <p:val>
                                            <p:strVal val="#ppt_y"/>
                                          </p:val>
                                        </p:tav>
                                      </p:tavLst>
                                    </p:anim>
                                  </p:childTnLst>
                                </p:cTn>
                              </p:par>
                              <p:par>
                                <p:cTn id="492" presetID="2" presetClass="entr" presetSubtype="4" fill="hold" grpId="0" nodeType="withEffect">
                                  <p:stCondLst>
                                    <p:cond delay="0"/>
                                  </p:stCondLst>
                                  <p:childTnLst>
                                    <p:set>
                                      <p:cBhvr>
                                        <p:cTn id="493" dur="1" fill="hold">
                                          <p:stCondLst>
                                            <p:cond delay="0"/>
                                          </p:stCondLst>
                                        </p:cTn>
                                        <p:tgtEl>
                                          <p:spTgt spid="141"/>
                                        </p:tgtEl>
                                        <p:attrNameLst>
                                          <p:attrName>style.visibility</p:attrName>
                                        </p:attrNameLst>
                                      </p:cBhvr>
                                      <p:to>
                                        <p:strVal val="visible"/>
                                      </p:to>
                                    </p:set>
                                    <p:anim calcmode="lin" valueType="num">
                                      <p:cBhvr additive="base">
                                        <p:cTn id="494" dur="1500" fill="hold"/>
                                        <p:tgtEl>
                                          <p:spTgt spid="141"/>
                                        </p:tgtEl>
                                        <p:attrNameLst>
                                          <p:attrName>ppt_x</p:attrName>
                                        </p:attrNameLst>
                                      </p:cBhvr>
                                      <p:tavLst>
                                        <p:tav tm="0">
                                          <p:val>
                                            <p:strVal val="#ppt_x"/>
                                          </p:val>
                                        </p:tav>
                                        <p:tav tm="100000">
                                          <p:val>
                                            <p:strVal val="#ppt_x"/>
                                          </p:val>
                                        </p:tav>
                                      </p:tavLst>
                                    </p:anim>
                                    <p:anim calcmode="lin" valueType="num">
                                      <p:cBhvr additive="base">
                                        <p:cTn id="495" dur="1500" fill="hold"/>
                                        <p:tgtEl>
                                          <p:spTgt spid="141"/>
                                        </p:tgtEl>
                                        <p:attrNameLst>
                                          <p:attrName>ppt_y</p:attrName>
                                        </p:attrNameLst>
                                      </p:cBhvr>
                                      <p:tavLst>
                                        <p:tav tm="0">
                                          <p:val>
                                            <p:strVal val="1+#ppt_h/2"/>
                                          </p:val>
                                        </p:tav>
                                        <p:tav tm="100000">
                                          <p:val>
                                            <p:strVal val="#ppt_y"/>
                                          </p:val>
                                        </p:tav>
                                      </p:tavLst>
                                    </p:anim>
                                  </p:childTnLst>
                                </p:cTn>
                              </p:par>
                            </p:childTnLst>
                          </p:cTn>
                        </p:par>
                        <p:par>
                          <p:cTn id="496" fill="hold">
                            <p:stCondLst>
                              <p:cond delay="8250"/>
                            </p:stCondLst>
                            <p:childTnLst>
                              <p:par>
                                <p:cTn id="497" presetID="49" presetClass="entr" presetSubtype="0" decel="100000" fill="hold" nodeType="afterEffect">
                                  <p:stCondLst>
                                    <p:cond delay="0"/>
                                  </p:stCondLst>
                                  <p:childTnLst>
                                    <p:set>
                                      <p:cBhvr>
                                        <p:cTn id="498" dur="1" fill="hold">
                                          <p:stCondLst>
                                            <p:cond delay="0"/>
                                          </p:stCondLst>
                                        </p:cTn>
                                        <p:tgtEl>
                                          <p:spTgt spid="148"/>
                                        </p:tgtEl>
                                        <p:attrNameLst>
                                          <p:attrName>style.visibility</p:attrName>
                                        </p:attrNameLst>
                                      </p:cBhvr>
                                      <p:to>
                                        <p:strVal val="visible"/>
                                      </p:to>
                                    </p:set>
                                    <p:anim calcmode="lin" valueType="num">
                                      <p:cBhvr>
                                        <p:cTn id="499" dur="500" fill="hold"/>
                                        <p:tgtEl>
                                          <p:spTgt spid="148"/>
                                        </p:tgtEl>
                                        <p:attrNameLst>
                                          <p:attrName>ppt_w</p:attrName>
                                        </p:attrNameLst>
                                      </p:cBhvr>
                                      <p:tavLst>
                                        <p:tav tm="0">
                                          <p:val>
                                            <p:fltVal val="0"/>
                                          </p:val>
                                        </p:tav>
                                        <p:tav tm="100000">
                                          <p:val>
                                            <p:strVal val="#ppt_w"/>
                                          </p:val>
                                        </p:tav>
                                      </p:tavLst>
                                    </p:anim>
                                    <p:anim calcmode="lin" valueType="num">
                                      <p:cBhvr>
                                        <p:cTn id="500" dur="500" fill="hold"/>
                                        <p:tgtEl>
                                          <p:spTgt spid="148"/>
                                        </p:tgtEl>
                                        <p:attrNameLst>
                                          <p:attrName>ppt_h</p:attrName>
                                        </p:attrNameLst>
                                      </p:cBhvr>
                                      <p:tavLst>
                                        <p:tav tm="0">
                                          <p:val>
                                            <p:fltVal val="0"/>
                                          </p:val>
                                        </p:tav>
                                        <p:tav tm="100000">
                                          <p:val>
                                            <p:strVal val="#ppt_h"/>
                                          </p:val>
                                        </p:tav>
                                      </p:tavLst>
                                    </p:anim>
                                    <p:anim calcmode="lin" valueType="num">
                                      <p:cBhvr>
                                        <p:cTn id="501" dur="500" fill="hold"/>
                                        <p:tgtEl>
                                          <p:spTgt spid="148"/>
                                        </p:tgtEl>
                                        <p:attrNameLst>
                                          <p:attrName>style.rotation</p:attrName>
                                        </p:attrNameLst>
                                      </p:cBhvr>
                                      <p:tavLst>
                                        <p:tav tm="0">
                                          <p:val>
                                            <p:fltVal val="360"/>
                                          </p:val>
                                        </p:tav>
                                        <p:tav tm="100000">
                                          <p:val>
                                            <p:fltVal val="0"/>
                                          </p:val>
                                        </p:tav>
                                      </p:tavLst>
                                    </p:anim>
                                    <p:animEffect transition="in" filter="fade">
                                      <p:cBhvr>
                                        <p:cTn id="502" dur="500"/>
                                        <p:tgtEl>
                                          <p:spTgt spid="148"/>
                                        </p:tgtEl>
                                      </p:cBhvr>
                                    </p:animEffect>
                                  </p:childTnLst>
                                </p:cTn>
                              </p:par>
                            </p:childTnLst>
                          </p:cTn>
                        </p:par>
                        <p:par>
                          <p:cTn id="503" fill="hold">
                            <p:stCondLst>
                              <p:cond delay="8750"/>
                            </p:stCondLst>
                            <p:childTnLst>
                              <p:par>
                                <p:cTn id="504" presetID="49" presetClass="entr" presetSubtype="0" decel="100000" fill="hold" nodeType="afterEffect">
                                  <p:stCondLst>
                                    <p:cond delay="0"/>
                                  </p:stCondLst>
                                  <p:childTnLst>
                                    <p:set>
                                      <p:cBhvr>
                                        <p:cTn id="505" dur="1" fill="hold">
                                          <p:stCondLst>
                                            <p:cond delay="0"/>
                                          </p:stCondLst>
                                        </p:cTn>
                                        <p:tgtEl>
                                          <p:spTgt spid="149"/>
                                        </p:tgtEl>
                                        <p:attrNameLst>
                                          <p:attrName>style.visibility</p:attrName>
                                        </p:attrNameLst>
                                      </p:cBhvr>
                                      <p:to>
                                        <p:strVal val="visible"/>
                                      </p:to>
                                    </p:set>
                                    <p:anim calcmode="lin" valueType="num">
                                      <p:cBhvr>
                                        <p:cTn id="506" dur="500" fill="hold"/>
                                        <p:tgtEl>
                                          <p:spTgt spid="149"/>
                                        </p:tgtEl>
                                        <p:attrNameLst>
                                          <p:attrName>ppt_w</p:attrName>
                                        </p:attrNameLst>
                                      </p:cBhvr>
                                      <p:tavLst>
                                        <p:tav tm="0">
                                          <p:val>
                                            <p:fltVal val="0"/>
                                          </p:val>
                                        </p:tav>
                                        <p:tav tm="100000">
                                          <p:val>
                                            <p:strVal val="#ppt_w"/>
                                          </p:val>
                                        </p:tav>
                                      </p:tavLst>
                                    </p:anim>
                                    <p:anim calcmode="lin" valueType="num">
                                      <p:cBhvr>
                                        <p:cTn id="507" dur="500" fill="hold"/>
                                        <p:tgtEl>
                                          <p:spTgt spid="149"/>
                                        </p:tgtEl>
                                        <p:attrNameLst>
                                          <p:attrName>ppt_h</p:attrName>
                                        </p:attrNameLst>
                                      </p:cBhvr>
                                      <p:tavLst>
                                        <p:tav tm="0">
                                          <p:val>
                                            <p:fltVal val="0"/>
                                          </p:val>
                                        </p:tav>
                                        <p:tav tm="100000">
                                          <p:val>
                                            <p:strVal val="#ppt_h"/>
                                          </p:val>
                                        </p:tav>
                                      </p:tavLst>
                                    </p:anim>
                                    <p:anim calcmode="lin" valueType="num">
                                      <p:cBhvr>
                                        <p:cTn id="508" dur="500" fill="hold"/>
                                        <p:tgtEl>
                                          <p:spTgt spid="149"/>
                                        </p:tgtEl>
                                        <p:attrNameLst>
                                          <p:attrName>style.rotation</p:attrName>
                                        </p:attrNameLst>
                                      </p:cBhvr>
                                      <p:tavLst>
                                        <p:tav tm="0">
                                          <p:val>
                                            <p:fltVal val="360"/>
                                          </p:val>
                                        </p:tav>
                                        <p:tav tm="100000">
                                          <p:val>
                                            <p:fltVal val="0"/>
                                          </p:val>
                                        </p:tav>
                                      </p:tavLst>
                                    </p:anim>
                                    <p:animEffect transition="in" filter="fade">
                                      <p:cBhvr>
                                        <p:cTn id="509" dur="500"/>
                                        <p:tgtEl>
                                          <p:spTgt spid="149"/>
                                        </p:tgtEl>
                                      </p:cBhvr>
                                    </p:animEffect>
                                  </p:childTnLst>
                                </p:cTn>
                              </p:par>
                            </p:childTnLst>
                          </p:cTn>
                        </p:par>
                        <p:par>
                          <p:cTn id="510" fill="hold">
                            <p:stCondLst>
                              <p:cond delay="9250"/>
                            </p:stCondLst>
                            <p:childTnLst>
                              <p:par>
                                <p:cTn id="511" presetID="49" presetClass="entr" presetSubtype="0" decel="100000" fill="hold" nodeType="afterEffect">
                                  <p:stCondLst>
                                    <p:cond delay="0"/>
                                  </p:stCondLst>
                                  <p:childTnLst>
                                    <p:set>
                                      <p:cBhvr>
                                        <p:cTn id="512" dur="1" fill="hold">
                                          <p:stCondLst>
                                            <p:cond delay="0"/>
                                          </p:stCondLst>
                                        </p:cTn>
                                        <p:tgtEl>
                                          <p:spTgt spid="153"/>
                                        </p:tgtEl>
                                        <p:attrNameLst>
                                          <p:attrName>style.visibility</p:attrName>
                                        </p:attrNameLst>
                                      </p:cBhvr>
                                      <p:to>
                                        <p:strVal val="visible"/>
                                      </p:to>
                                    </p:set>
                                    <p:anim calcmode="lin" valueType="num">
                                      <p:cBhvr>
                                        <p:cTn id="513" dur="500" fill="hold"/>
                                        <p:tgtEl>
                                          <p:spTgt spid="153"/>
                                        </p:tgtEl>
                                        <p:attrNameLst>
                                          <p:attrName>ppt_w</p:attrName>
                                        </p:attrNameLst>
                                      </p:cBhvr>
                                      <p:tavLst>
                                        <p:tav tm="0">
                                          <p:val>
                                            <p:fltVal val="0"/>
                                          </p:val>
                                        </p:tav>
                                        <p:tav tm="100000">
                                          <p:val>
                                            <p:strVal val="#ppt_w"/>
                                          </p:val>
                                        </p:tav>
                                      </p:tavLst>
                                    </p:anim>
                                    <p:anim calcmode="lin" valueType="num">
                                      <p:cBhvr>
                                        <p:cTn id="514" dur="500" fill="hold"/>
                                        <p:tgtEl>
                                          <p:spTgt spid="153"/>
                                        </p:tgtEl>
                                        <p:attrNameLst>
                                          <p:attrName>ppt_h</p:attrName>
                                        </p:attrNameLst>
                                      </p:cBhvr>
                                      <p:tavLst>
                                        <p:tav tm="0">
                                          <p:val>
                                            <p:fltVal val="0"/>
                                          </p:val>
                                        </p:tav>
                                        <p:tav tm="100000">
                                          <p:val>
                                            <p:strVal val="#ppt_h"/>
                                          </p:val>
                                        </p:tav>
                                      </p:tavLst>
                                    </p:anim>
                                    <p:anim calcmode="lin" valueType="num">
                                      <p:cBhvr>
                                        <p:cTn id="515" dur="500" fill="hold"/>
                                        <p:tgtEl>
                                          <p:spTgt spid="153"/>
                                        </p:tgtEl>
                                        <p:attrNameLst>
                                          <p:attrName>style.rotation</p:attrName>
                                        </p:attrNameLst>
                                      </p:cBhvr>
                                      <p:tavLst>
                                        <p:tav tm="0">
                                          <p:val>
                                            <p:fltVal val="360"/>
                                          </p:val>
                                        </p:tav>
                                        <p:tav tm="100000">
                                          <p:val>
                                            <p:fltVal val="0"/>
                                          </p:val>
                                        </p:tav>
                                      </p:tavLst>
                                    </p:anim>
                                    <p:animEffect transition="in" filter="fade">
                                      <p:cBhvr>
                                        <p:cTn id="516"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65" name="Group 64">
            <a:extLst>
              <a:ext uri="{FF2B5EF4-FFF2-40B4-BE49-F238E27FC236}">
                <a16:creationId xmlns:a16="http://schemas.microsoft.com/office/drawing/2014/main" id="{23701681-53BB-416C-846F-947F4DA923A1}"/>
              </a:ext>
            </a:extLst>
          </p:cNvPr>
          <p:cNvGrpSpPr/>
          <p:nvPr/>
        </p:nvGrpSpPr>
        <p:grpSpPr>
          <a:xfrm>
            <a:off x="1605348" y="1665565"/>
            <a:ext cx="1737360" cy="3980834"/>
            <a:chOff x="1605348" y="1665565"/>
            <a:chExt cx="1737360" cy="3980834"/>
          </a:xfrm>
        </p:grpSpPr>
        <p:sp>
          <p:nvSpPr>
            <p:cNvPr id="27" name="Freeform: Shape 26">
              <a:extLst>
                <a:ext uri="{FF2B5EF4-FFF2-40B4-BE49-F238E27FC236}">
                  <a16:creationId xmlns:a16="http://schemas.microsoft.com/office/drawing/2014/main" id="{46388A88-FBD6-4232-8D43-08FC1C5DF6C4}"/>
                </a:ext>
              </a:extLst>
            </p:cNvPr>
            <p:cNvSpPr>
              <a:spLocks noChangeAspect="1"/>
            </p:cNvSpPr>
            <p:nvPr/>
          </p:nvSpPr>
          <p:spPr>
            <a:xfrm>
              <a:off x="1605348"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1310A5A4-6223-4297-9F7E-42F01C399857}"/>
                </a:ext>
              </a:extLst>
            </p:cNvPr>
            <p:cNvSpPr>
              <a:spLocks noChangeAspect="1"/>
            </p:cNvSpPr>
            <p:nvPr/>
          </p:nvSpPr>
          <p:spPr>
            <a:xfrm>
              <a:off x="1773641"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94221A6E-D9B6-4DED-9C66-B3FB7F050645}"/>
              </a:ext>
            </a:extLst>
          </p:cNvPr>
          <p:cNvSpPr txBox="1"/>
          <p:nvPr/>
        </p:nvSpPr>
        <p:spPr>
          <a:xfrm>
            <a:off x="1590761"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1" name="Group 60">
            <a:extLst>
              <a:ext uri="{FF2B5EF4-FFF2-40B4-BE49-F238E27FC236}">
                <a16:creationId xmlns:a16="http://schemas.microsoft.com/office/drawing/2014/main" id="{28EDCA38-476E-48F9-936B-414721E6667F}"/>
              </a:ext>
            </a:extLst>
          </p:cNvPr>
          <p:cNvGrpSpPr/>
          <p:nvPr/>
        </p:nvGrpSpPr>
        <p:grpSpPr>
          <a:xfrm>
            <a:off x="1605348" y="1503897"/>
            <a:ext cx="1737360" cy="1737360"/>
            <a:chOff x="1605348" y="1503897"/>
            <a:chExt cx="1737360" cy="1737360"/>
          </a:xfrm>
        </p:grpSpPr>
        <p:sp>
          <p:nvSpPr>
            <p:cNvPr id="28" name="Oval 27">
              <a:extLst>
                <a:ext uri="{FF2B5EF4-FFF2-40B4-BE49-F238E27FC236}">
                  <a16:creationId xmlns:a16="http://schemas.microsoft.com/office/drawing/2014/main" id="{33361C65-E087-4DD8-991E-90BCAE2B213D}"/>
                </a:ext>
              </a:extLst>
            </p:cNvPr>
            <p:cNvSpPr>
              <a:spLocks noChangeAspect="1"/>
            </p:cNvSpPr>
            <p:nvPr/>
          </p:nvSpPr>
          <p:spPr>
            <a:xfrm>
              <a:off x="1605348"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A1B405F-7BF8-4BA7-9C1D-58E78CEAC945}"/>
                </a:ext>
              </a:extLst>
            </p:cNvPr>
            <p:cNvSpPr txBox="1"/>
            <p:nvPr/>
          </p:nvSpPr>
          <p:spPr>
            <a:xfrm>
              <a:off x="1966884"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01</a:t>
              </a:r>
            </a:p>
            <a:p>
              <a:pPr algn="ctr" defTabSz="1219170">
                <a:spcBef>
                  <a:spcPct val="20000"/>
                </a:spcBef>
                <a:defRPr/>
              </a:pPr>
              <a:r>
                <a:rPr lang="en-US" sz="1200" b="1" dirty="0">
                  <a:solidFill>
                    <a:srgbClr val="595959"/>
                  </a:solidFill>
                  <a:latin typeface="Candara" panose="020E0502030303020204" pitchFamily="34" charset="0"/>
                </a:rPr>
                <a:t>OPTION</a:t>
              </a:r>
            </a:p>
          </p:txBody>
        </p:sp>
      </p:grpSp>
      <p:cxnSp>
        <p:nvCxnSpPr>
          <p:cNvPr id="33" name="Straight Connector 32">
            <a:extLst>
              <a:ext uri="{FF2B5EF4-FFF2-40B4-BE49-F238E27FC236}">
                <a16:creationId xmlns:a16="http://schemas.microsoft.com/office/drawing/2014/main" id="{6475B909-98B2-43DF-97EE-F606A9D5155B}"/>
              </a:ext>
            </a:extLst>
          </p:cNvPr>
          <p:cNvCxnSpPr>
            <a:cxnSpLocks/>
          </p:cNvCxnSpPr>
          <p:nvPr/>
        </p:nvCxnSpPr>
        <p:spPr>
          <a:xfrm>
            <a:off x="630413" y="6127352"/>
            <a:ext cx="10972800" cy="0"/>
          </a:xfrm>
          <a:prstGeom prst="line">
            <a:avLst/>
          </a:prstGeom>
          <a:ln w="19050">
            <a:solidFill>
              <a:srgbClr val="56595E"/>
            </a:solidFill>
            <a:prstDash val="dash"/>
          </a:ln>
        </p:spPr>
        <p:style>
          <a:lnRef idx="1">
            <a:schemeClr val="accent1"/>
          </a:lnRef>
          <a:fillRef idx="0">
            <a:schemeClr val="accent1"/>
          </a:fillRef>
          <a:effectRef idx="0">
            <a:schemeClr val="accent1"/>
          </a:effectRef>
          <a:fontRef idx="minor">
            <a:schemeClr val="tx1"/>
          </a:fontRef>
        </p:style>
      </p:cxnSp>
      <p:sp>
        <p:nvSpPr>
          <p:cNvPr id="34" name="Oval 33">
            <a:extLst>
              <a:ext uri="{FF2B5EF4-FFF2-40B4-BE49-F238E27FC236}">
                <a16:creationId xmlns:a16="http://schemas.microsoft.com/office/drawing/2014/main" id="{161AFAE9-8680-4E6B-B6CB-26005CA1F0C6}"/>
              </a:ext>
            </a:extLst>
          </p:cNvPr>
          <p:cNvSpPr>
            <a:spLocks noChangeAspect="1"/>
          </p:cNvSpPr>
          <p:nvPr/>
        </p:nvSpPr>
        <p:spPr>
          <a:xfrm>
            <a:off x="2192415" y="5852160"/>
            <a:ext cx="548640" cy="548640"/>
          </a:xfrm>
          <a:prstGeom prst="ellipse">
            <a:avLst/>
          </a:prstGeom>
          <a:solidFill>
            <a:srgbClr val="FF2B2A"/>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4D91589A-DC71-4AE9-804C-A1966132683A}"/>
              </a:ext>
            </a:extLst>
          </p:cNvPr>
          <p:cNvSpPr>
            <a:spLocks noChangeAspect="1"/>
          </p:cNvSpPr>
          <p:nvPr/>
        </p:nvSpPr>
        <p:spPr>
          <a:xfrm>
            <a:off x="4559740" y="5852160"/>
            <a:ext cx="548640" cy="548640"/>
          </a:xfrm>
          <a:prstGeom prst="ellipse">
            <a:avLst/>
          </a:prstGeom>
          <a:solidFill>
            <a:srgbClr val="85C401"/>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7C78BBCA-5FC3-4FCD-8C19-C895B0B998BA}"/>
              </a:ext>
            </a:extLst>
          </p:cNvPr>
          <p:cNvSpPr>
            <a:spLocks noChangeAspect="1"/>
          </p:cNvSpPr>
          <p:nvPr/>
        </p:nvSpPr>
        <p:spPr>
          <a:xfrm>
            <a:off x="6980697" y="5852160"/>
            <a:ext cx="548640" cy="548640"/>
          </a:xfrm>
          <a:prstGeom prst="ellipse">
            <a:avLst/>
          </a:prstGeom>
          <a:solidFill>
            <a:srgbClr val="3EB8CD"/>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FF9D219B-9883-4AAD-91EF-26B4D9C120A7}"/>
              </a:ext>
            </a:extLst>
          </p:cNvPr>
          <p:cNvSpPr>
            <a:spLocks noChangeAspect="1"/>
          </p:cNvSpPr>
          <p:nvPr/>
        </p:nvSpPr>
        <p:spPr>
          <a:xfrm>
            <a:off x="9311640" y="5852160"/>
            <a:ext cx="548640" cy="548640"/>
          </a:xfrm>
          <a:prstGeom prst="ellipse">
            <a:avLst/>
          </a:prstGeom>
          <a:solidFill>
            <a:srgbClr val="FFA803"/>
          </a:solidFill>
          <a:ln w="6350">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5FAAB6D-8E8D-4B84-9343-CC9607BDE5F3}"/>
              </a:ext>
            </a:extLst>
          </p:cNvPr>
          <p:cNvSpPr txBox="1"/>
          <p:nvPr/>
        </p:nvSpPr>
        <p:spPr>
          <a:xfrm>
            <a:off x="2158548"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2008</a:t>
            </a:r>
            <a:endParaRPr lang="en-US" sz="1300" b="1" dirty="0">
              <a:solidFill>
                <a:schemeClr val="bg1"/>
              </a:solidFill>
              <a:latin typeface="Candara" panose="020E0502030303020204" pitchFamily="34" charset="0"/>
            </a:endParaRPr>
          </a:p>
        </p:txBody>
      </p:sp>
      <p:grpSp>
        <p:nvGrpSpPr>
          <p:cNvPr id="66" name="Group 65">
            <a:extLst>
              <a:ext uri="{FF2B5EF4-FFF2-40B4-BE49-F238E27FC236}">
                <a16:creationId xmlns:a16="http://schemas.microsoft.com/office/drawing/2014/main" id="{60713568-EF47-4907-8F91-C146B5C25057}"/>
              </a:ext>
            </a:extLst>
          </p:cNvPr>
          <p:cNvGrpSpPr/>
          <p:nvPr/>
        </p:nvGrpSpPr>
        <p:grpSpPr>
          <a:xfrm>
            <a:off x="3972673" y="1665565"/>
            <a:ext cx="1737360" cy="3980834"/>
            <a:chOff x="3972673" y="1665565"/>
            <a:chExt cx="1737360" cy="3980834"/>
          </a:xfrm>
        </p:grpSpPr>
        <p:sp>
          <p:nvSpPr>
            <p:cNvPr id="41" name="Freeform: Shape 40">
              <a:extLst>
                <a:ext uri="{FF2B5EF4-FFF2-40B4-BE49-F238E27FC236}">
                  <a16:creationId xmlns:a16="http://schemas.microsoft.com/office/drawing/2014/main" id="{0D28F82C-8B8B-4596-BD85-779EE631A372}"/>
                </a:ext>
              </a:extLst>
            </p:cNvPr>
            <p:cNvSpPr>
              <a:spLocks noChangeAspect="1"/>
            </p:cNvSpPr>
            <p:nvPr/>
          </p:nvSpPr>
          <p:spPr>
            <a:xfrm>
              <a:off x="39726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68301C0-B7A9-4F5E-92C5-BEBD46BE3314}"/>
                </a:ext>
              </a:extLst>
            </p:cNvPr>
            <p:cNvSpPr>
              <a:spLocks noChangeAspect="1"/>
            </p:cNvSpPr>
            <p:nvPr/>
          </p:nvSpPr>
          <p:spPr>
            <a:xfrm>
              <a:off x="41409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a:extLst>
              <a:ext uri="{FF2B5EF4-FFF2-40B4-BE49-F238E27FC236}">
                <a16:creationId xmlns:a16="http://schemas.microsoft.com/office/drawing/2014/main" id="{48FE6252-E747-4985-ABF5-CA26ACA18887}"/>
              </a:ext>
            </a:extLst>
          </p:cNvPr>
          <p:cNvSpPr txBox="1"/>
          <p:nvPr/>
        </p:nvSpPr>
        <p:spPr>
          <a:xfrm>
            <a:off x="39580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2" name="Group 61">
            <a:extLst>
              <a:ext uri="{FF2B5EF4-FFF2-40B4-BE49-F238E27FC236}">
                <a16:creationId xmlns:a16="http://schemas.microsoft.com/office/drawing/2014/main" id="{0081B9E1-DDA3-4215-B97F-DC23FEE6B4EF}"/>
              </a:ext>
            </a:extLst>
          </p:cNvPr>
          <p:cNvGrpSpPr/>
          <p:nvPr/>
        </p:nvGrpSpPr>
        <p:grpSpPr>
          <a:xfrm>
            <a:off x="3972673" y="1503897"/>
            <a:ext cx="1737360" cy="1737360"/>
            <a:chOff x="3972673" y="1503897"/>
            <a:chExt cx="1737360" cy="1737360"/>
          </a:xfrm>
        </p:grpSpPr>
        <p:sp>
          <p:nvSpPr>
            <p:cNvPr id="42" name="Oval 41">
              <a:extLst>
                <a:ext uri="{FF2B5EF4-FFF2-40B4-BE49-F238E27FC236}">
                  <a16:creationId xmlns:a16="http://schemas.microsoft.com/office/drawing/2014/main" id="{E94FB1CC-4DB4-4C2B-9AF0-29229FC02430}"/>
                </a:ext>
              </a:extLst>
            </p:cNvPr>
            <p:cNvSpPr>
              <a:spLocks noChangeAspect="1"/>
            </p:cNvSpPr>
            <p:nvPr/>
          </p:nvSpPr>
          <p:spPr>
            <a:xfrm>
              <a:off x="39726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5ED46796-C594-45C3-BA6E-C79DE0FD53F7}"/>
                </a:ext>
              </a:extLst>
            </p:cNvPr>
            <p:cNvSpPr txBox="1"/>
            <p:nvPr/>
          </p:nvSpPr>
          <p:spPr>
            <a:xfrm>
              <a:off x="4334209" y="1758625"/>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02</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40B3E65D-5D7C-4D8E-B951-141810AD7C9A}"/>
              </a:ext>
            </a:extLst>
          </p:cNvPr>
          <p:cNvGrpSpPr/>
          <p:nvPr/>
        </p:nvGrpSpPr>
        <p:grpSpPr>
          <a:xfrm>
            <a:off x="6387342" y="1665565"/>
            <a:ext cx="1737360" cy="3980834"/>
            <a:chOff x="6387342" y="1665565"/>
            <a:chExt cx="1737360" cy="3980834"/>
          </a:xfrm>
        </p:grpSpPr>
        <p:sp>
          <p:nvSpPr>
            <p:cNvPr id="47" name="Freeform: Shape 46">
              <a:extLst>
                <a:ext uri="{FF2B5EF4-FFF2-40B4-BE49-F238E27FC236}">
                  <a16:creationId xmlns:a16="http://schemas.microsoft.com/office/drawing/2014/main" id="{A136F5B2-4370-4269-8CF9-FBB0F0CC489D}"/>
                </a:ext>
              </a:extLst>
            </p:cNvPr>
            <p:cNvSpPr>
              <a:spLocks noChangeAspect="1"/>
            </p:cNvSpPr>
            <p:nvPr/>
          </p:nvSpPr>
          <p:spPr>
            <a:xfrm>
              <a:off x="6387342"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3EB8C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DA9C4011-028D-44C5-A30A-7FCB3E123669}"/>
                </a:ext>
              </a:extLst>
            </p:cNvPr>
            <p:cNvSpPr>
              <a:spLocks noChangeAspect="1"/>
            </p:cNvSpPr>
            <p:nvPr/>
          </p:nvSpPr>
          <p:spPr>
            <a:xfrm>
              <a:off x="6555635"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TextBox 49">
            <a:extLst>
              <a:ext uri="{FF2B5EF4-FFF2-40B4-BE49-F238E27FC236}">
                <a16:creationId xmlns:a16="http://schemas.microsoft.com/office/drawing/2014/main" id="{707BE8CC-DFEB-4D39-954F-3CB0BAEF1008}"/>
              </a:ext>
            </a:extLst>
          </p:cNvPr>
          <p:cNvSpPr txBox="1"/>
          <p:nvPr/>
        </p:nvSpPr>
        <p:spPr>
          <a:xfrm>
            <a:off x="6372755"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3" name="Group 62">
            <a:extLst>
              <a:ext uri="{FF2B5EF4-FFF2-40B4-BE49-F238E27FC236}">
                <a16:creationId xmlns:a16="http://schemas.microsoft.com/office/drawing/2014/main" id="{AEB66BB7-1A0C-4B3A-8EFC-17279CDD5BA9}"/>
              </a:ext>
            </a:extLst>
          </p:cNvPr>
          <p:cNvGrpSpPr/>
          <p:nvPr/>
        </p:nvGrpSpPr>
        <p:grpSpPr>
          <a:xfrm>
            <a:off x="6387342" y="1503897"/>
            <a:ext cx="1737360" cy="1737360"/>
            <a:chOff x="6387342" y="1503897"/>
            <a:chExt cx="1737360" cy="1737360"/>
          </a:xfrm>
        </p:grpSpPr>
        <p:sp>
          <p:nvSpPr>
            <p:cNvPr id="48" name="Oval 47">
              <a:extLst>
                <a:ext uri="{FF2B5EF4-FFF2-40B4-BE49-F238E27FC236}">
                  <a16:creationId xmlns:a16="http://schemas.microsoft.com/office/drawing/2014/main" id="{1F4384E9-6B0A-49B2-A77E-3DF1C7731E8F}"/>
                </a:ext>
              </a:extLst>
            </p:cNvPr>
            <p:cNvSpPr>
              <a:spLocks noChangeAspect="1"/>
            </p:cNvSpPr>
            <p:nvPr/>
          </p:nvSpPr>
          <p:spPr>
            <a:xfrm>
              <a:off x="6387342"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B00874FB-C9FA-4C2C-8EED-7A34C36967F6}"/>
                </a:ext>
              </a:extLst>
            </p:cNvPr>
            <p:cNvSpPr txBox="1"/>
            <p:nvPr/>
          </p:nvSpPr>
          <p:spPr>
            <a:xfrm>
              <a:off x="6748878"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03</a:t>
              </a:r>
            </a:p>
            <a:p>
              <a:pPr algn="ctr" defTabSz="1219170">
                <a:spcBef>
                  <a:spcPct val="20000"/>
                </a:spcBef>
                <a:defRPr/>
              </a:pPr>
              <a:r>
                <a:rPr lang="en-US" sz="1200" b="1" dirty="0">
                  <a:solidFill>
                    <a:srgbClr val="595959"/>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E1D96A37-8D97-4175-A73B-E319DF70138F}"/>
              </a:ext>
            </a:extLst>
          </p:cNvPr>
          <p:cNvGrpSpPr/>
          <p:nvPr/>
        </p:nvGrpSpPr>
        <p:grpSpPr>
          <a:xfrm>
            <a:off x="8724573" y="1665565"/>
            <a:ext cx="1737360" cy="3980834"/>
            <a:chOff x="8724573" y="1665565"/>
            <a:chExt cx="1737360" cy="3980834"/>
          </a:xfrm>
        </p:grpSpPr>
        <p:sp>
          <p:nvSpPr>
            <p:cNvPr id="53" name="Freeform: Shape 52">
              <a:extLst>
                <a:ext uri="{FF2B5EF4-FFF2-40B4-BE49-F238E27FC236}">
                  <a16:creationId xmlns:a16="http://schemas.microsoft.com/office/drawing/2014/main" id="{13CBF9CA-8FB0-4D5C-AC62-EC22B12CC6F5}"/>
                </a:ext>
              </a:extLst>
            </p:cNvPr>
            <p:cNvSpPr>
              <a:spLocks noChangeAspect="1"/>
            </p:cNvSpPr>
            <p:nvPr/>
          </p:nvSpPr>
          <p:spPr>
            <a:xfrm>
              <a:off x="8724573" y="1665565"/>
              <a:ext cx="1737360" cy="3980834"/>
            </a:xfrm>
            <a:custGeom>
              <a:avLst/>
              <a:gdLst>
                <a:gd name="connsiteX0" fmla="*/ 1986374 w 3937283"/>
                <a:gd name="connsiteY0" fmla="*/ 0 h 9021553"/>
                <a:gd name="connsiteX1" fmla="*/ 3937283 w 3937283"/>
                <a:gd name="connsiteY1" fmla="*/ 1950913 h 9021553"/>
                <a:gd name="connsiteX2" fmla="*/ 3930601 w 3937283"/>
                <a:gd name="connsiteY2" fmla="*/ 2083250 h 9021553"/>
                <a:gd name="connsiteX3" fmla="*/ 3917042 w 3937283"/>
                <a:gd name="connsiteY3" fmla="*/ 4160222 h 9021553"/>
                <a:gd name="connsiteX4" fmla="*/ 3919607 w 3937283"/>
                <a:gd name="connsiteY4" fmla="*/ 4187449 h 9021553"/>
                <a:gd name="connsiteX5" fmla="*/ 3901827 w 3937283"/>
                <a:gd name="connsiteY5" fmla="*/ 6910862 h 9021553"/>
                <a:gd name="connsiteX6" fmla="*/ 3887760 w 3937283"/>
                <a:gd name="connsiteY6" fmla="*/ 7041837 h 9021553"/>
                <a:gd name="connsiteX7" fmla="*/ 3884180 w 3937283"/>
                <a:gd name="connsiteY7" fmla="*/ 7055388 h 9021553"/>
                <a:gd name="connsiteX8" fmla="*/ 3884280 w 3937283"/>
                <a:gd name="connsiteY8" fmla="*/ 7066964 h 9021553"/>
                <a:gd name="connsiteX9" fmla="*/ 3826823 w 3937283"/>
                <a:gd name="connsiteY9" fmla="*/ 7259871 h 9021553"/>
                <a:gd name="connsiteX10" fmla="*/ 3769771 w 3937283"/>
                <a:gd name="connsiteY10" fmla="*/ 7345234 h 9021553"/>
                <a:gd name="connsiteX11" fmla="*/ 3739981 w 3937283"/>
                <a:gd name="connsiteY11" fmla="*/ 7374770 h 9021553"/>
                <a:gd name="connsiteX12" fmla="*/ 3724420 w 3937283"/>
                <a:gd name="connsiteY12" fmla="*/ 7393436 h 9021553"/>
                <a:gd name="connsiteX13" fmla="*/ 2202168 w 3937283"/>
                <a:gd name="connsiteY13" fmla="*/ 8885499 h 9021553"/>
                <a:gd name="connsiteX14" fmla="*/ 2196568 w 3937283"/>
                <a:gd name="connsiteY14" fmla="*/ 8889138 h 9021553"/>
                <a:gd name="connsiteX15" fmla="*/ 2153172 w 3937283"/>
                <a:gd name="connsiteY15" fmla="*/ 8932164 h 9021553"/>
                <a:gd name="connsiteX16" fmla="*/ 1713969 w 3937283"/>
                <a:gd name="connsiteY16" fmla="*/ 8974750 h 9021553"/>
                <a:gd name="connsiteX17" fmla="*/ 1591508 w 3937283"/>
                <a:gd name="connsiteY17" fmla="*/ 8874109 h 9021553"/>
                <a:gd name="connsiteX18" fmla="*/ 1574134 w 3937283"/>
                <a:gd name="connsiteY18" fmla="*/ 8847868 h 9021553"/>
                <a:gd name="connsiteX19" fmla="*/ 1563247 w 3937283"/>
                <a:gd name="connsiteY19" fmla="*/ 8838197 h 9021553"/>
                <a:gd name="connsiteX20" fmla="*/ 199022 w 3937283"/>
                <a:gd name="connsiteY20" fmla="*/ 7356137 h 9021553"/>
                <a:gd name="connsiteX21" fmla="*/ 187473 w 3937283"/>
                <a:gd name="connsiteY21" fmla="*/ 7346480 h 9021553"/>
                <a:gd name="connsiteX22" fmla="*/ 167100 w 3937283"/>
                <a:gd name="connsiteY22" fmla="*/ 7321457 h 9021553"/>
                <a:gd name="connsiteX23" fmla="*/ 126385 w 3937283"/>
                <a:gd name="connsiteY23" fmla="*/ 7277226 h 9021553"/>
                <a:gd name="connsiteX24" fmla="*/ 119303 w 3937283"/>
                <a:gd name="connsiteY24" fmla="*/ 7270082 h 9021553"/>
                <a:gd name="connsiteX25" fmla="*/ 115708 w 3937283"/>
                <a:gd name="connsiteY25" fmla="*/ 7264651 h 9021553"/>
                <a:gd name="connsiteX26" fmla="*/ 99117 w 3937283"/>
                <a:gd name="connsiteY26" fmla="*/ 7242533 h 9021553"/>
                <a:gd name="connsiteX27" fmla="*/ 94193 w 3937283"/>
                <a:gd name="connsiteY27" fmla="*/ 7232156 h 9021553"/>
                <a:gd name="connsiteX28" fmla="*/ 65221 w 3937283"/>
                <a:gd name="connsiteY28" fmla="*/ 7188396 h 9021553"/>
                <a:gd name="connsiteX29" fmla="*/ 5813 w 3937283"/>
                <a:gd name="connsiteY29" fmla="*/ 6954414 h 9021553"/>
                <a:gd name="connsiteX30" fmla="*/ 6059 w 3937283"/>
                <a:gd name="connsiteY30" fmla="*/ 6949698 h 9021553"/>
                <a:gd name="connsiteX31" fmla="*/ 0 w 3937283"/>
                <a:gd name="connsiteY31" fmla="*/ 6885393 h 9021553"/>
                <a:gd name="connsiteX32" fmla="*/ 14326 w 3937283"/>
                <a:gd name="connsiteY32" fmla="*/ 4691108 h 9021553"/>
                <a:gd name="connsiteX33" fmla="*/ 11760 w 3937283"/>
                <a:gd name="connsiteY33" fmla="*/ 4663877 h 9021553"/>
                <a:gd name="connsiteX34" fmla="*/ 29540 w 3937283"/>
                <a:gd name="connsiteY34" fmla="*/ 1940464 h 9021553"/>
                <a:gd name="connsiteX35" fmla="*/ 41718 w 3937283"/>
                <a:gd name="connsiteY35" fmla="*/ 1827094 h 9021553"/>
                <a:gd name="connsiteX36" fmla="*/ 45538 w 3937283"/>
                <a:gd name="connsiteY36" fmla="*/ 1751444 h 9021553"/>
                <a:gd name="connsiteX37" fmla="*/ 1986374 w 3937283"/>
                <a:gd name="connsiteY37" fmla="*/ 0 h 90215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3937283" h="9021553">
                  <a:moveTo>
                    <a:pt x="1986374" y="0"/>
                  </a:moveTo>
                  <a:cubicBezTo>
                    <a:pt x="3063831" y="0"/>
                    <a:pt x="3937283" y="873454"/>
                    <a:pt x="3937283" y="1950913"/>
                  </a:cubicBezTo>
                  <a:lnTo>
                    <a:pt x="3930601" y="2083250"/>
                  </a:lnTo>
                  <a:lnTo>
                    <a:pt x="3917042" y="4160222"/>
                  </a:lnTo>
                  <a:lnTo>
                    <a:pt x="3919607" y="4187449"/>
                  </a:lnTo>
                  <a:lnTo>
                    <a:pt x="3901827" y="6910862"/>
                  </a:lnTo>
                  <a:cubicBezTo>
                    <a:pt x="3901534" y="6955756"/>
                    <a:pt x="3896698" y="6999559"/>
                    <a:pt x="3887760" y="7041837"/>
                  </a:cubicBezTo>
                  <a:lnTo>
                    <a:pt x="3884180" y="7055388"/>
                  </a:lnTo>
                  <a:lnTo>
                    <a:pt x="3884280" y="7066964"/>
                  </a:lnTo>
                  <a:cubicBezTo>
                    <a:pt x="3878457" y="7132549"/>
                    <a:pt x="3859679" y="7198078"/>
                    <a:pt x="3826823" y="7259871"/>
                  </a:cubicBezTo>
                  <a:cubicBezTo>
                    <a:pt x="3810395" y="7290768"/>
                    <a:pt x="3791225" y="7319269"/>
                    <a:pt x="3769771" y="7345234"/>
                  </a:cubicBezTo>
                  <a:lnTo>
                    <a:pt x="3739981" y="7374770"/>
                  </a:lnTo>
                  <a:lnTo>
                    <a:pt x="3724420" y="7393436"/>
                  </a:lnTo>
                  <a:lnTo>
                    <a:pt x="2202168" y="8885499"/>
                  </a:lnTo>
                  <a:lnTo>
                    <a:pt x="2196568" y="8889138"/>
                  </a:lnTo>
                  <a:lnTo>
                    <a:pt x="2153172" y="8932164"/>
                  </a:lnTo>
                  <a:cubicBezTo>
                    <a:pt x="2032408" y="9030214"/>
                    <a:pt x="1859956" y="9052373"/>
                    <a:pt x="1713969" y="8974750"/>
                  </a:cubicBezTo>
                  <a:cubicBezTo>
                    <a:pt x="1665306" y="8948876"/>
                    <a:pt x="1624191" y="8914364"/>
                    <a:pt x="1591508" y="8874109"/>
                  </a:cubicBezTo>
                  <a:lnTo>
                    <a:pt x="1574134" y="8847868"/>
                  </a:lnTo>
                  <a:lnTo>
                    <a:pt x="1563247" y="8838197"/>
                  </a:lnTo>
                  <a:lnTo>
                    <a:pt x="199022" y="7356137"/>
                  </a:lnTo>
                  <a:lnTo>
                    <a:pt x="187473" y="7346480"/>
                  </a:lnTo>
                  <a:lnTo>
                    <a:pt x="167100" y="7321457"/>
                  </a:lnTo>
                  <a:lnTo>
                    <a:pt x="126385" y="7277226"/>
                  </a:lnTo>
                  <a:lnTo>
                    <a:pt x="119303" y="7270082"/>
                  </a:lnTo>
                  <a:lnTo>
                    <a:pt x="115708" y="7264651"/>
                  </a:lnTo>
                  <a:lnTo>
                    <a:pt x="99117" y="7242533"/>
                  </a:lnTo>
                  <a:lnTo>
                    <a:pt x="94193" y="7232156"/>
                  </a:lnTo>
                  <a:lnTo>
                    <a:pt x="65221" y="7188396"/>
                  </a:lnTo>
                  <a:cubicBezTo>
                    <a:pt x="27078" y="7116533"/>
                    <a:pt x="6544" y="7036146"/>
                    <a:pt x="5813" y="6954414"/>
                  </a:cubicBezTo>
                  <a:lnTo>
                    <a:pt x="6059" y="6949698"/>
                  </a:lnTo>
                  <a:lnTo>
                    <a:pt x="0" y="6885393"/>
                  </a:lnTo>
                  <a:lnTo>
                    <a:pt x="14326" y="4691108"/>
                  </a:lnTo>
                  <a:lnTo>
                    <a:pt x="11760" y="4663877"/>
                  </a:lnTo>
                  <a:lnTo>
                    <a:pt x="29540" y="1940464"/>
                  </a:lnTo>
                  <a:lnTo>
                    <a:pt x="41718" y="1827094"/>
                  </a:lnTo>
                  <a:lnTo>
                    <a:pt x="45538" y="1751444"/>
                  </a:lnTo>
                  <a:cubicBezTo>
                    <a:pt x="145444" y="767684"/>
                    <a:pt x="976258" y="0"/>
                    <a:pt x="1986374" y="0"/>
                  </a:cubicBezTo>
                  <a:close/>
                </a:path>
              </a:pathLst>
            </a:custGeom>
            <a:solidFill>
              <a:srgbClr val="FFA803"/>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Shape 54">
              <a:extLst>
                <a:ext uri="{FF2B5EF4-FFF2-40B4-BE49-F238E27FC236}">
                  <a16:creationId xmlns:a16="http://schemas.microsoft.com/office/drawing/2014/main" id="{1B037774-4A84-48D1-A385-DEC404722B4F}"/>
                </a:ext>
              </a:extLst>
            </p:cNvPr>
            <p:cNvSpPr>
              <a:spLocks noChangeAspect="1"/>
            </p:cNvSpPr>
            <p:nvPr/>
          </p:nvSpPr>
          <p:spPr>
            <a:xfrm>
              <a:off x="8892866" y="4644130"/>
              <a:ext cx="1371600" cy="866963"/>
            </a:xfrm>
            <a:custGeom>
              <a:avLst/>
              <a:gdLst>
                <a:gd name="connsiteX0" fmla="*/ 340346 w 2526074"/>
                <a:gd name="connsiteY0" fmla="*/ 0 h 1596679"/>
                <a:gd name="connsiteX1" fmla="*/ 403209 w 2526074"/>
                <a:gd name="connsiteY1" fmla="*/ 26038 h 1596679"/>
                <a:gd name="connsiteX2" fmla="*/ 1214121 w 2526074"/>
                <a:gd name="connsiteY2" fmla="*/ 836951 h 1596679"/>
                <a:gd name="connsiteX3" fmla="*/ 1224907 w 2526074"/>
                <a:gd name="connsiteY3" fmla="*/ 844223 h 1596679"/>
                <a:gd name="connsiteX4" fmla="*/ 1260499 w 2526074"/>
                <a:gd name="connsiteY4" fmla="*/ 851408 h 1596679"/>
                <a:gd name="connsiteX5" fmla="*/ 1296092 w 2526074"/>
                <a:gd name="connsiteY5" fmla="*/ 844223 h 1596679"/>
                <a:gd name="connsiteX6" fmla="*/ 1322457 w 2526074"/>
                <a:gd name="connsiteY6" fmla="*/ 826447 h 1596679"/>
                <a:gd name="connsiteX7" fmla="*/ 1326977 w 2526074"/>
                <a:gd name="connsiteY7" fmla="*/ 821927 h 1596679"/>
                <a:gd name="connsiteX8" fmla="*/ 1327642 w 2526074"/>
                <a:gd name="connsiteY8" fmla="*/ 820940 h 1596679"/>
                <a:gd name="connsiteX9" fmla="*/ 1327963 w 2526074"/>
                <a:gd name="connsiteY9" fmla="*/ 820940 h 1596679"/>
                <a:gd name="connsiteX10" fmla="*/ 2122865 w 2526074"/>
                <a:gd name="connsiteY10" fmla="*/ 26038 h 1596679"/>
                <a:gd name="connsiteX11" fmla="*/ 2248591 w 2526074"/>
                <a:gd name="connsiteY11" fmla="*/ 26038 h 1596679"/>
                <a:gd name="connsiteX12" fmla="*/ 2500036 w 2526074"/>
                <a:gd name="connsiteY12" fmla="*/ 277483 h 1596679"/>
                <a:gd name="connsiteX13" fmla="*/ 2500036 w 2526074"/>
                <a:gd name="connsiteY13" fmla="*/ 403209 h 1596679"/>
                <a:gd name="connsiteX14" fmla="*/ 1332605 w 2526074"/>
                <a:gd name="connsiteY14" fmla="*/ 1570640 h 1596679"/>
                <a:gd name="connsiteX15" fmla="*/ 1269742 w 2526074"/>
                <a:gd name="connsiteY15" fmla="*/ 1596679 h 1596679"/>
                <a:gd name="connsiteX16" fmla="*/ 1263037 w 2526074"/>
                <a:gd name="connsiteY16" fmla="*/ 1595374 h 1596679"/>
                <a:gd name="connsiteX17" fmla="*/ 1256332 w 2526074"/>
                <a:gd name="connsiteY17" fmla="*/ 1596679 h 1596679"/>
                <a:gd name="connsiteX18" fmla="*/ 1193469 w 2526074"/>
                <a:gd name="connsiteY18" fmla="*/ 1570640 h 1596679"/>
                <a:gd name="connsiteX19" fmla="*/ 26038 w 2526074"/>
                <a:gd name="connsiteY19" fmla="*/ 403209 h 1596679"/>
                <a:gd name="connsiteX20" fmla="*/ 26038 w 2526074"/>
                <a:gd name="connsiteY20" fmla="*/ 277483 h 1596679"/>
                <a:gd name="connsiteX21" fmla="*/ 277483 w 2526074"/>
                <a:gd name="connsiteY21" fmla="*/ 26038 h 1596679"/>
                <a:gd name="connsiteX22" fmla="*/ 340346 w 2526074"/>
                <a:gd name="connsiteY22" fmla="*/ 0 h 1596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526074" h="1596679">
                  <a:moveTo>
                    <a:pt x="340346" y="0"/>
                  </a:moveTo>
                  <a:cubicBezTo>
                    <a:pt x="363098" y="0"/>
                    <a:pt x="385850" y="8679"/>
                    <a:pt x="403209" y="26038"/>
                  </a:cubicBezTo>
                  <a:lnTo>
                    <a:pt x="1214121" y="836951"/>
                  </a:lnTo>
                  <a:lnTo>
                    <a:pt x="1224907" y="844223"/>
                  </a:lnTo>
                  <a:cubicBezTo>
                    <a:pt x="1235847" y="848850"/>
                    <a:pt x="1247874" y="851408"/>
                    <a:pt x="1260499" y="851408"/>
                  </a:cubicBezTo>
                  <a:cubicBezTo>
                    <a:pt x="1273125" y="851408"/>
                    <a:pt x="1285152" y="848850"/>
                    <a:pt x="1296092" y="844223"/>
                  </a:cubicBezTo>
                  <a:lnTo>
                    <a:pt x="1322457" y="826447"/>
                  </a:lnTo>
                  <a:lnTo>
                    <a:pt x="1326977" y="821927"/>
                  </a:lnTo>
                  <a:lnTo>
                    <a:pt x="1327642" y="820940"/>
                  </a:lnTo>
                  <a:lnTo>
                    <a:pt x="1327963" y="820940"/>
                  </a:lnTo>
                  <a:lnTo>
                    <a:pt x="2122865" y="26038"/>
                  </a:lnTo>
                  <a:cubicBezTo>
                    <a:pt x="2157583" y="-8680"/>
                    <a:pt x="2213873" y="-8680"/>
                    <a:pt x="2248591" y="26038"/>
                  </a:cubicBezTo>
                  <a:lnTo>
                    <a:pt x="2500036" y="277483"/>
                  </a:lnTo>
                  <a:cubicBezTo>
                    <a:pt x="2534754" y="312201"/>
                    <a:pt x="2534754" y="368491"/>
                    <a:pt x="2500036" y="403209"/>
                  </a:cubicBezTo>
                  <a:lnTo>
                    <a:pt x="1332605" y="1570640"/>
                  </a:lnTo>
                  <a:cubicBezTo>
                    <a:pt x="1315246" y="1587999"/>
                    <a:pt x="1292494" y="1596679"/>
                    <a:pt x="1269742" y="1596679"/>
                  </a:cubicBezTo>
                  <a:lnTo>
                    <a:pt x="1263037" y="1595374"/>
                  </a:lnTo>
                  <a:lnTo>
                    <a:pt x="1256332" y="1596679"/>
                  </a:lnTo>
                  <a:cubicBezTo>
                    <a:pt x="1233580" y="1596679"/>
                    <a:pt x="1210828" y="1587999"/>
                    <a:pt x="1193469" y="1570640"/>
                  </a:cubicBezTo>
                  <a:lnTo>
                    <a:pt x="26038" y="403209"/>
                  </a:lnTo>
                  <a:cubicBezTo>
                    <a:pt x="-8680" y="368491"/>
                    <a:pt x="-8680" y="312201"/>
                    <a:pt x="26038" y="277483"/>
                  </a:cubicBezTo>
                  <a:lnTo>
                    <a:pt x="277483" y="26038"/>
                  </a:lnTo>
                  <a:cubicBezTo>
                    <a:pt x="294842" y="8679"/>
                    <a:pt x="317594" y="0"/>
                    <a:pt x="340346"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a:extLst>
              <a:ext uri="{FF2B5EF4-FFF2-40B4-BE49-F238E27FC236}">
                <a16:creationId xmlns:a16="http://schemas.microsoft.com/office/drawing/2014/main" id="{9EB233E1-EB03-48CF-84F9-5E1E40E0EB11}"/>
              </a:ext>
            </a:extLst>
          </p:cNvPr>
          <p:cNvSpPr txBox="1"/>
          <p:nvPr/>
        </p:nvSpPr>
        <p:spPr>
          <a:xfrm>
            <a:off x="8709986" y="3426970"/>
            <a:ext cx="1737360" cy="1095685"/>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64" name="Group 63">
            <a:extLst>
              <a:ext uri="{FF2B5EF4-FFF2-40B4-BE49-F238E27FC236}">
                <a16:creationId xmlns:a16="http://schemas.microsoft.com/office/drawing/2014/main" id="{A666FF48-0B1F-454F-B81D-0F1E3760D929}"/>
              </a:ext>
            </a:extLst>
          </p:cNvPr>
          <p:cNvGrpSpPr/>
          <p:nvPr/>
        </p:nvGrpSpPr>
        <p:grpSpPr>
          <a:xfrm>
            <a:off x="8724573" y="1503897"/>
            <a:ext cx="1737360" cy="1737360"/>
            <a:chOff x="8724573" y="1503897"/>
            <a:chExt cx="1737360" cy="1737360"/>
          </a:xfrm>
        </p:grpSpPr>
        <p:sp>
          <p:nvSpPr>
            <p:cNvPr id="54" name="Oval 53">
              <a:extLst>
                <a:ext uri="{FF2B5EF4-FFF2-40B4-BE49-F238E27FC236}">
                  <a16:creationId xmlns:a16="http://schemas.microsoft.com/office/drawing/2014/main" id="{9B7631B7-46AD-478A-9C1C-23A4855D8D0F}"/>
                </a:ext>
              </a:extLst>
            </p:cNvPr>
            <p:cNvSpPr>
              <a:spLocks noChangeAspect="1"/>
            </p:cNvSpPr>
            <p:nvPr/>
          </p:nvSpPr>
          <p:spPr>
            <a:xfrm>
              <a:off x="8724573" y="1503897"/>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DAA15039-A191-427A-9507-CCCD8798EF6D}"/>
                </a:ext>
              </a:extLst>
            </p:cNvPr>
            <p:cNvSpPr txBox="1"/>
            <p:nvPr/>
          </p:nvSpPr>
          <p:spPr>
            <a:xfrm>
              <a:off x="9086109" y="1758624"/>
              <a:ext cx="985114" cy="1144929"/>
            </a:xfrm>
            <a:prstGeom prst="rect">
              <a:avLst/>
            </a:prstGeom>
            <a:noFill/>
          </p:spPr>
          <p:txBody>
            <a:bodyPr wrap="square" rtlCol="0">
              <a:spAutoFit/>
            </a:bodyPr>
            <a:lstStyle/>
            <a:p>
              <a:pPr algn="ctr" defTabSz="1219170">
                <a:spcBef>
                  <a:spcPct val="20000"/>
                </a:spcBef>
                <a:defRPr/>
              </a:pPr>
              <a:r>
                <a:rPr lang="en-US" sz="5400" dirty="0">
                  <a:solidFill>
                    <a:srgbClr val="595959"/>
                  </a:solidFill>
                  <a:latin typeface="Bernard MT Condensed" panose="02050806060905020404" pitchFamily="18" charset="0"/>
                </a:rPr>
                <a:t>04</a:t>
              </a:r>
            </a:p>
            <a:p>
              <a:pPr algn="ctr" defTabSz="1219170">
                <a:spcBef>
                  <a:spcPct val="20000"/>
                </a:spcBef>
                <a:defRPr/>
              </a:pPr>
              <a:r>
                <a:rPr lang="en-US" sz="1200" b="1" dirty="0">
                  <a:solidFill>
                    <a:srgbClr val="595959"/>
                  </a:solidFill>
                  <a:latin typeface="Candara" panose="020E0502030303020204" pitchFamily="34" charset="0"/>
                </a:rPr>
                <a:t>OPTION</a:t>
              </a:r>
            </a:p>
          </p:txBody>
        </p:sp>
      </p:grpSp>
      <p:sp>
        <p:nvSpPr>
          <p:cNvPr id="58" name="TextBox 57">
            <a:extLst>
              <a:ext uri="{FF2B5EF4-FFF2-40B4-BE49-F238E27FC236}">
                <a16:creationId xmlns:a16="http://schemas.microsoft.com/office/drawing/2014/main" id="{84B98D18-A287-442F-8052-B5E730C3E0E5}"/>
              </a:ext>
            </a:extLst>
          </p:cNvPr>
          <p:cNvSpPr txBox="1"/>
          <p:nvPr/>
        </p:nvSpPr>
        <p:spPr>
          <a:xfrm>
            <a:off x="4518579" y="5980286"/>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2012</a:t>
            </a:r>
            <a:endParaRPr lang="en-US" sz="1300" b="1"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B1CB69B1-16A9-4843-B08C-B11351B31391}"/>
              </a:ext>
            </a:extLst>
          </p:cNvPr>
          <p:cNvSpPr txBox="1"/>
          <p:nvPr/>
        </p:nvSpPr>
        <p:spPr>
          <a:xfrm>
            <a:off x="9277773"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2020</a:t>
            </a:r>
            <a:endParaRPr lang="en-US" sz="1300" b="1" dirty="0">
              <a:solidFill>
                <a:schemeClr val="bg1"/>
              </a:solidFill>
              <a:latin typeface="Candara" panose="020E0502030303020204" pitchFamily="34" charset="0"/>
            </a:endParaRPr>
          </a:p>
        </p:txBody>
      </p:sp>
      <p:sp>
        <p:nvSpPr>
          <p:cNvPr id="60" name="TextBox 59">
            <a:extLst>
              <a:ext uri="{FF2B5EF4-FFF2-40B4-BE49-F238E27FC236}">
                <a16:creationId xmlns:a16="http://schemas.microsoft.com/office/drawing/2014/main" id="{B3304E74-6BE5-4826-B898-8257CED4FC28}"/>
              </a:ext>
            </a:extLst>
          </p:cNvPr>
          <p:cNvSpPr txBox="1"/>
          <p:nvPr/>
        </p:nvSpPr>
        <p:spPr>
          <a:xfrm>
            <a:off x="6946830" y="5991672"/>
            <a:ext cx="616374" cy="292388"/>
          </a:xfrm>
          <a:prstGeom prst="rect">
            <a:avLst/>
          </a:prstGeom>
          <a:noFill/>
          <a:effectLst/>
        </p:spPr>
        <p:txBody>
          <a:bodyPr wrap="square" rtlCol="0">
            <a:spAutoFit/>
          </a:bodyPr>
          <a:lstStyle/>
          <a:p>
            <a:pPr algn="ctr" defTabSz="1219170">
              <a:spcBef>
                <a:spcPct val="20000"/>
              </a:spcBef>
              <a:defRPr/>
            </a:pPr>
            <a:r>
              <a:rPr lang="en-US" sz="1300" dirty="0">
                <a:solidFill>
                  <a:schemeClr val="bg1"/>
                </a:solidFill>
                <a:latin typeface="Bernard MT Condensed" panose="02050806060905020404" pitchFamily="18" charset="0"/>
              </a:rPr>
              <a:t>2016</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08955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500"/>
                                        <p:tgtEl>
                                          <p:spTgt spid="33"/>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additive="base">
                                        <p:cTn id="15" dur="500" fill="hold"/>
                                        <p:tgtEl>
                                          <p:spTgt spid="34"/>
                                        </p:tgtEl>
                                        <p:attrNameLst>
                                          <p:attrName>ppt_x</p:attrName>
                                        </p:attrNameLst>
                                      </p:cBhvr>
                                      <p:tavLst>
                                        <p:tav tm="0">
                                          <p:val>
                                            <p:strVal val="0-#ppt_w/2"/>
                                          </p:val>
                                        </p:tav>
                                        <p:tav tm="100000">
                                          <p:val>
                                            <p:strVal val="#ppt_x"/>
                                          </p:val>
                                        </p:tav>
                                      </p:tavLst>
                                    </p:anim>
                                    <p:anim calcmode="lin" valueType="num">
                                      <p:cBhvr additive="base">
                                        <p:cTn id="16" dur="500" fill="hold"/>
                                        <p:tgtEl>
                                          <p:spTgt spid="34"/>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38"/>
                                        </p:tgtEl>
                                        <p:attrNameLst>
                                          <p:attrName>style.visibility</p:attrName>
                                        </p:attrNameLst>
                                      </p:cBhvr>
                                      <p:to>
                                        <p:strVal val="visible"/>
                                      </p:to>
                                    </p:set>
                                    <p:anim calcmode="lin" valueType="num">
                                      <p:cBhvr additive="base">
                                        <p:cTn id="19" dur="500" fill="hold"/>
                                        <p:tgtEl>
                                          <p:spTgt spid="38"/>
                                        </p:tgtEl>
                                        <p:attrNameLst>
                                          <p:attrName>ppt_x</p:attrName>
                                        </p:attrNameLst>
                                      </p:cBhvr>
                                      <p:tavLst>
                                        <p:tav tm="0">
                                          <p:val>
                                            <p:strVal val="0-#ppt_w/2"/>
                                          </p:val>
                                        </p:tav>
                                        <p:tav tm="100000">
                                          <p:val>
                                            <p:strVal val="#ppt_x"/>
                                          </p:val>
                                        </p:tav>
                                      </p:tavLst>
                                    </p:anim>
                                    <p:anim calcmode="lin" valueType="num">
                                      <p:cBhvr additive="base">
                                        <p:cTn id="20" dur="500" fill="hold"/>
                                        <p:tgtEl>
                                          <p:spTgt spid="38"/>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47" presetClass="entr" presetSubtype="0" fill="hold" nodeType="afterEffect">
                                  <p:stCondLst>
                                    <p:cond delay="0"/>
                                  </p:stCondLst>
                                  <p:childTnLst>
                                    <p:set>
                                      <p:cBhvr>
                                        <p:cTn id="23" dur="1" fill="hold">
                                          <p:stCondLst>
                                            <p:cond delay="0"/>
                                          </p:stCondLst>
                                        </p:cTn>
                                        <p:tgtEl>
                                          <p:spTgt spid="65"/>
                                        </p:tgtEl>
                                        <p:attrNameLst>
                                          <p:attrName>style.visibility</p:attrName>
                                        </p:attrNameLst>
                                      </p:cBhvr>
                                      <p:to>
                                        <p:strVal val="visible"/>
                                      </p:to>
                                    </p:set>
                                    <p:animEffect transition="in" filter="fade">
                                      <p:cBhvr>
                                        <p:cTn id="24" dur="1000"/>
                                        <p:tgtEl>
                                          <p:spTgt spid="65"/>
                                        </p:tgtEl>
                                      </p:cBhvr>
                                    </p:animEffect>
                                    <p:anim calcmode="lin" valueType="num">
                                      <p:cBhvr>
                                        <p:cTn id="25" dur="1000" fill="hold"/>
                                        <p:tgtEl>
                                          <p:spTgt spid="65"/>
                                        </p:tgtEl>
                                        <p:attrNameLst>
                                          <p:attrName>ppt_x</p:attrName>
                                        </p:attrNameLst>
                                      </p:cBhvr>
                                      <p:tavLst>
                                        <p:tav tm="0">
                                          <p:val>
                                            <p:strVal val="#ppt_x"/>
                                          </p:val>
                                        </p:tav>
                                        <p:tav tm="100000">
                                          <p:val>
                                            <p:strVal val="#ppt_x"/>
                                          </p:val>
                                        </p:tav>
                                      </p:tavLst>
                                    </p:anim>
                                    <p:anim calcmode="lin" valueType="num">
                                      <p:cBhvr>
                                        <p:cTn id="26" dur="1000" fill="hold"/>
                                        <p:tgtEl>
                                          <p:spTgt spid="65"/>
                                        </p:tgtEl>
                                        <p:attrNameLst>
                                          <p:attrName>ppt_y</p:attrName>
                                        </p:attrNameLst>
                                      </p:cBhvr>
                                      <p:tavLst>
                                        <p:tav tm="0">
                                          <p:val>
                                            <p:strVal val="#ppt_y-.1"/>
                                          </p:val>
                                        </p:tav>
                                        <p:tav tm="100000">
                                          <p:val>
                                            <p:strVal val="#ppt_y"/>
                                          </p:val>
                                        </p:tav>
                                      </p:tavLst>
                                    </p:anim>
                                  </p:childTnLst>
                                </p:cTn>
                              </p:par>
                              <p:par>
                                <p:cTn id="27" presetID="53" presetClass="entr" presetSubtype="16" fill="hold" nodeType="withEffect">
                                  <p:stCondLst>
                                    <p:cond delay="500"/>
                                  </p:stCondLst>
                                  <p:childTnLst>
                                    <p:set>
                                      <p:cBhvr>
                                        <p:cTn id="28" dur="1" fill="hold">
                                          <p:stCondLst>
                                            <p:cond delay="0"/>
                                          </p:stCondLst>
                                        </p:cTn>
                                        <p:tgtEl>
                                          <p:spTgt spid="61"/>
                                        </p:tgtEl>
                                        <p:attrNameLst>
                                          <p:attrName>style.visibility</p:attrName>
                                        </p:attrNameLst>
                                      </p:cBhvr>
                                      <p:to>
                                        <p:strVal val="visible"/>
                                      </p:to>
                                    </p:set>
                                    <p:anim calcmode="lin" valueType="num">
                                      <p:cBhvr>
                                        <p:cTn id="29" dur="1000" fill="hold"/>
                                        <p:tgtEl>
                                          <p:spTgt spid="61"/>
                                        </p:tgtEl>
                                        <p:attrNameLst>
                                          <p:attrName>ppt_w</p:attrName>
                                        </p:attrNameLst>
                                      </p:cBhvr>
                                      <p:tavLst>
                                        <p:tav tm="0">
                                          <p:val>
                                            <p:fltVal val="0"/>
                                          </p:val>
                                        </p:tav>
                                        <p:tav tm="100000">
                                          <p:val>
                                            <p:strVal val="#ppt_w"/>
                                          </p:val>
                                        </p:tav>
                                      </p:tavLst>
                                    </p:anim>
                                    <p:anim calcmode="lin" valueType="num">
                                      <p:cBhvr>
                                        <p:cTn id="30" dur="1000" fill="hold"/>
                                        <p:tgtEl>
                                          <p:spTgt spid="61"/>
                                        </p:tgtEl>
                                        <p:attrNameLst>
                                          <p:attrName>ppt_h</p:attrName>
                                        </p:attrNameLst>
                                      </p:cBhvr>
                                      <p:tavLst>
                                        <p:tav tm="0">
                                          <p:val>
                                            <p:fltVal val="0"/>
                                          </p:val>
                                        </p:tav>
                                        <p:tav tm="100000">
                                          <p:val>
                                            <p:strVal val="#ppt_h"/>
                                          </p:val>
                                        </p:tav>
                                      </p:tavLst>
                                    </p:anim>
                                    <p:animEffect transition="in" filter="fade">
                                      <p:cBhvr>
                                        <p:cTn id="31" dur="1000"/>
                                        <p:tgtEl>
                                          <p:spTgt spid="61"/>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Effect transition="in" filter="wipe(up)">
                                      <p:cBhvr>
                                        <p:cTn id="35" dur="500"/>
                                        <p:tgtEl>
                                          <p:spTgt spid="30"/>
                                        </p:tgtEl>
                                      </p:cBhvr>
                                    </p:animEffect>
                                  </p:childTnLst>
                                </p:cTn>
                              </p:par>
                            </p:childTnLst>
                          </p:cTn>
                        </p:par>
                        <p:par>
                          <p:cTn id="36" fill="hold">
                            <p:stCondLst>
                              <p:cond delay="3500"/>
                            </p:stCondLst>
                            <p:childTnLst>
                              <p:par>
                                <p:cTn id="37" presetID="2" presetClass="entr" presetSubtype="8" fill="hold" grpId="0" nodeType="afterEffect">
                                  <p:stCondLst>
                                    <p:cond delay="0"/>
                                  </p:stCondLst>
                                  <p:childTnLst>
                                    <p:set>
                                      <p:cBhvr>
                                        <p:cTn id="38" dur="1" fill="hold">
                                          <p:stCondLst>
                                            <p:cond delay="0"/>
                                          </p:stCondLst>
                                        </p:cTn>
                                        <p:tgtEl>
                                          <p:spTgt spid="35"/>
                                        </p:tgtEl>
                                        <p:attrNameLst>
                                          <p:attrName>style.visibility</p:attrName>
                                        </p:attrNameLst>
                                      </p:cBhvr>
                                      <p:to>
                                        <p:strVal val="visible"/>
                                      </p:to>
                                    </p:set>
                                    <p:anim calcmode="lin" valueType="num">
                                      <p:cBhvr additive="base">
                                        <p:cTn id="39" dur="500" fill="hold"/>
                                        <p:tgtEl>
                                          <p:spTgt spid="35"/>
                                        </p:tgtEl>
                                        <p:attrNameLst>
                                          <p:attrName>ppt_x</p:attrName>
                                        </p:attrNameLst>
                                      </p:cBhvr>
                                      <p:tavLst>
                                        <p:tav tm="0">
                                          <p:val>
                                            <p:strVal val="0-#ppt_w/2"/>
                                          </p:val>
                                        </p:tav>
                                        <p:tav tm="100000">
                                          <p:val>
                                            <p:strVal val="#ppt_x"/>
                                          </p:val>
                                        </p:tav>
                                      </p:tavLst>
                                    </p:anim>
                                    <p:anim calcmode="lin" valueType="num">
                                      <p:cBhvr additive="base">
                                        <p:cTn id="40" dur="500" fill="hold"/>
                                        <p:tgtEl>
                                          <p:spTgt spid="3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8"/>
                                        </p:tgtEl>
                                        <p:attrNameLst>
                                          <p:attrName>style.visibility</p:attrName>
                                        </p:attrNameLst>
                                      </p:cBhvr>
                                      <p:to>
                                        <p:strVal val="visible"/>
                                      </p:to>
                                    </p:set>
                                    <p:anim calcmode="lin" valueType="num">
                                      <p:cBhvr additive="base">
                                        <p:cTn id="43" dur="500" fill="hold"/>
                                        <p:tgtEl>
                                          <p:spTgt spid="58"/>
                                        </p:tgtEl>
                                        <p:attrNameLst>
                                          <p:attrName>ppt_x</p:attrName>
                                        </p:attrNameLst>
                                      </p:cBhvr>
                                      <p:tavLst>
                                        <p:tav tm="0">
                                          <p:val>
                                            <p:strVal val="0-#ppt_w/2"/>
                                          </p:val>
                                        </p:tav>
                                        <p:tav tm="100000">
                                          <p:val>
                                            <p:strVal val="#ppt_x"/>
                                          </p:val>
                                        </p:tav>
                                      </p:tavLst>
                                    </p:anim>
                                    <p:anim calcmode="lin" valueType="num">
                                      <p:cBhvr additive="base">
                                        <p:cTn id="44" dur="500" fill="hold"/>
                                        <p:tgtEl>
                                          <p:spTgt spid="58"/>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66"/>
                                        </p:tgtEl>
                                        <p:attrNameLst>
                                          <p:attrName>style.visibility</p:attrName>
                                        </p:attrNameLst>
                                      </p:cBhvr>
                                      <p:to>
                                        <p:strVal val="visible"/>
                                      </p:to>
                                    </p:set>
                                    <p:animEffect transition="in" filter="fade">
                                      <p:cBhvr>
                                        <p:cTn id="48" dur="1000"/>
                                        <p:tgtEl>
                                          <p:spTgt spid="66"/>
                                        </p:tgtEl>
                                      </p:cBhvr>
                                    </p:animEffect>
                                    <p:anim calcmode="lin" valueType="num">
                                      <p:cBhvr>
                                        <p:cTn id="49" dur="1000" fill="hold"/>
                                        <p:tgtEl>
                                          <p:spTgt spid="66"/>
                                        </p:tgtEl>
                                        <p:attrNameLst>
                                          <p:attrName>ppt_x</p:attrName>
                                        </p:attrNameLst>
                                      </p:cBhvr>
                                      <p:tavLst>
                                        <p:tav tm="0">
                                          <p:val>
                                            <p:strVal val="#ppt_x"/>
                                          </p:val>
                                        </p:tav>
                                        <p:tav tm="100000">
                                          <p:val>
                                            <p:strVal val="#ppt_x"/>
                                          </p:val>
                                        </p:tav>
                                      </p:tavLst>
                                    </p:anim>
                                    <p:anim calcmode="lin" valueType="num">
                                      <p:cBhvr>
                                        <p:cTn id="50" dur="1000" fill="hold"/>
                                        <p:tgtEl>
                                          <p:spTgt spid="66"/>
                                        </p:tgtEl>
                                        <p:attrNameLst>
                                          <p:attrName>ppt_y</p:attrName>
                                        </p:attrNameLst>
                                      </p:cBhvr>
                                      <p:tavLst>
                                        <p:tav tm="0">
                                          <p:val>
                                            <p:strVal val="#ppt_y-.1"/>
                                          </p:val>
                                        </p:tav>
                                        <p:tav tm="100000">
                                          <p:val>
                                            <p:strVal val="#ppt_y"/>
                                          </p:val>
                                        </p:tav>
                                      </p:tavLst>
                                    </p:anim>
                                  </p:childTnLst>
                                </p:cTn>
                              </p:par>
                              <p:par>
                                <p:cTn id="51" presetID="53" presetClass="entr" presetSubtype="16" fill="hold" nodeType="withEffect">
                                  <p:stCondLst>
                                    <p:cond delay="500"/>
                                  </p:stCondLst>
                                  <p:childTnLst>
                                    <p:set>
                                      <p:cBhvr>
                                        <p:cTn id="52" dur="1" fill="hold">
                                          <p:stCondLst>
                                            <p:cond delay="0"/>
                                          </p:stCondLst>
                                        </p:cTn>
                                        <p:tgtEl>
                                          <p:spTgt spid="62"/>
                                        </p:tgtEl>
                                        <p:attrNameLst>
                                          <p:attrName>style.visibility</p:attrName>
                                        </p:attrNameLst>
                                      </p:cBhvr>
                                      <p:to>
                                        <p:strVal val="visible"/>
                                      </p:to>
                                    </p:set>
                                    <p:anim calcmode="lin" valueType="num">
                                      <p:cBhvr>
                                        <p:cTn id="53" dur="1000" fill="hold"/>
                                        <p:tgtEl>
                                          <p:spTgt spid="62"/>
                                        </p:tgtEl>
                                        <p:attrNameLst>
                                          <p:attrName>ppt_w</p:attrName>
                                        </p:attrNameLst>
                                      </p:cBhvr>
                                      <p:tavLst>
                                        <p:tav tm="0">
                                          <p:val>
                                            <p:fltVal val="0"/>
                                          </p:val>
                                        </p:tav>
                                        <p:tav tm="100000">
                                          <p:val>
                                            <p:strVal val="#ppt_w"/>
                                          </p:val>
                                        </p:tav>
                                      </p:tavLst>
                                    </p:anim>
                                    <p:anim calcmode="lin" valueType="num">
                                      <p:cBhvr>
                                        <p:cTn id="54" dur="1000" fill="hold"/>
                                        <p:tgtEl>
                                          <p:spTgt spid="62"/>
                                        </p:tgtEl>
                                        <p:attrNameLst>
                                          <p:attrName>ppt_h</p:attrName>
                                        </p:attrNameLst>
                                      </p:cBhvr>
                                      <p:tavLst>
                                        <p:tav tm="0">
                                          <p:val>
                                            <p:fltVal val="0"/>
                                          </p:val>
                                        </p:tav>
                                        <p:tav tm="100000">
                                          <p:val>
                                            <p:strVal val="#ppt_h"/>
                                          </p:val>
                                        </p:tav>
                                      </p:tavLst>
                                    </p:anim>
                                    <p:animEffect transition="in" filter="fade">
                                      <p:cBhvr>
                                        <p:cTn id="55" dur="1000"/>
                                        <p:tgtEl>
                                          <p:spTgt spid="62"/>
                                        </p:tgtEl>
                                      </p:cBhvr>
                                    </p:animEffect>
                                  </p:childTnLst>
                                </p:cTn>
                              </p:par>
                            </p:childTnLst>
                          </p:cTn>
                        </p:par>
                        <p:par>
                          <p:cTn id="56" fill="hold">
                            <p:stCondLst>
                              <p:cond delay="5500"/>
                            </p:stCondLst>
                            <p:childTnLst>
                              <p:par>
                                <p:cTn id="57" presetID="22" presetClass="entr" presetSubtype="1" fill="hold" grpId="0" nodeType="afterEffect">
                                  <p:stCondLst>
                                    <p:cond delay="0"/>
                                  </p:stCondLst>
                                  <p:childTnLst>
                                    <p:set>
                                      <p:cBhvr>
                                        <p:cTn id="58" dur="1" fill="hold">
                                          <p:stCondLst>
                                            <p:cond delay="0"/>
                                          </p:stCondLst>
                                        </p:cTn>
                                        <p:tgtEl>
                                          <p:spTgt spid="44"/>
                                        </p:tgtEl>
                                        <p:attrNameLst>
                                          <p:attrName>style.visibility</p:attrName>
                                        </p:attrNameLst>
                                      </p:cBhvr>
                                      <p:to>
                                        <p:strVal val="visible"/>
                                      </p:to>
                                    </p:set>
                                    <p:animEffect transition="in" filter="wipe(up)">
                                      <p:cBhvr>
                                        <p:cTn id="59" dur="500"/>
                                        <p:tgtEl>
                                          <p:spTgt spid="44"/>
                                        </p:tgtEl>
                                      </p:cBhvr>
                                    </p:animEffect>
                                  </p:childTnLst>
                                </p:cTn>
                              </p:par>
                            </p:childTnLst>
                          </p:cTn>
                        </p:par>
                        <p:par>
                          <p:cTn id="60" fill="hold">
                            <p:stCondLst>
                              <p:cond delay="6000"/>
                            </p:stCondLst>
                            <p:childTnLst>
                              <p:par>
                                <p:cTn id="61" presetID="2" presetClass="entr" presetSubtype="8"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 calcmode="lin" valueType="num">
                                      <p:cBhvr additive="base">
                                        <p:cTn id="63" dur="500" fill="hold"/>
                                        <p:tgtEl>
                                          <p:spTgt spid="36"/>
                                        </p:tgtEl>
                                        <p:attrNameLst>
                                          <p:attrName>ppt_x</p:attrName>
                                        </p:attrNameLst>
                                      </p:cBhvr>
                                      <p:tavLst>
                                        <p:tav tm="0">
                                          <p:val>
                                            <p:strVal val="0-#ppt_w/2"/>
                                          </p:val>
                                        </p:tav>
                                        <p:tav tm="100000">
                                          <p:val>
                                            <p:strVal val="#ppt_x"/>
                                          </p:val>
                                        </p:tav>
                                      </p:tavLst>
                                    </p:anim>
                                    <p:anim calcmode="lin" valueType="num">
                                      <p:cBhvr additive="base">
                                        <p:cTn id="64" dur="500" fill="hold"/>
                                        <p:tgtEl>
                                          <p:spTgt spid="36"/>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60"/>
                                        </p:tgtEl>
                                        <p:attrNameLst>
                                          <p:attrName>style.visibility</p:attrName>
                                        </p:attrNameLst>
                                      </p:cBhvr>
                                      <p:to>
                                        <p:strVal val="visible"/>
                                      </p:to>
                                    </p:set>
                                    <p:anim calcmode="lin" valueType="num">
                                      <p:cBhvr additive="base">
                                        <p:cTn id="67" dur="500" fill="hold"/>
                                        <p:tgtEl>
                                          <p:spTgt spid="60"/>
                                        </p:tgtEl>
                                        <p:attrNameLst>
                                          <p:attrName>ppt_x</p:attrName>
                                        </p:attrNameLst>
                                      </p:cBhvr>
                                      <p:tavLst>
                                        <p:tav tm="0">
                                          <p:val>
                                            <p:strVal val="0-#ppt_w/2"/>
                                          </p:val>
                                        </p:tav>
                                        <p:tav tm="100000">
                                          <p:val>
                                            <p:strVal val="#ppt_x"/>
                                          </p:val>
                                        </p:tav>
                                      </p:tavLst>
                                    </p:anim>
                                    <p:anim calcmode="lin" valueType="num">
                                      <p:cBhvr additive="base">
                                        <p:cTn id="68" dur="500" fill="hold"/>
                                        <p:tgtEl>
                                          <p:spTgt spid="60"/>
                                        </p:tgtEl>
                                        <p:attrNameLst>
                                          <p:attrName>ppt_y</p:attrName>
                                        </p:attrNameLst>
                                      </p:cBhvr>
                                      <p:tavLst>
                                        <p:tav tm="0">
                                          <p:val>
                                            <p:strVal val="#ppt_y"/>
                                          </p:val>
                                        </p:tav>
                                        <p:tav tm="100000">
                                          <p:val>
                                            <p:strVal val="#ppt_y"/>
                                          </p:val>
                                        </p:tav>
                                      </p:tavLst>
                                    </p:anim>
                                  </p:childTnLst>
                                </p:cTn>
                              </p:par>
                            </p:childTnLst>
                          </p:cTn>
                        </p:par>
                        <p:par>
                          <p:cTn id="69" fill="hold">
                            <p:stCondLst>
                              <p:cond delay="6500"/>
                            </p:stCondLst>
                            <p:childTnLst>
                              <p:par>
                                <p:cTn id="70" presetID="47" presetClass="entr" presetSubtype="0" fill="hold" nodeType="afterEffect">
                                  <p:stCondLst>
                                    <p:cond delay="0"/>
                                  </p:stCondLst>
                                  <p:childTnLst>
                                    <p:set>
                                      <p:cBhvr>
                                        <p:cTn id="71" dur="1" fill="hold">
                                          <p:stCondLst>
                                            <p:cond delay="0"/>
                                          </p:stCondLst>
                                        </p:cTn>
                                        <p:tgtEl>
                                          <p:spTgt spid="67"/>
                                        </p:tgtEl>
                                        <p:attrNameLst>
                                          <p:attrName>style.visibility</p:attrName>
                                        </p:attrNameLst>
                                      </p:cBhvr>
                                      <p:to>
                                        <p:strVal val="visible"/>
                                      </p:to>
                                    </p:set>
                                    <p:animEffect transition="in" filter="fade">
                                      <p:cBhvr>
                                        <p:cTn id="72" dur="1000"/>
                                        <p:tgtEl>
                                          <p:spTgt spid="67"/>
                                        </p:tgtEl>
                                      </p:cBhvr>
                                    </p:animEffect>
                                    <p:anim calcmode="lin" valueType="num">
                                      <p:cBhvr>
                                        <p:cTn id="73" dur="1000" fill="hold"/>
                                        <p:tgtEl>
                                          <p:spTgt spid="67"/>
                                        </p:tgtEl>
                                        <p:attrNameLst>
                                          <p:attrName>ppt_x</p:attrName>
                                        </p:attrNameLst>
                                      </p:cBhvr>
                                      <p:tavLst>
                                        <p:tav tm="0">
                                          <p:val>
                                            <p:strVal val="#ppt_x"/>
                                          </p:val>
                                        </p:tav>
                                        <p:tav tm="100000">
                                          <p:val>
                                            <p:strVal val="#ppt_x"/>
                                          </p:val>
                                        </p:tav>
                                      </p:tavLst>
                                    </p:anim>
                                    <p:anim calcmode="lin" valueType="num">
                                      <p:cBhvr>
                                        <p:cTn id="74" dur="1000" fill="hold"/>
                                        <p:tgtEl>
                                          <p:spTgt spid="67"/>
                                        </p:tgtEl>
                                        <p:attrNameLst>
                                          <p:attrName>ppt_y</p:attrName>
                                        </p:attrNameLst>
                                      </p:cBhvr>
                                      <p:tavLst>
                                        <p:tav tm="0">
                                          <p:val>
                                            <p:strVal val="#ppt_y-.1"/>
                                          </p:val>
                                        </p:tav>
                                        <p:tav tm="100000">
                                          <p:val>
                                            <p:strVal val="#ppt_y"/>
                                          </p:val>
                                        </p:tav>
                                      </p:tavLst>
                                    </p:anim>
                                  </p:childTnLst>
                                </p:cTn>
                              </p:par>
                              <p:par>
                                <p:cTn id="75" presetID="53" presetClass="entr" presetSubtype="16" fill="hold" nodeType="withEffect">
                                  <p:stCondLst>
                                    <p:cond delay="500"/>
                                  </p:stCondLst>
                                  <p:childTnLst>
                                    <p:set>
                                      <p:cBhvr>
                                        <p:cTn id="76" dur="1" fill="hold">
                                          <p:stCondLst>
                                            <p:cond delay="0"/>
                                          </p:stCondLst>
                                        </p:cTn>
                                        <p:tgtEl>
                                          <p:spTgt spid="63"/>
                                        </p:tgtEl>
                                        <p:attrNameLst>
                                          <p:attrName>style.visibility</p:attrName>
                                        </p:attrNameLst>
                                      </p:cBhvr>
                                      <p:to>
                                        <p:strVal val="visible"/>
                                      </p:to>
                                    </p:set>
                                    <p:anim calcmode="lin" valueType="num">
                                      <p:cBhvr>
                                        <p:cTn id="77" dur="1000" fill="hold"/>
                                        <p:tgtEl>
                                          <p:spTgt spid="63"/>
                                        </p:tgtEl>
                                        <p:attrNameLst>
                                          <p:attrName>ppt_w</p:attrName>
                                        </p:attrNameLst>
                                      </p:cBhvr>
                                      <p:tavLst>
                                        <p:tav tm="0">
                                          <p:val>
                                            <p:fltVal val="0"/>
                                          </p:val>
                                        </p:tav>
                                        <p:tav tm="100000">
                                          <p:val>
                                            <p:strVal val="#ppt_w"/>
                                          </p:val>
                                        </p:tav>
                                      </p:tavLst>
                                    </p:anim>
                                    <p:anim calcmode="lin" valueType="num">
                                      <p:cBhvr>
                                        <p:cTn id="78" dur="1000" fill="hold"/>
                                        <p:tgtEl>
                                          <p:spTgt spid="63"/>
                                        </p:tgtEl>
                                        <p:attrNameLst>
                                          <p:attrName>ppt_h</p:attrName>
                                        </p:attrNameLst>
                                      </p:cBhvr>
                                      <p:tavLst>
                                        <p:tav tm="0">
                                          <p:val>
                                            <p:fltVal val="0"/>
                                          </p:val>
                                        </p:tav>
                                        <p:tav tm="100000">
                                          <p:val>
                                            <p:strVal val="#ppt_h"/>
                                          </p:val>
                                        </p:tav>
                                      </p:tavLst>
                                    </p:anim>
                                    <p:animEffect transition="in" filter="fade">
                                      <p:cBhvr>
                                        <p:cTn id="79" dur="1000"/>
                                        <p:tgtEl>
                                          <p:spTgt spid="63"/>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8500"/>
                            </p:stCondLst>
                            <p:childTnLst>
                              <p:par>
                                <p:cTn id="85" presetID="2" presetClass="entr" presetSubtype="8" fill="hold" grpId="0" nodeType="afterEffect">
                                  <p:stCondLst>
                                    <p:cond delay="0"/>
                                  </p:stCondLst>
                                  <p:childTnLst>
                                    <p:set>
                                      <p:cBhvr>
                                        <p:cTn id="86" dur="1" fill="hold">
                                          <p:stCondLst>
                                            <p:cond delay="0"/>
                                          </p:stCondLst>
                                        </p:cTn>
                                        <p:tgtEl>
                                          <p:spTgt spid="37"/>
                                        </p:tgtEl>
                                        <p:attrNameLst>
                                          <p:attrName>style.visibility</p:attrName>
                                        </p:attrNameLst>
                                      </p:cBhvr>
                                      <p:to>
                                        <p:strVal val="visible"/>
                                      </p:to>
                                    </p:set>
                                    <p:anim calcmode="lin" valueType="num">
                                      <p:cBhvr additive="base">
                                        <p:cTn id="87" dur="500" fill="hold"/>
                                        <p:tgtEl>
                                          <p:spTgt spid="37"/>
                                        </p:tgtEl>
                                        <p:attrNameLst>
                                          <p:attrName>ppt_x</p:attrName>
                                        </p:attrNameLst>
                                      </p:cBhvr>
                                      <p:tavLst>
                                        <p:tav tm="0">
                                          <p:val>
                                            <p:strVal val="0-#ppt_w/2"/>
                                          </p:val>
                                        </p:tav>
                                        <p:tav tm="100000">
                                          <p:val>
                                            <p:strVal val="#ppt_x"/>
                                          </p:val>
                                        </p:tav>
                                      </p:tavLst>
                                    </p:anim>
                                    <p:anim calcmode="lin" valueType="num">
                                      <p:cBhvr additive="base">
                                        <p:cTn id="88" dur="500" fill="hold"/>
                                        <p:tgtEl>
                                          <p:spTgt spid="37"/>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additive="base">
                                        <p:cTn id="91" dur="500" fill="hold"/>
                                        <p:tgtEl>
                                          <p:spTgt spid="59"/>
                                        </p:tgtEl>
                                        <p:attrNameLst>
                                          <p:attrName>ppt_x</p:attrName>
                                        </p:attrNameLst>
                                      </p:cBhvr>
                                      <p:tavLst>
                                        <p:tav tm="0">
                                          <p:val>
                                            <p:strVal val="0-#ppt_w/2"/>
                                          </p:val>
                                        </p:tav>
                                        <p:tav tm="100000">
                                          <p:val>
                                            <p:strVal val="#ppt_x"/>
                                          </p:val>
                                        </p:tav>
                                      </p:tavLst>
                                    </p:anim>
                                    <p:anim calcmode="lin" valueType="num">
                                      <p:cBhvr additive="base">
                                        <p:cTn id="92" dur="500" fill="hold"/>
                                        <p:tgtEl>
                                          <p:spTgt spid="59"/>
                                        </p:tgtEl>
                                        <p:attrNameLst>
                                          <p:attrName>ppt_y</p:attrName>
                                        </p:attrNameLst>
                                      </p:cBhvr>
                                      <p:tavLst>
                                        <p:tav tm="0">
                                          <p:val>
                                            <p:strVal val="#ppt_y"/>
                                          </p:val>
                                        </p:tav>
                                        <p:tav tm="100000">
                                          <p:val>
                                            <p:strVal val="#ppt_y"/>
                                          </p:val>
                                        </p:tav>
                                      </p:tavLst>
                                    </p:anim>
                                  </p:childTnLst>
                                </p:cTn>
                              </p:par>
                            </p:childTnLst>
                          </p:cTn>
                        </p:par>
                        <p:par>
                          <p:cTn id="93" fill="hold">
                            <p:stCondLst>
                              <p:cond delay="9000"/>
                            </p:stCondLst>
                            <p:childTnLst>
                              <p:par>
                                <p:cTn id="94" presetID="47" presetClass="entr" presetSubtype="0" fill="hold" nodeType="afterEffect">
                                  <p:stCondLst>
                                    <p:cond delay="0"/>
                                  </p:stCondLst>
                                  <p:childTnLst>
                                    <p:set>
                                      <p:cBhvr>
                                        <p:cTn id="95" dur="1" fill="hold">
                                          <p:stCondLst>
                                            <p:cond delay="0"/>
                                          </p:stCondLst>
                                        </p:cTn>
                                        <p:tgtEl>
                                          <p:spTgt spid="68"/>
                                        </p:tgtEl>
                                        <p:attrNameLst>
                                          <p:attrName>style.visibility</p:attrName>
                                        </p:attrNameLst>
                                      </p:cBhvr>
                                      <p:to>
                                        <p:strVal val="visible"/>
                                      </p:to>
                                    </p:set>
                                    <p:animEffect transition="in" filter="fade">
                                      <p:cBhvr>
                                        <p:cTn id="96" dur="1000"/>
                                        <p:tgtEl>
                                          <p:spTgt spid="68"/>
                                        </p:tgtEl>
                                      </p:cBhvr>
                                    </p:animEffect>
                                    <p:anim calcmode="lin" valueType="num">
                                      <p:cBhvr>
                                        <p:cTn id="97" dur="1000" fill="hold"/>
                                        <p:tgtEl>
                                          <p:spTgt spid="68"/>
                                        </p:tgtEl>
                                        <p:attrNameLst>
                                          <p:attrName>ppt_x</p:attrName>
                                        </p:attrNameLst>
                                      </p:cBhvr>
                                      <p:tavLst>
                                        <p:tav tm="0">
                                          <p:val>
                                            <p:strVal val="#ppt_x"/>
                                          </p:val>
                                        </p:tav>
                                        <p:tav tm="100000">
                                          <p:val>
                                            <p:strVal val="#ppt_x"/>
                                          </p:val>
                                        </p:tav>
                                      </p:tavLst>
                                    </p:anim>
                                    <p:anim calcmode="lin" valueType="num">
                                      <p:cBhvr>
                                        <p:cTn id="98" dur="1000" fill="hold"/>
                                        <p:tgtEl>
                                          <p:spTgt spid="68"/>
                                        </p:tgtEl>
                                        <p:attrNameLst>
                                          <p:attrName>ppt_y</p:attrName>
                                        </p:attrNameLst>
                                      </p:cBhvr>
                                      <p:tavLst>
                                        <p:tav tm="0">
                                          <p:val>
                                            <p:strVal val="#ppt_y-.1"/>
                                          </p:val>
                                        </p:tav>
                                        <p:tav tm="100000">
                                          <p:val>
                                            <p:strVal val="#ppt_y"/>
                                          </p:val>
                                        </p:tav>
                                      </p:tavLst>
                                    </p:anim>
                                  </p:childTnLst>
                                </p:cTn>
                              </p:par>
                              <p:par>
                                <p:cTn id="99" presetID="53" presetClass="entr" presetSubtype="16" fill="hold" nodeType="withEffect">
                                  <p:stCondLst>
                                    <p:cond delay="500"/>
                                  </p:stCondLst>
                                  <p:childTnLst>
                                    <p:set>
                                      <p:cBhvr>
                                        <p:cTn id="100" dur="1" fill="hold">
                                          <p:stCondLst>
                                            <p:cond delay="0"/>
                                          </p:stCondLst>
                                        </p:cTn>
                                        <p:tgtEl>
                                          <p:spTgt spid="64"/>
                                        </p:tgtEl>
                                        <p:attrNameLst>
                                          <p:attrName>style.visibility</p:attrName>
                                        </p:attrNameLst>
                                      </p:cBhvr>
                                      <p:to>
                                        <p:strVal val="visible"/>
                                      </p:to>
                                    </p:set>
                                    <p:anim calcmode="lin" valueType="num">
                                      <p:cBhvr>
                                        <p:cTn id="101" dur="1000" fill="hold"/>
                                        <p:tgtEl>
                                          <p:spTgt spid="64"/>
                                        </p:tgtEl>
                                        <p:attrNameLst>
                                          <p:attrName>ppt_w</p:attrName>
                                        </p:attrNameLst>
                                      </p:cBhvr>
                                      <p:tavLst>
                                        <p:tav tm="0">
                                          <p:val>
                                            <p:fltVal val="0"/>
                                          </p:val>
                                        </p:tav>
                                        <p:tav tm="100000">
                                          <p:val>
                                            <p:strVal val="#ppt_w"/>
                                          </p:val>
                                        </p:tav>
                                      </p:tavLst>
                                    </p:anim>
                                    <p:anim calcmode="lin" valueType="num">
                                      <p:cBhvr>
                                        <p:cTn id="102" dur="1000" fill="hold"/>
                                        <p:tgtEl>
                                          <p:spTgt spid="64"/>
                                        </p:tgtEl>
                                        <p:attrNameLst>
                                          <p:attrName>ppt_h</p:attrName>
                                        </p:attrNameLst>
                                      </p:cBhvr>
                                      <p:tavLst>
                                        <p:tav tm="0">
                                          <p:val>
                                            <p:fltVal val="0"/>
                                          </p:val>
                                        </p:tav>
                                        <p:tav tm="100000">
                                          <p:val>
                                            <p:strVal val="#ppt_h"/>
                                          </p:val>
                                        </p:tav>
                                      </p:tavLst>
                                    </p:anim>
                                    <p:animEffect transition="in" filter="fade">
                                      <p:cBhvr>
                                        <p:cTn id="103" dur="1000"/>
                                        <p:tgtEl>
                                          <p:spTgt spid="64"/>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6"/>
                                        </p:tgtEl>
                                        <p:attrNameLst>
                                          <p:attrName>style.visibility</p:attrName>
                                        </p:attrNameLst>
                                      </p:cBhvr>
                                      <p:to>
                                        <p:strVal val="visible"/>
                                      </p:to>
                                    </p:set>
                                    <p:animEffect transition="in" filter="wipe(up)">
                                      <p:cBhvr>
                                        <p:cTn id="10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0" grpId="0"/>
      <p:bldP spid="34" grpId="0" animBg="1"/>
      <p:bldP spid="35" grpId="0" animBg="1"/>
      <p:bldP spid="36" grpId="0" animBg="1"/>
      <p:bldP spid="37" grpId="0" animBg="1"/>
      <p:bldP spid="38" grpId="0"/>
      <p:bldP spid="44" grpId="0"/>
      <p:bldP spid="50" grpId="0"/>
      <p:bldP spid="56" grpId="0"/>
      <p:bldP spid="58"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80BAE613-1915-4C4B-B53C-AEBD0A10C622}"/>
              </a:ext>
            </a:extLst>
          </p:cNvPr>
          <p:cNvSpPr/>
          <p:nvPr/>
        </p:nvSpPr>
        <p:spPr>
          <a:xfrm rot="1765164">
            <a:off x="4609421" y="1008215"/>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D75295-A7C1-437C-A414-239A1FB2F32D}"/>
              </a:ext>
            </a:extLst>
          </p:cNvPr>
          <p:cNvSpPr/>
          <p:nvPr/>
        </p:nvSpPr>
        <p:spPr>
          <a:xfrm rot="1765164">
            <a:off x="3987629" y="23798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3A5E797-B5F1-42A7-B264-1822248D59FB}"/>
              </a:ext>
            </a:extLst>
          </p:cNvPr>
          <p:cNvSpPr/>
          <p:nvPr/>
        </p:nvSpPr>
        <p:spPr>
          <a:xfrm rot="1765164">
            <a:off x="3365837" y="37514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EFECFDE-1E49-4AA9-93BF-4A0F1C05BDF6}"/>
              </a:ext>
            </a:extLst>
          </p:cNvPr>
          <p:cNvSpPr/>
          <p:nvPr/>
        </p:nvSpPr>
        <p:spPr>
          <a:xfrm rot="1765164">
            <a:off x="2753189" y="5123056"/>
            <a:ext cx="649050" cy="1016012"/>
          </a:xfrm>
          <a:custGeom>
            <a:avLst/>
            <a:gdLst>
              <a:gd name="connsiteX0" fmla="*/ 0 w 649050"/>
              <a:gd name="connsiteY0" fmla="*/ 0 h 1016012"/>
              <a:gd name="connsiteX1" fmla="*/ 557864 w 649050"/>
              <a:gd name="connsiteY1" fmla="*/ 0 h 1016012"/>
              <a:gd name="connsiteX2" fmla="*/ 649050 w 649050"/>
              <a:gd name="connsiteY2" fmla="*/ 1016012 h 1016012"/>
              <a:gd name="connsiteX3" fmla="*/ 91187 w 649050"/>
              <a:gd name="connsiteY3" fmla="*/ 1016012 h 1016012"/>
            </a:gdLst>
            <a:ahLst/>
            <a:cxnLst>
              <a:cxn ang="0">
                <a:pos x="connsiteX0" y="connsiteY0"/>
              </a:cxn>
              <a:cxn ang="0">
                <a:pos x="connsiteX1" y="connsiteY1"/>
              </a:cxn>
              <a:cxn ang="0">
                <a:pos x="connsiteX2" y="connsiteY2"/>
              </a:cxn>
              <a:cxn ang="0">
                <a:pos x="connsiteX3" y="connsiteY3"/>
              </a:cxn>
            </a:cxnLst>
            <a:rect l="l" t="t" r="r" b="b"/>
            <a:pathLst>
              <a:path w="649050" h="1016012">
                <a:moveTo>
                  <a:pt x="0" y="0"/>
                </a:moveTo>
                <a:lnTo>
                  <a:pt x="557864" y="0"/>
                </a:lnTo>
                <a:lnTo>
                  <a:pt x="649050" y="1016012"/>
                </a:lnTo>
                <a:lnTo>
                  <a:pt x="91187" y="1016012"/>
                </a:ln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3EE16E11-5B1F-430B-A3FC-DF7F19FF00FA}"/>
              </a:ext>
            </a:extLst>
          </p:cNvPr>
          <p:cNvSpPr/>
          <p:nvPr/>
        </p:nvSpPr>
        <p:spPr>
          <a:xfrm flipH="1" flipV="1">
            <a:off x="2818228" y="-857"/>
            <a:ext cx="9373773" cy="6858000"/>
          </a:xfrm>
          <a:custGeom>
            <a:avLst/>
            <a:gdLst>
              <a:gd name="connsiteX0" fmla="*/ 6236512 w 9373773"/>
              <a:gd name="connsiteY0" fmla="*/ 6858000 h 6858000"/>
              <a:gd name="connsiteX1" fmla="*/ 1753773 w 9373773"/>
              <a:gd name="connsiteY1" fmla="*/ 6858000 h 6858000"/>
              <a:gd name="connsiteX2" fmla="*/ 0 w 9373773"/>
              <a:gd name="connsiteY2" fmla="*/ 6858000 h 6858000"/>
              <a:gd name="connsiteX3" fmla="*/ 0 w 9373773"/>
              <a:gd name="connsiteY3" fmla="*/ 0 h 6858000"/>
              <a:gd name="connsiteX4" fmla="*/ 1753773 w 9373773"/>
              <a:gd name="connsiteY4" fmla="*/ 0 h 6858000"/>
              <a:gd name="connsiteX5" fmla="*/ 9373773 w 9373773"/>
              <a:gd name="connsiteY5" fmla="*/ 0 h 6858000"/>
              <a:gd name="connsiteX6" fmla="*/ 6653996 w 9373773"/>
              <a:gd name="connsiteY6" fmla="*/ 60262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373773" h="6858000">
                <a:moveTo>
                  <a:pt x="6236512" y="6858000"/>
                </a:moveTo>
                <a:lnTo>
                  <a:pt x="1753773" y="6858000"/>
                </a:lnTo>
                <a:lnTo>
                  <a:pt x="0" y="6858000"/>
                </a:lnTo>
                <a:lnTo>
                  <a:pt x="0" y="0"/>
                </a:lnTo>
                <a:lnTo>
                  <a:pt x="1753773" y="0"/>
                </a:lnTo>
                <a:lnTo>
                  <a:pt x="9373773" y="0"/>
                </a:lnTo>
                <a:lnTo>
                  <a:pt x="6653996" y="6026200"/>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1E27B9C0-50C5-490E-90A3-AF874A8EBDE6}"/>
              </a:ext>
            </a:extLst>
          </p:cNvPr>
          <p:cNvSpPr/>
          <p:nvPr/>
        </p:nvSpPr>
        <p:spPr>
          <a:xfrm>
            <a:off x="4476339" y="9144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232B019D-D5C6-42D2-B684-E2DD423E4734}"/>
              </a:ext>
            </a:extLst>
          </p:cNvPr>
          <p:cNvSpPr txBox="1"/>
          <p:nvPr/>
        </p:nvSpPr>
        <p:spPr>
          <a:xfrm>
            <a:off x="8508843" y="914400"/>
            <a:ext cx="3835557" cy="1264962"/>
          </a:xfrm>
          <a:prstGeom prst="rect">
            <a:avLst/>
          </a:prstGeom>
          <a:noFill/>
        </p:spPr>
        <p:txBody>
          <a:bodyPr wrap="square" rtlCol="0">
            <a:spAutoFit/>
          </a:bodyPr>
          <a:lstStyle/>
          <a:p>
            <a:pPr defTabSz="1219170">
              <a:spcBef>
                <a:spcPct val="20000"/>
              </a:spcBef>
              <a:defRPr/>
            </a:pPr>
            <a:r>
              <a:rPr lang="en-US" sz="1600"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Freeform: Shape 20">
            <a:extLst>
              <a:ext uri="{FF2B5EF4-FFF2-40B4-BE49-F238E27FC236}">
                <a16:creationId xmlns:a16="http://schemas.microsoft.com/office/drawing/2014/main" id="{493C16DD-CEC1-4ECA-83D4-F7096B3EE754}"/>
              </a:ext>
            </a:extLst>
          </p:cNvPr>
          <p:cNvSpPr/>
          <p:nvPr/>
        </p:nvSpPr>
        <p:spPr>
          <a:xfrm>
            <a:off x="3854547" y="22860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A139189B-7C63-40B6-BD20-0DF01500CADA}"/>
              </a:ext>
            </a:extLst>
          </p:cNvPr>
          <p:cNvSpPr txBox="1"/>
          <p:nvPr/>
        </p:nvSpPr>
        <p:spPr>
          <a:xfrm>
            <a:off x="7877907" y="2286000"/>
            <a:ext cx="3835557" cy="1264962"/>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4" name="Freeform: Shape 23">
            <a:extLst>
              <a:ext uri="{FF2B5EF4-FFF2-40B4-BE49-F238E27FC236}">
                <a16:creationId xmlns:a16="http://schemas.microsoft.com/office/drawing/2014/main" id="{CC8B395B-E7B7-4011-9DA8-1F3E22B5904C}"/>
              </a:ext>
            </a:extLst>
          </p:cNvPr>
          <p:cNvSpPr/>
          <p:nvPr/>
        </p:nvSpPr>
        <p:spPr>
          <a:xfrm>
            <a:off x="3232755" y="36576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332D253-95AE-4245-A208-908751E4A446}"/>
              </a:ext>
            </a:extLst>
          </p:cNvPr>
          <p:cNvSpPr txBox="1"/>
          <p:nvPr/>
        </p:nvSpPr>
        <p:spPr>
          <a:xfrm>
            <a:off x="7256115" y="3657600"/>
            <a:ext cx="3835557" cy="1264962"/>
          </a:xfrm>
          <a:prstGeom prst="rect">
            <a:avLst/>
          </a:prstGeom>
          <a:noFill/>
        </p:spPr>
        <p:txBody>
          <a:bodyPr wrap="square" rtlCol="0">
            <a:spAutoFit/>
          </a:bodyPr>
          <a:lstStyle/>
          <a:p>
            <a:pPr defTabSz="1219170">
              <a:spcBef>
                <a:spcPct val="20000"/>
              </a:spcBef>
              <a:defRPr/>
            </a:pPr>
            <a:r>
              <a:rPr lang="en-US" sz="1600"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Freeform: Shape 26">
            <a:extLst>
              <a:ext uri="{FF2B5EF4-FFF2-40B4-BE49-F238E27FC236}">
                <a16:creationId xmlns:a16="http://schemas.microsoft.com/office/drawing/2014/main" id="{A518CE6D-749B-446A-8196-DCA9A5C9C547}"/>
              </a:ext>
            </a:extLst>
          </p:cNvPr>
          <p:cNvSpPr/>
          <p:nvPr/>
        </p:nvSpPr>
        <p:spPr>
          <a:xfrm>
            <a:off x="2620107" y="5029200"/>
            <a:ext cx="3956728" cy="935104"/>
          </a:xfrm>
          <a:custGeom>
            <a:avLst/>
            <a:gdLst>
              <a:gd name="connsiteX0" fmla="*/ 422036 w 3956728"/>
              <a:gd name="connsiteY0" fmla="*/ 0 h 935104"/>
              <a:gd name="connsiteX1" fmla="*/ 3800874 w 3956728"/>
              <a:gd name="connsiteY1" fmla="*/ 0 h 935104"/>
              <a:gd name="connsiteX2" fmla="*/ 3956728 w 3956728"/>
              <a:gd name="connsiteY2" fmla="*/ 155854 h 935104"/>
              <a:gd name="connsiteX3" fmla="*/ 3956728 w 3956728"/>
              <a:gd name="connsiteY3" fmla="*/ 779250 h 935104"/>
              <a:gd name="connsiteX4" fmla="*/ 3800874 w 3956728"/>
              <a:gd name="connsiteY4" fmla="*/ 935104 h 935104"/>
              <a:gd name="connsiteX5" fmla="*/ 0 w 3956728"/>
              <a:gd name="connsiteY5" fmla="*/ 935104 h 9351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956728" h="935104">
                <a:moveTo>
                  <a:pt x="422036" y="0"/>
                </a:moveTo>
                <a:lnTo>
                  <a:pt x="3800874" y="0"/>
                </a:lnTo>
                <a:cubicBezTo>
                  <a:pt x="3886950" y="0"/>
                  <a:pt x="3956728" y="69778"/>
                  <a:pt x="3956728" y="155854"/>
                </a:cubicBezTo>
                <a:lnTo>
                  <a:pt x="3956728" y="779250"/>
                </a:lnTo>
                <a:cubicBezTo>
                  <a:pt x="3956728" y="865326"/>
                  <a:pt x="3886950" y="935104"/>
                  <a:pt x="3800874" y="935104"/>
                </a:cubicBezTo>
                <a:lnTo>
                  <a:pt x="0" y="935104"/>
                </a:lnTo>
                <a:close/>
              </a:path>
            </a:pathLst>
          </a:cu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A45D4F4-27CE-4A11-AC5C-C9817B9B5D55}"/>
              </a:ext>
            </a:extLst>
          </p:cNvPr>
          <p:cNvSpPr txBox="1"/>
          <p:nvPr/>
        </p:nvSpPr>
        <p:spPr>
          <a:xfrm>
            <a:off x="6664300" y="5029200"/>
            <a:ext cx="3835557" cy="1264962"/>
          </a:xfrm>
          <a:prstGeom prst="rect">
            <a:avLst/>
          </a:prstGeom>
          <a:noFill/>
        </p:spPr>
        <p:txBody>
          <a:bodyPr wrap="square" rtlCol="0">
            <a:spAutoFit/>
          </a:bodyPr>
          <a:lstStyle/>
          <a:p>
            <a:pPr defTabSz="1219170">
              <a:spcBef>
                <a:spcPct val="20000"/>
              </a:spcBef>
              <a:defRPr/>
            </a:pPr>
            <a:r>
              <a:rPr lang="en-US" sz="1600"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D58F418B-1B48-4F03-9E59-384426649ABA}"/>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rgbClr val="56595E"/>
                </a:solidFill>
                <a:latin typeface="Candara" panose="020E0502030303020204" pitchFamily="34" charset="0"/>
              </a:rPr>
              <a:t>LOREM IPSUM DOLOR</a:t>
            </a:r>
          </a:p>
          <a:p>
            <a:endParaRPr lang="en-US" sz="1000"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DF4E6E60-EDA3-4562-A3D9-F0FFA673784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37" name="TextBox 36">
            <a:extLst>
              <a:ext uri="{FF2B5EF4-FFF2-40B4-BE49-F238E27FC236}">
                <a16:creationId xmlns:a16="http://schemas.microsoft.com/office/drawing/2014/main" id="{69725F32-E253-4540-8D21-0A777CC488E4}"/>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 .</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a:p>
            <a:endParaRPr lang="en-US" sz="1100" dirty="0">
              <a:solidFill>
                <a:srgbClr val="56595E"/>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56595E"/>
                </a:solidFill>
                <a:latin typeface="Candara" panose="020E0502030303020204" pitchFamily="34" charset="0"/>
              </a:rPr>
              <a:t>Lorem ipsum dolor sit amet, consectetur adipiscing elit, sed do eiusmod.</a:t>
            </a:r>
          </a:p>
        </p:txBody>
      </p:sp>
      <p:grpSp>
        <p:nvGrpSpPr>
          <p:cNvPr id="2" name="Group 1">
            <a:extLst>
              <a:ext uri="{FF2B5EF4-FFF2-40B4-BE49-F238E27FC236}">
                <a16:creationId xmlns:a16="http://schemas.microsoft.com/office/drawing/2014/main" id="{C623A109-CDFD-4056-9568-2180FCFE058F}"/>
              </a:ext>
            </a:extLst>
          </p:cNvPr>
          <p:cNvGrpSpPr/>
          <p:nvPr/>
        </p:nvGrpSpPr>
        <p:grpSpPr>
          <a:xfrm>
            <a:off x="4939947" y="1018775"/>
            <a:ext cx="3469836" cy="726353"/>
            <a:chOff x="4939947" y="1018775"/>
            <a:chExt cx="3469836" cy="726353"/>
          </a:xfrm>
        </p:grpSpPr>
        <p:sp>
          <p:nvSpPr>
            <p:cNvPr id="47" name="Freeform 13">
              <a:extLst>
                <a:ext uri="{FF2B5EF4-FFF2-40B4-BE49-F238E27FC236}">
                  <a16:creationId xmlns:a16="http://schemas.microsoft.com/office/drawing/2014/main" id="{A8250256-E80B-4A44-AAE3-72255D686C89}"/>
                </a:ext>
              </a:extLst>
            </p:cNvPr>
            <p:cNvSpPr>
              <a:spLocks noChangeAspect="1" noChangeArrowheads="1"/>
            </p:cNvSpPr>
            <p:nvPr/>
          </p:nvSpPr>
          <p:spPr bwMode="auto">
            <a:xfrm rot="21480000">
              <a:off x="4939947" y="1175888"/>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grpSp>
          <p:nvGrpSpPr>
            <p:cNvPr id="56" name="Group 55">
              <a:extLst>
                <a:ext uri="{FF2B5EF4-FFF2-40B4-BE49-F238E27FC236}">
                  <a16:creationId xmlns:a16="http://schemas.microsoft.com/office/drawing/2014/main" id="{2A5DFD38-09E6-4768-B611-B9A641DDDBBA}"/>
                </a:ext>
              </a:extLst>
            </p:cNvPr>
            <p:cNvGrpSpPr/>
            <p:nvPr/>
          </p:nvGrpSpPr>
          <p:grpSpPr>
            <a:xfrm>
              <a:off x="5489657" y="1018775"/>
              <a:ext cx="2920126" cy="726353"/>
              <a:chOff x="5489657" y="1018775"/>
              <a:chExt cx="2920126" cy="726353"/>
            </a:xfrm>
          </p:grpSpPr>
          <p:sp>
            <p:nvSpPr>
              <p:cNvPr id="44" name="TextBox 43">
                <a:extLst>
                  <a:ext uri="{FF2B5EF4-FFF2-40B4-BE49-F238E27FC236}">
                    <a16:creationId xmlns:a16="http://schemas.microsoft.com/office/drawing/2014/main" id="{D105691D-7454-44F1-8302-17747F07B283}"/>
                  </a:ext>
                </a:extLst>
              </p:cNvPr>
              <p:cNvSpPr txBox="1"/>
              <p:nvPr/>
            </p:nvSpPr>
            <p:spPr>
              <a:xfrm rot="21600000">
                <a:off x="7670947" y="10187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2" name="TextBox 51">
                <a:extLst>
                  <a:ext uri="{FF2B5EF4-FFF2-40B4-BE49-F238E27FC236}">
                    <a16:creationId xmlns:a16="http://schemas.microsoft.com/office/drawing/2014/main" id="{3E62AD26-3587-4DD2-B958-CE604DD1C3A7}"/>
                  </a:ext>
                </a:extLst>
              </p:cNvPr>
              <p:cNvSpPr txBox="1"/>
              <p:nvPr/>
            </p:nvSpPr>
            <p:spPr>
              <a:xfrm>
                <a:off x="5489657" y="1193047"/>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01</a:t>
                </a:r>
              </a:p>
            </p:txBody>
          </p:sp>
        </p:grpSp>
      </p:grpSp>
      <p:grpSp>
        <p:nvGrpSpPr>
          <p:cNvPr id="3" name="Group 2">
            <a:extLst>
              <a:ext uri="{FF2B5EF4-FFF2-40B4-BE49-F238E27FC236}">
                <a16:creationId xmlns:a16="http://schemas.microsoft.com/office/drawing/2014/main" id="{1854B191-B6B4-4403-80E6-3AB80BA48C9A}"/>
              </a:ext>
            </a:extLst>
          </p:cNvPr>
          <p:cNvGrpSpPr/>
          <p:nvPr/>
        </p:nvGrpSpPr>
        <p:grpSpPr>
          <a:xfrm>
            <a:off x="4330640" y="2377817"/>
            <a:ext cx="3433537" cy="726353"/>
            <a:chOff x="4330640" y="2377817"/>
            <a:chExt cx="3433537" cy="726353"/>
          </a:xfrm>
        </p:grpSpPr>
        <p:sp>
          <p:nvSpPr>
            <p:cNvPr id="48" name="Freeform 6">
              <a:extLst>
                <a:ext uri="{FF2B5EF4-FFF2-40B4-BE49-F238E27FC236}">
                  <a16:creationId xmlns:a16="http://schemas.microsoft.com/office/drawing/2014/main" id="{3788EC20-C666-41E9-A5EE-A620A638ACFF}"/>
                </a:ext>
              </a:extLst>
            </p:cNvPr>
            <p:cNvSpPr>
              <a:spLocks noChangeAspect="1" noChangeArrowheads="1"/>
            </p:cNvSpPr>
            <p:nvPr/>
          </p:nvSpPr>
          <p:spPr bwMode="auto">
            <a:xfrm rot="21480000">
              <a:off x="4330640" y="2527337"/>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grpSp>
          <p:nvGrpSpPr>
            <p:cNvPr id="57" name="Group 56">
              <a:extLst>
                <a:ext uri="{FF2B5EF4-FFF2-40B4-BE49-F238E27FC236}">
                  <a16:creationId xmlns:a16="http://schemas.microsoft.com/office/drawing/2014/main" id="{C6D1705D-6474-4696-8D6C-08AB755483FB}"/>
                </a:ext>
              </a:extLst>
            </p:cNvPr>
            <p:cNvGrpSpPr/>
            <p:nvPr/>
          </p:nvGrpSpPr>
          <p:grpSpPr>
            <a:xfrm>
              <a:off x="4842194" y="2377817"/>
              <a:ext cx="2921983" cy="726353"/>
              <a:chOff x="4842194" y="2377817"/>
              <a:chExt cx="2921983" cy="726353"/>
            </a:xfrm>
          </p:grpSpPr>
          <p:sp>
            <p:nvSpPr>
              <p:cNvPr id="49" name="TextBox 48">
                <a:extLst>
                  <a:ext uri="{FF2B5EF4-FFF2-40B4-BE49-F238E27FC236}">
                    <a16:creationId xmlns:a16="http://schemas.microsoft.com/office/drawing/2014/main" id="{E81847F4-58D4-4AA1-90DE-09CC9A4D9FC7}"/>
                  </a:ext>
                </a:extLst>
              </p:cNvPr>
              <p:cNvSpPr txBox="1"/>
              <p:nvPr/>
            </p:nvSpPr>
            <p:spPr>
              <a:xfrm rot="21600000">
                <a:off x="7025341" y="2377817"/>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3" name="TextBox 52">
                <a:extLst>
                  <a:ext uri="{FF2B5EF4-FFF2-40B4-BE49-F238E27FC236}">
                    <a16:creationId xmlns:a16="http://schemas.microsoft.com/office/drawing/2014/main" id="{6F9CE204-ED4F-492F-BD44-E133AEAD327B}"/>
                  </a:ext>
                </a:extLst>
              </p:cNvPr>
              <p:cNvSpPr txBox="1"/>
              <p:nvPr/>
            </p:nvSpPr>
            <p:spPr>
              <a:xfrm>
                <a:off x="4842194" y="2574179"/>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02</a:t>
                </a:r>
              </a:p>
            </p:txBody>
          </p:sp>
        </p:grpSp>
      </p:grpSp>
      <p:grpSp>
        <p:nvGrpSpPr>
          <p:cNvPr id="4" name="Group 3">
            <a:extLst>
              <a:ext uri="{FF2B5EF4-FFF2-40B4-BE49-F238E27FC236}">
                <a16:creationId xmlns:a16="http://schemas.microsoft.com/office/drawing/2014/main" id="{30C2664F-38EF-40BF-A0D7-98D4A8E67CCA}"/>
              </a:ext>
            </a:extLst>
          </p:cNvPr>
          <p:cNvGrpSpPr/>
          <p:nvPr/>
        </p:nvGrpSpPr>
        <p:grpSpPr>
          <a:xfrm>
            <a:off x="3741960" y="3785164"/>
            <a:ext cx="3377794" cy="726353"/>
            <a:chOff x="3741960" y="3785164"/>
            <a:chExt cx="3377794" cy="726353"/>
          </a:xfrm>
        </p:grpSpPr>
        <p:sp>
          <p:nvSpPr>
            <p:cNvPr id="46" name="Freeform 17">
              <a:extLst>
                <a:ext uri="{FF2B5EF4-FFF2-40B4-BE49-F238E27FC236}">
                  <a16:creationId xmlns:a16="http://schemas.microsoft.com/office/drawing/2014/main" id="{503BD8B9-00C4-4069-B3C2-F52F135E6F6F}"/>
                </a:ext>
              </a:extLst>
            </p:cNvPr>
            <p:cNvSpPr>
              <a:spLocks noChangeAspect="1" noChangeArrowheads="1"/>
            </p:cNvSpPr>
            <p:nvPr/>
          </p:nvSpPr>
          <p:spPr bwMode="auto">
            <a:xfrm rot="21480000">
              <a:off x="3741960" y="3992893"/>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grpSp>
          <p:nvGrpSpPr>
            <p:cNvPr id="58" name="Group 57">
              <a:extLst>
                <a:ext uri="{FF2B5EF4-FFF2-40B4-BE49-F238E27FC236}">
                  <a16:creationId xmlns:a16="http://schemas.microsoft.com/office/drawing/2014/main" id="{9C7A3D18-19FE-49C1-85ED-5B1B5E1CCD9F}"/>
                </a:ext>
              </a:extLst>
            </p:cNvPr>
            <p:cNvGrpSpPr/>
            <p:nvPr/>
          </p:nvGrpSpPr>
          <p:grpSpPr>
            <a:xfrm>
              <a:off x="4257398" y="3785164"/>
              <a:ext cx="2862356" cy="726353"/>
              <a:chOff x="4257398" y="3785164"/>
              <a:chExt cx="2862356" cy="726353"/>
            </a:xfrm>
          </p:grpSpPr>
          <p:sp>
            <p:nvSpPr>
              <p:cNvPr id="50" name="TextBox 49">
                <a:extLst>
                  <a:ext uri="{FF2B5EF4-FFF2-40B4-BE49-F238E27FC236}">
                    <a16:creationId xmlns:a16="http://schemas.microsoft.com/office/drawing/2014/main" id="{E153B57C-E59C-4B75-AA6B-D8734C54C569}"/>
                  </a:ext>
                </a:extLst>
              </p:cNvPr>
              <p:cNvSpPr txBox="1"/>
              <p:nvPr/>
            </p:nvSpPr>
            <p:spPr>
              <a:xfrm rot="21600000">
                <a:off x="6380918" y="3785164"/>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4" name="TextBox 53">
                <a:extLst>
                  <a:ext uri="{FF2B5EF4-FFF2-40B4-BE49-F238E27FC236}">
                    <a16:creationId xmlns:a16="http://schemas.microsoft.com/office/drawing/2014/main" id="{6F7B224E-E6BD-4C74-948B-D29BB84AA596}"/>
                  </a:ext>
                </a:extLst>
              </p:cNvPr>
              <p:cNvSpPr txBox="1"/>
              <p:nvPr/>
            </p:nvSpPr>
            <p:spPr>
              <a:xfrm>
                <a:off x="4257398" y="3982472"/>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03</a:t>
                </a:r>
              </a:p>
            </p:txBody>
          </p:sp>
        </p:grpSp>
      </p:grpSp>
      <p:grpSp>
        <p:nvGrpSpPr>
          <p:cNvPr id="5" name="Group 4">
            <a:extLst>
              <a:ext uri="{FF2B5EF4-FFF2-40B4-BE49-F238E27FC236}">
                <a16:creationId xmlns:a16="http://schemas.microsoft.com/office/drawing/2014/main" id="{9E7E2D38-172F-4751-BEE1-57DEBC23505A}"/>
              </a:ext>
            </a:extLst>
          </p:cNvPr>
          <p:cNvGrpSpPr/>
          <p:nvPr/>
        </p:nvGrpSpPr>
        <p:grpSpPr>
          <a:xfrm>
            <a:off x="3104690" y="5133575"/>
            <a:ext cx="3467057" cy="726353"/>
            <a:chOff x="3104690" y="5133575"/>
            <a:chExt cx="3467057" cy="726353"/>
          </a:xfrm>
        </p:grpSpPr>
        <p:sp>
          <p:nvSpPr>
            <p:cNvPr id="45" name="Freeform 18">
              <a:extLst>
                <a:ext uri="{FF2B5EF4-FFF2-40B4-BE49-F238E27FC236}">
                  <a16:creationId xmlns:a16="http://schemas.microsoft.com/office/drawing/2014/main" id="{F872C09D-55D3-4DB4-8879-A1DAD8DAE208}"/>
                </a:ext>
              </a:extLst>
            </p:cNvPr>
            <p:cNvSpPr>
              <a:spLocks noChangeAspect="1" noChangeArrowheads="1"/>
            </p:cNvSpPr>
            <p:nvPr/>
          </p:nvSpPr>
          <p:spPr bwMode="auto">
            <a:xfrm rot="21480000">
              <a:off x="3104690" y="5291817"/>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1" name="TextBox 50">
              <a:extLst>
                <a:ext uri="{FF2B5EF4-FFF2-40B4-BE49-F238E27FC236}">
                  <a16:creationId xmlns:a16="http://schemas.microsoft.com/office/drawing/2014/main" id="{799FACC6-FF01-4BE0-ADF6-2F7B6CE9F993}"/>
                </a:ext>
              </a:extLst>
            </p:cNvPr>
            <p:cNvSpPr txBox="1"/>
            <p:nvPr/>
          </p:nvSpPr>
          <p:spPr>
            <a:xfrm rot="21600000">
              <a:off x="5832911" y="5133575"/>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55" name="TextBox 54">
              <a:extLst>
                <a:ext uri="{FF2B5EF4-FFF2-40B4-BE49-F238E27FC236}">
                  <a16:creationId xmlns:a16="http://schemas.microsoft.com/office/drawing/2014/main" id="{7AE577E0-321A-4A8D-9347-4E9A5164D834}"/>
                </a:ext>
              </a:extLst>
            </p:cNvPr>
            <p:cNvSpPr txBox="1"/>
            <p:nvPr/>
          </p:nvSpPr>
          <p:spPr>
            <a:xfrm>
              <a:off x="3647798" y="5338083"/>
              <a:ext cx="2143402"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LOREM IPSUM 04</a:t>
              </a:r>
            </a:p>
          </p:txBody>
        </p:sp>
      </p:grpSp>
    </p:spTree>
    <p:extLst>
      <p:ext uri="{BB962C8B-B14F-4D97-AF65-F5344CB8AC3E}">
        <p14:creationId xmlns:p14="http://schemas.microsoft.com/office/powerpoint/2010/main" val="2784070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xEl>
                                              <p:pRg st="0" end="0"/>
                                            </p:txEl>
                                          </p:spTgt>
                                        </p:tgtEl>
                                        <p:attrNameLst>
                                          <p:attrName>style.visibility</p:attrName>
                                        </p:attrNameLst>
                                      </p:cBhvr>
                                      <p:to>
                                        <p:strVal val="visible"/>
                                      </p:to>
                                    </p:set>
                                    <p:animEffect transition="in" filter="fade">
                                      <p:cBhvr>
                                        <p:cTn id="11" dur="500"/>
                                        <p:tgtEl>
                                          <p:spTgt spid="35">
                                            <p:txEl>
                                              <p:pRg st="0" end="0"/>
                                            </p:txEl>
                                          </p:spTgt>
                                        </p:tgtEl>
                                      </p:cBhvr>
                                    </p:animEffect>
                                    <p:anim calcmode="lin" valueType="num">
                                      <p:cBhvr>
                                        <p:cTn id="12" dur="5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35">
                                            <p:txEl>
                                              <p:pRg st="2" end="2"/>
                                            </p:txEl>
                                          </p:spTgt>
                                        </p:tgtEl>
                                        <p:attrNameLst>
                                          <p:attrName>style.visibility</p:attrName>
                                        </p:attrNameLst>
                                      </p:cBhvr>
                                      <p:to>
                                        <p:strVal val="visible"/>
                                      </p:to>
                                    </p:set>
                                    <p:animEffect transition="in" filter="fade">
                                      <p:cBhvr>
                                        <p:cTn id="17" dur="500"/>
                                        <p:tgtEl>
                                          <p:spTgt spid="35">
                                            <p:txEl>
                                              <p:pRg st="2" end="2"/>
                                            </p:txEl>
                                          </p:spTgt>
                                        </p:tgtEl>
                                      </p:cBhvr>
                                    </p:animEffect>
                                    <p:anim calcmode="lin" valueType="num">
                                      <p:cBhvr>
                                        <p:cTn id="18" dur="500" fill="hold"/>
                                        <p:tgtEl>
                                          <p:spTgt spid="3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3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5">
                                            <p:txEl>
                                              <p:pRg st="3" end="3"/>
                                            </p:txEl>
                                          </p:spTgt>
                                        </p:tgtEl>
                                        <p:attrNameLst>
                                          <p:attrName>style.visibility</p:attrName>
                                        </p:attrNameLst>
                                      </p:cBhvr>
                                      <p:to>
                                        <p:strVal val="visible"/>
                                      </p:to>
                                    </p:set>
                                    <p:animEffect transition="in" filter="fade">
                                      <p:cBhvr>
                                        <p:cTn id="23" dur="500"/>
                                        <p:tgtEl>
                                          <p:spTgt spid="35">
                                            <p:txEl>
                                              <p:pRg st="3" end="3"/>
                                            </p:txEl>
                                          </p:spTgt>
                                        </p:tgtEl>
                                      </p:cBhvr>
                                    </p:animEffect>
                                    <p:anim calcmode="lin" valueType="num">
                                      <p:cBhvr>
                                        <p:cTn id="24" dur="5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anim calcmode="lin" valueType="num">
                                      <p:cBhvr>
                                        <p:cTn id="30" dur="5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1" dur="5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37">
                                            <p:txEl>
                                              <p:pRg st="2" end="2"/>
                                            </p:txEl>
                                          </p:spTgt>
                                        </p:tgtEl>
                                        <p:attrNameLst>
                                          <p:attrName>style.visibility</p:attrName>
                                        </p:attrNameLst>
                                      </p:cBhvr>
                                      <p:to>
                                        <p:strVal val="visible"/>
                                      </p:to>
                                    </p:set>
                                    <p:animEffect transition="in" filter="fade">
                                      <p:cBhvr>
                                        <p:cTn id="35" dur="500"/>
                                        <p:tgtEl>
                                          <p:spTgt spid="37">
                                            <p:txEl>
                                              <p:pRg st="2" end="2"/>
                                            </p:txEl>
                                          </p:spTgt>
                                        </p:tgtEl>
                                      </p:cBhvr>
                                    </p:animEffect>
                                    <p:anim calcmode="lin" valueType="num">
                                      <p:cBhvr>
                                        <p:cTn id="36" dur="5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37" dur="5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37">
                                            <p:txEl>
                                              <p:pRg st="4" end="4"/>
                                            </p:txEl>
                                          </p:spTgt>
                                        </p:tgtEl>
                                        <p:attrNameLst>
                                          <p:attrName>style.visibility</p:attrName>
                                        </p:attrNameLst>
                                      </p:cBhvr>
                                      <p:to>
                                        <p:strVal val="visible"/>
                                      </p:to>
                                    </p:set>
                                    <p:animEffect transition="in" filter="fade">
                                      <p:cBhvr>
                                        <p:cTn id="41" dur="500"/>
                                        <p:tgtEl>
                                          <p:spTgt spid="37">
                                            <p:txEl>
                                              <p:pRg st="4" end="4"/>
                                            </p:txEl>
                                          </p:spTgt>
                                        </p:tgtEl>
                                      </p:cBhvr>
                                    </p:animEffect>
                                    <p:anim calcmode="lin" valueType="num">
                                      <p:cBhvr>
                                        <p:cTn id="42" dur="5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43" dur="5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2" fill="hold" grpId="0" nodeType="afterEffect">
                                  <p:stCondLst>
                                    <p:cond delay="0"/>
                                  </p:stCondLst>
                                  <p:childTnLst>
                                    <p:set>
                                      <p:cBhvr>
                                        <p:cTn id="46" dur="1" fill="hold">
                                          <p:stCondLst>
                                            <p:cond delay="0"/>
                                          </p:stCondLst>
                                        </p:cTn>
                                        <p:tgtEl>
                                          <p:spTgt spid="39"/>
                                        </p:tgtEl>
                                        <p:attrNameLst>
                                          <p:attrName>style.visibility</p:attrName>
                                        </p:attrNameLst>
                                      </p:cBhvr>
                                      <p:to>
                                        <p:strVal val="visible"/>
                                      </p:to>
                                    </p:set>
                                    <p:animEffect transition="in" filter="wipe(right)">
                                      <p:cBhvr>
                                        <p:cTn id="47" dur="1000"/>
                                        <p:tgtEl>
                                          <p:spTgt spid="39"/>
                                        </p:tgtEl>
                                      </p:cBhvr>
                                    </p:animEffect>
                                  </p:childTnLst>
                                </p:cTn>
                              </p:par>
                            </p:childTnLst>
                          </p:cTn>
                        </p:par>
                        <p:par>
                          <p:cTn id="48" fill="hold">
                            <p:stCondLst>
                              <p:cond delay="4500"/>
                            </p:stCondLst>
                            <p:childTnLst>
                              <p:par>
                                <p:cTn id="49" presetID="22" presetClass="entr" presetSubtype="2" fill="hold" grpId="0" nodeType="after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wipe(right)">
                                      <p:cBhvr>
                                        <p:cTn id="51" dur="500"/>
                                        <p:tgtEl>
                                          <p:spTgt spid="16"/>
                                        </p:tgtEl>
                                      </p:cBhvr>
                                    </p:animEffect>
                                  </p:childTnLst>
                                </p:cTn>
                              </p:par>
                              <p:par>
                                <p:cTn id="52" presetID="22" presetClass="entr" presetSubtype="8" fill="hold" grpId="0" nodeType="withEffect">
                                  <p:stCondLst>
                                    <p:cond delay="350"/>
                                  </p:stCondLst>
                                  <p:childTnLst>
                                    <p:set>
                                      <p:cBhvr>
                                        <p:cTn id="53" dur="1" fill="hold">
                                          <p:stCondLst>
                                            <p:cond delay="0"/>
                                          </p:stCondLst>
                                        </p:cTn>
                                        <p:tgtEl>
                                          <p:spTgt spid="9"/>
                                        </p:tgtEl>
                                        <p:attrNameLst>
                                          <p:attrName>style.visibility</p:attrName>
                                        </p:attrNameLst>
                                      </p:cBhvr>
                                      <p:to>
                                        <p:strVal val="visible"/>
                                      </p:to>
                                    </p:set>
                                    <p:animEffect transition="in" filter="wipe(left)">
                                      <p:cBhvr>
                                        <p:cTn id="54" dur="500"/>
                                        <p:tgtEl>
                                          <p:spTgt spid="9"/>
                                        </p:tgtEl>
                                      </p:cBhvr>
                                    </p:animEffect>
                                  </p:childTnLst>
                                </p:cTn>
                              </p:par>
                            </p:childTnLst>
                          </p:cTn>
                        </p:par>
                        <p:par>
                          <p:cTn id="55" fill="hold">
                            <p:stCondLst>
                              <p:cond delay="5350"/>
                            </p:stCondLst>
                            <p:childTnLst>
                              <p:par>
                                <p:cTn id="56" presetID="53" presetClass="entr" presetSubtype="16" fill="hold" nodeType="afterEffect">
                                  <p:stCondLst>
                                    <p:cond delay="0"/>
                                  </p:stCondLst>
                                  <p:childTnLst>
                                    <p:set>
                                      <p:cBhvr>
                                        <p:cTn id="57" dur="1" fill="hold">
                                          <p:stCondLst>
                                            <p:cond delay="0"/>
                                          </p:stCondLst>
                                        </p:cTn>
                                        <p:tgtEl>
                                          <p:spTgt spid="2"/>
                                        </p:tgtEl>
                                        <p:attrNameLst>
                                          <p:attrName>style.visibility</p:attrName>
                                        </p:attrNameLst>
                                      </p:cBhvr>
                                      <p:to>
                                        <p:strVal val="visible"/>
                                      </p:to>
                                    </p:set>
                                    <p:anim calcmode="lin" valueType="num">
                                      <p:cBhvr>
                                        <p:cTn id="58" dur="500" fill="hold"/>
                                        <p:tgtEl>
                                          <p:spTgt spid="2"/>
                                        </p:tgtEl>
                                        <p:attrNameLst>
                                          <p:attrName>ppt_w</p:attrName>
                                        </p:attrNameLst>
                                      </p:cBhvr>
                                      <p:tavLst>
                                        <p:tav tm="0">
                                          <p:val>
                                            <p:fltVal val="0"/>
                                          </p:val>
                                        </p:tav>
                                        <p:tav tm="100000">
                                          <p:val>
                                            <p:strVal val="#ppt_w"/>
                                          </p:val>
                                        </p:tav>
                                      </p:tavLst>
                                    </p:anim>
                                    <p:anim calcmode="lin" valueType="num">
                                      <p:cBhvr>
                                        <p:cTn id="59" dur="500" fill="hold"/>
                                        <p:tgtEl>
                                          <p:spTgt spid="2"/>
                                        </p:tgtEl>
                                        <p:attrNameLst>
                                          <p:attrName>ppt_h</p:attrName>
                                        </p:attrNameLst>
                                      </p:cBhvr>
                                      <p:tavLst>
                                        <p:tav tm="0">
                                          <p:val>
                                            <p:fltVal val="0"/>
                                          </p:val>
                                        </p:tav>
                                        <p:tav tm="100000">
                                          <p:val>
                                            <p:strVal val="#ppt_h"/>
                                          </p:val>
                                        </p:tav>
                                      </p:tavLst>
                                    </p:anim>
                                    <p:animEffect transition="in" filter="fade">
                                      <p:cBhvr>
                                        <p:cTn id="60" dur="500"/>
                                        <p:tgtEl>
                                          <p:spTgt spid="2"/>
                                        </p:tgtEl>
                                      </p:cBhvr>
                                    </p:animEffect>
                                  </p:childTnLst>
                                </p:cTn>
                              </p:par>
                            </p:childTnLst>
                          </p:cTn>
                        </p:par>
                        <p:par>
                          <p:cTn id="61" fill="hold">
                            <p:stCondLst>
                              <p:cond delay="5850"/>
                            </p:stCondLst>
                            <p:childTnLst>
                              <p:par>
                                <p:cTn id="62" presetID="42"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1000" fill="hold"/>
                                        <p:tgtEl>
                                          <p:spTgt spid="28"/>
                                        </p:tgtEl>
                                        <p:attrNameLst>
                                          <p:attrName>ppt_y</p:attrName>
                                        </p:attrNameLst>
                                      </p:cBhvr>
                                      <p:tavLst>
                                        <p:tav tm="0">
                                          <p:val>
                                            <p:strVal val="#ppt_y+.1"/>
                                          </p:val>
                                        </p:tav>
                                        <p:tav tm="100000">
                                          <p:val>
                                            <p:strVal val="#ppt_y"/>
                                          </p:val>
                                        </p:tav>
                                      </p:tavLst>
                                    </p:anim>
                                  </p:childTnLst>
                                </p:cTn>
                              </p:par>
                            </p:childTnLst>
                          </p:cTn>
                        </p:par>
                        <p:par>
                          <p:cTn id="67" fill="hold">
                            <p:stCondLst>
                              <p:cond delay="6850"/>
                            </p:stCondLst>
                            <p:childTnLst>
                              <p:par>
                                <p:cTn id="68" presetID="22" presetClass="entr" presetSubtype="2" fill="hold" grpId="0" nodeType="afterEffect">
                                  <p:stCondLst>
                                    <p:cond delay="0"/>
                                  </p:stCondLst>
                                  <p:childTnLst>
                                    <p:set>
                                      <p:cBhvr>
                                        <p:cTn id="69" dur="1" fill="hold">
                                          <p:stCondLst>
                                            <p:cond delay="0"/>
                                          </p:stCondLst>
                                        </p:cTn>
                                        <p:tgtEl>
                                          <p:spTgt spid="20"/>
                                        </p:tgtEl>
                                        <p:attrNameLst>
                                          <p:attrName>style.visibility</p:attrName>
                                        </p:attrNameLst>
                                      </p:cBhvr>
                                      <p:to>
                                        <p:strVal val="visible"/>
                                      </p:to>
                                    </p:set>
                                    <p:animEffect transition="in" filter="wipe(right)">
                                      <p:cBhvr>
                                        <p:cTn id="70" dur="500"/>
                                        <p:tgtEl>
                                          <p:spTgt spid="20"/>
                                        </p:tgtEl>
                                      </p:cBhvr>
                                    </p:animEffect>
                                  </p:childTnLst>
                                </p:cTn>
                              </p:par>
                              <p:par>
                                <p:cTn id="71" presetID="22" presetClass="entr" presetSubtype="8" fill="hold" grpId="0" nodeType="withEffect">
                                  <p:stCondLst>
                                    <p:cond delay="350"/>
                                  </p:stCondLst>
                                  <p:childTnLst>
                                    <p:set>
                                      <p:cBhvr>
                                        <p:cTn id="72" dur="1" fill="hold">
                                          <p:stCondLst>
                                            <p:cond delay="0"/>
                                          </p:stCondLst>
                                        </p:cTn>
                                        <p:tgtEl>
                                          <p:spTgt spid="21"/>
                                        </p:tgtEl>
                                        <p:attrNameLst>
                                          <p:attrName>style.visibility</p:attrName>
                                        </p:attrNameLst>
                                      </p:cBhvr>
                                      <p:to>
                                        <p:strVal val="visible"/>
                                      </p:to>
                                    </p:set>
                                    <p:animEffect transition="in" filter="wipe(left)">
                                      <p:cBhvr>
                                        <p:cTn id="73" dur="500"/>
                                        <p:tgtEl>
                                          <p:spTgt spid="21"/>
                                        </p:tgtEl>
                                      </p:cBhvr>
                                    </p:animEffect>
                                  </p:childTnLst>
                                </p:cTn>
                              </p:par>
                            </p:childTnLst>
                          </p:cTn>
                        </p:par>
                        <p:par>
                          <p:cTn id="74" fill="hold">
                            <p:stCondLst>
                              <p:cond delay="7700"/>
                            </p:stCondLst>
                            <p:childTnLst>
                              <p:par>
                                <p:cTn id="75" presetID="53" presetClass="entr" presetSubtype="16" fill="hold" nodeType="afterEffect">
                                  <p:stCondLst>
                                    <p:cond delay="0"/>
                                  </p:stCondLst>
                                  <p:childTnLst>
                                    <p:set>
                                      <p:cBhvr>
                                        <p:cTn id="76" dur="1" fill="hold">
                                          <p:stCondLst>
                                            <p:cond delay="0"/>
                                          </p:stCondLst>
                                        </p:cTn>
                                        <p:tgtEl>
                                          <p:spTgt spid="3"/>
                                        </p:tgtEl>
                                        <p:attrNameLst>
                                          <p:attrName>style.visibility</p:attrName>
                                        </p:attrNameLst>
                                      </p:cBhvr>
                                      <p:to>
                                        <p:strVal val="visible"/>
                                      </p:to>
                                    </p:set>
                                    <p:anim calcmode="lin" valueType="num">
                                      <p:cBhvr>
                                        <p:cTn id="77" dur="500" fill="hold"/>
                                        <p:tgtEl>
                                          <p:spTgt spid="3"/>
                                        </p:tgtEl>
                                        <p:attrNameLst>
                                          <p:attrName>ppt_w</p:attrName>
                                        </p:attrNameLst>
                                      </p:cBhvr>
                                      <p:tavLst>
                                        <p:tav tm="0">
                                          <p:val>
                                            <p:fltVal val="0"/>
                                          </p:val>
                                        </p:tav>
                                        <p:tav tm="100000">
                                          <p:val>
                                            <p:strVal val="#ppt_w"/>
                                          </p:val>
                                        </p:tav>
                                      </p:tavLst>
                                    </p:anim>
                                    <p:anim calcmode="lin" valueType="num">
                                      <p:cBhvr>
                                        <p:cTn id="78" dur="500" fill="hold"/>
                                        <p:tgtEl>
                                          <p:spTgt spid="3"/>
                                        </p:tgtEl>
                                        <p:attrNameLst>
                                          <p:attrName>ppt_h</p:attrName>
                                        </p:attrNameLst>
                                      </p:cBhvr>
                                      <p:tavLst>
                                        <p:tav tm="0">
                                          <p:val>
                                            <p:fltVal val="0"/>
                                          </p:val>
                                        </p:tav>
                                        <p:tav tm="100000">
                                          <p:val>
                                            <p:strVal val="#ppt_h"/>
                                          </p:val>
                                        </p:tav>
                                      </p:tavLst>
                                    </p:anim>
                                    <p:animEffect transition="in" filter="fade">
                                      <p:cBhvr>
                                        <p:cTn id="79" dur="500"/>
                                        <p:tgtEl>
                                          <p:spTgt spid="3"/>
                                        </p:tgtEl>
                                      </p:cBhvr>
                                    </p:animEffect>
                                  </p:childTnLst>
                                </p:cTn>
                              </p:par>
                            </p:childTnLst>
                          </p:cTn>
                        </p:par>
                        <p:par>
                          <p:cTn id="80" fill="hold">
                            <p:stCondLst>
                              <p:cond delay="8200"/>
                            </p:stCondLst>
                            <p:childTnLst>
                              <p:par>
                                <p:cTn id="81" presetID="42" presetClass="entr" presetSubtype="0"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Effect transition="in" filter="fade">
                                      <p:cBhvr>
                                        <p:cTn id="83" dur="1000"/>
                                        <p:tgtEl>
                                          <p:spTgt spid="32"/>
                                        </p:tgtEl>
                                      </p:cBhvr>
                                    </p:animEffect>
                                    <p:anim calcmode="lin" valueType="num">
                                      <p:cBhvr>
                                        <p:cTn id="84" dur="1000" fill="hold"/>
                                        <p:tgtEl>
                                          <p:spTgt spid="32"/>
                                        </p:tgtEl>
                                        <p:attrNameLst>
                                          <p:attrName>ppt_x</p:attrName>
                                        </p:attrNameLst>
                                      </p:cBhvr>
                                      <p:tavLst>
                                        <p:tav tm="0">
                                          <p:val>
                                            <p:strVal val="#ppt_x"/>
                                          </p:val>
                                        </p:tav>
                                        <p:tav tm="100000">
                                          <p:val>
                                            <p:strVal val="#ppt_x"/>
                                          </p:val>
                                        </p:tav>
                                      </p:tavLst>
                                    </p:anim>
                                    <p:anim calcmode="lin" valueType="num">
                                      <p:cBhvr>
                                        <p:cTn id="85" dur="1000" fill="hold"/>
                                        <p:tgtEl>
                                          <p:spTgt spid="32"/>
                                        </p:tgtEl>
                                        <p:attrNameLst>
                                          <p:attrName>ppt_y</p:attrName>
                                        </p:attrNameLst>
                                      </p:cBhvr>
                                      <p:tavLst>
                                        <p:tav tm="0">
                                          <p:val>
                                            <p:strVal val="#ppt_y+.1"/>
                                          </p:val>
                                        </p:tav>
                                        <p:tav tm="100000">
                                          <p:val>
                                            <p:strVal val="#ppt_y"/>
                                          </p:val>
                                        </p:tav>
                                      </p:tavLst>
                                    </p:anim>
                                  </p:childTnLst>
                                </p:cTn>
                              </p:par>
                            </p:childTnLst>
                          </p:cTn>
                        </p:par>
                        <p:par>
                          <p:cTn id="86" fill="hold">
                            <p:stCondLst>
                              <p:cond delay="9200"/>
                            </p:stCondLst>
                            <p:childTnLst>
                              <p:par>
                                <p:cTn id="87" presetID="22" presetClass="entr" presetSubtype="2"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wipe(right)">
                                      <p:cBhvr>
                                        <p:cTn id="89" dur="500"/>
                                        <p:tgtEl>
                                          <p:spTgt spid="23"/>
                                        </p:tgtEl>
                                      </p:cBhvr>
                                    </p:animEffect>
                                  </p:childTnLst>
                                </p:cTn>
                              </p:par>
                              <p:par>
                                <p:cTn id="90" presetID="22" presetClass="entr" presetSubtype="8" fill="hold" grpId="0" nodeType="withEffect">
                                  <p:stCondLst>
                                    <p:cond delay="350"/>
                                  </p:stCondLst>
                                  <p:childTnLst>
                                    <p:set>
                                      <p:cBhvr>
                                        <p:cTn id="91" dur="1" fill="hold">
                                          <p:stCondLst>
                                            <p:cond delay="0"/>
                                          </p:stCondLst>
                                        </p:cTn>
                                        <p:tgtEl>
                                          <p:spTgt spid="24"/>
                                        </p:tgtEl>
                                        <p:attrNameLst>
                                          <p:attrName>style.visibility</p:attrName>
                                        </p:attrNameLst>
                                      </p:cBhvr>
                                      <p:to>
                                        <p:strVal val="visible"/>
                                      </p:to>
                                    </p:set>
                                    <p:animEffect transition="in" filter="wipe(left)">
                                      <p:cBhvr>
                                        <p:cTn id="92" dur="500"/>
                                        <p:tgtEl>
                                          <p:spTgt spid="24"/>
                                        </p:tgtEl>
                                      </p:cBhvr>
                                    </p:animEffect>
                                  </p:childTnLst>
                                </p:cTn>
                              </p:par>
                            </p:childTnLst>
                          </p:cTn>
                        </p:par>
                        <p:par>
                          <p:cTn id="93" fill="hold">
                            <p:stCondLst>
                              <p:cond delay="10050"/>
                            </p:stCondLst>
                            <p:childTnLst>
                              <p:par>
                                <p:cTn id="94" presetID="53" presetClass="entr" presetSubtype="16" fill="hold" nodeType="afterEffect">
                                  <p:stCondLst>
                                    <p:cond delay="0"/>
                                  </p:stCondLst>
                                  <p:childTnLst>
                                    <p:set>
                                      <p:cBhvr>
                                        <p:cTn id="95" dur="1" fill="hold">
                                          <p:stCondLst>
                                            <p:cond delay="0"/>
                                          </p:stCondLst>
                                        </p:cTn>
                                        <p:tgtEl>
                                          <p:spTgt spid="4"/>
                                        </p:tgtEl>
                                        <p:attrNameLst>
                                          <p:attrName>style.visibility</p:attrName>
                                        </p:attrNameLst>
                                      </p:cBhvr>
                                      <p:to>
                                        <p:strVal val="visible"/>
                                      </p:to>
                                    </p:set>
                                    <p:anim calcmode="lin" valueType="num">
                                      <p:cBhvr>
                                        <p:cTn id="96" dur="500" fill="hold"/>
                                        <p:tgtEl>
                                          <p:spTgt spid="4"/>
                                        </p:tgtEl>
                                        <p:attrNameLst>
                                          <p:attrName>ppt_w</p:attrName>
                                        </p:attrNameLst>
                                      </p:cBhvr>
                                      <p:tavLst>
                                        <p:tav tm="0">
                                          <p:val>
                                            <p:fltVal val="0"/>
                                          </p:val>
                                        </p:tav>
                                        <p:tav tm="100000">
                                          <p:val>
                                            <p:strVal val="#ppt_w"/>
                                          </p:val>
                                        </p:tav>
                                      </p:tavLst>
                                    </p:anim>
                                    <p:anim calcmode="lin" valueType="num">
                                      <p:cBhvr>
                                        <p:cTn id="97" dur="500" fill="hold"/>
                                        <p:tgtEl>
                                          <p:spTgt spid="4"/>
                                        </p:tgtEl>
                                        <p:attrNameLst>
                                          <p:attrName>ppt_h</p:attrName>
                                        </p:attrNameLst>
                                      </p:cBhvr>
                                      <p:tavLst>
                                        <p:tav tm="0">
                                          <p:val>
                                            <p:fltVal val="0"/>
                                          </p:val>
                                        </p:tav>
                                        <p:tav tm="100000">
                                          <p:val>
                                            <p:strVal val="#ppt_h"/>
                                          </p:val>
                                        </p:tav>
                                      </p:tavLst>
                                    </p:anim>
                                    <p:animEffect transition="in" filter="fade">
                                      <p:cBhvr>
                                        <p:cTn id="98" dur="500"/>
                                        <p:tgtEl>
                                          <p:spTgt spid="4"/>
                                        </p:tgtEl>
                                      </p:cBhvr>
                                    </p:animEffect>
                                  </p:childTnLst>
                                </p:cTn>
                              </p:par>
                            </p:childTnLst>
                          </p:cTn>
                        </p:par>
                        <p:par>
                          <p:cTn id="99" fill="hold">
                            <p:stCondLst>
                              <p:cond delay="10550"/>
                            </p:stCondLst>
                            <p:childTnLst>
                              <p:par>
                                <p:cTn id="100" presetID="42" presetClass="entr" presetSubtype="0" fill="hold" grpId="0" nodeType="afterEffect">
                                  <p:stCondLst>
                                    <p:cond delay="0"/>
                                  </p:stCondLst>
                                  <p:childTnLst>
                                    <p:set>
                                      <p:cBhvr>
                                        <p:cTn id="101" dur="1" fill="hold">
                                          <p:stCondLst>
                                            <p:cond delay="0"/>
                                          </p:stCondLst>
                                        </p:cTn>
                                        <p:tgtEl>
                                          <p:spTgt spid="33"/>
                                        </p:tgtEl>
                                        <p:attrNameLst>
                                          <p:attrName>style.visibility</p:attrName>
                                        </p:attrNameLst>
                                      </p:cBhvr>
                                      <p:to>
                                        <p:strVal val="visible"/>
                                      </p:to>
                                    </p:set>
                                    <p:animEffect transition="in" filter="fade">
                                      <p:cBhvr>
                                        <p:cTn id="102" dur="1000"/>
                                        <p:tgtEl>
                                          <p:spTgt spid="33"/>
                                        </p:tgtEl>
                                      </p:cBhvr>
                                    </p:animEffect>
                                    <p:anim calcmode="lin" valueType="num">
                                      <p:cBhvr>
                                        <p:cTn id="103" dur="1000" fill="hold"/>
                                        <p:tgtEl>
                                          <p:spTgt spid="33"/>
                                        </p:tgtEl>
                                        <p:attrNameLst>
                                          <p:attrName>ppt_x</p:attrName>
                                        </p:attrNameLst>
                                      </p:cBhvr>
                                      <p:tavLst>
                                        <p:tav tm="0">
                                          <p:val>
                                            <p:strVal val="#ppt_x"/>
                                          </p:val>
                                        </p:tav>
                                        <p:tav tm="100000">
                                          <p:val>
                                            <p:strVal val="#ppt_x"/>
                                          </p:val>
                                        </p:tav>
                                      </p:tavLst>
                                    </p:anim>
                                    <p:anim calcmode="lin" valueType="num">
                                      <p:cBhvr>
                                        <p:cTn id="104" dur="1000" fill="hold"/>
                                        <p:tgtEl>
                                          <p:spTgt spid="33"/>
                                        </p:tgtEl>
                                        <p:attrNameLst>
                                          <p:attrName>ppt_y</p:attrName>
                                        </p:attrNameLst>
                                      </p:cBhvr>
                                      <p:tavLst>
                                        <p:tav tm="0">
                                          <p:val>
                                            <p:strVal val="#ppt_y+.1"/>
                                          </p:val>
                                        </p:tav>
                                        <p:tav tm="100000">
                                          <p:val>
                                            <p:strVal val="#ppt_y"/>
                                          </p:val>
                                        </p:tav>
                                      </p:tavLst>
                                    </p:anim>
                                  </p:childTnLst>
                                </p:cTn>
                              </p:par>
                            </p:childTnLst>
                          </p:cTn>
                        </p:par>
                        <p:par>
                          <p:cTn id="105" fill="hold">
                            <p:stCondLst>
                              <p:cond delay="11550"/>
                            </p:stCondLst>
                            <p:childTnLst>
                              <p:par>
                                <p:cTn id="106" presetID="22" presetClass="entr" presetSubtype="2" fill="hold" grpId="0" nodeType="afterEffect">
                                  <p:stCondLst>
                                    <p:cond delay="0"/>
                                  </p:stCondLst>
                                  <p:childTnLst>
                                    <p:set>
                                      <p:cBhvr>
                                        <p:cTn id="107" dur="1" fill="hold">
                                          <p:stCondLst>
                                            <p:cond delay="0"/>
                                          </p:stCondLst>
                                        </p:cTn>
                                        <p:tgtEl>
                                          <p:spTgt spid="26"/>
                                        </p:tgtEl>
                                        <p:attrNameLst>
                                          <p:attrName>style.visibility</p:attrName>
                                        </p:attrNameLst>
                                      </p:cBhvr>
                                      <p:to>
                                        <p:strVal val="visible"/>
                                      </p:to>
                                    </p:set>
                                    <p:animEffect transition="in" filter="wipe(right)">
                                      <p:cBhvr>
                                        <p:cTn id="108" dur="500"/>
                                        <p:tgtEl>
                                          <p:spTgt spid="26"/>
                                        </p:tgtEl>
                                      </p:cBhvr>
                                    </p:animEffect>
                                  </p:childTnLst>
                                </p:cTn>
                              </p:par>
                              <p:par>
                                <p:cTn id="109" presetID="22" presetClass="entr" presetSubtype="8" fill="hold" grpId="0" nodeType="withEffect">
                                  <p:stCondLst>
                                    <p:cond delay="350"/>
                                  </p:stCondLst>
                                  <p:childTnLst>
                                    <p:set>
                                      <p:cBhvr>
                                        <p:cTn id="110" dur="1" fill="hold">
                                          <p:stCondLst>
                                            <p:cond delay="0"/>
                                          </p:stCondLst>
                                        </p:cTn>
                                        <p:tgtEl>
                                          <p:spTgt spid="27"/>
                                        </p:tgtEl>
                                        <p:attrNameLst>
                                          <p:attrName>style.visibility</p:attrName>
                                        </p:attrNameLst>
                                      </p:cBhvr>
                                      <p:to>
                                        <p:strVal val="visible"/>
                                      </p:to>
                                    </p:set>
                                    <p:animEffect transition="in" filter="wipe(left)">
                                      <p:cBhvr>
                                        <p:cTn id="111" dur="500"/>
                                        <p:tgtEl>
                                          <p:spTgt spid="27"/>
                                        </p:tgtEl>
                                      </p:cBhvr>
                                    </p:animEffect>
                                  </p:childTnLst>
                                </p:cTn>
                              </p:par>
                            </p:childTnLst>
                          </p:cTn>
                        </p:par>
                        <p:par>
                          <p:cTn id="112" fill="hold">
                            <p:stCondLst>
                              <p:cond delay="12400"/>
                            </p:stCondLst>
                            <p:childTnLst>
                              <p:par>
                                <p:cTn id="113" presetID="53" presetClass="entr" presetSubtype="16" fill="hold" nodeType="afterEffect">
                                  <p:stCondLst>
                                    <p:cond delay="0"/>
                                  </p:stCondLst>
                                  <p:childTnLst>
                                    <p:set>
                                      <p:cBhvr>
                                        <p:cTn id="114" dur="1" fill="hold">
                                          <p:stCondLst>
                                            <p:cond delay="0"/>
                                          </p:stCondLst>
                                        </p:cTn>
                                        <p:tgtEl>
                                          <p:spTgt spid="5"/>
                                        </p:tgtEl>
                                        <p:attrNameLst>
                                          <p:attrName>style.visibility</p:attrName>
                                        </p:attrNameLst>
                                      </p:cBhvr>
                                      <p:to>
                                        <p:strVal val="visible"/>
                                      </p:to>
                                    </p:set>
                                    <p:anim calcmode="lin" valueType="num">
                                      <p:cBhvr>
                                        <p:cTn id="115" dur="500" fill="hold"/>
                                        <p:tgtEl>
                                          <p:spTgt spid="5"/>
                                        </p:tgtEl>
                                        <p:attrNameLst>
                                          <p:attrName>ppt_w</p:attrName>
                                        </p:attrNameLst>
                                      </p:cBhvr>
                                      <p:tavLst>
                                        <p:tav tm="0">
                                          <p:val>
                                            <p:fltVal val="0"/>
                                          </p:val>
                                        </p:tav>
                                        <p:tav tm="100000">
                                          <p:val>
                                            <p:strVal val="#ppt_w"/>
                                          </p:val>
                                        </p:tav>
                                      </p:tavLst>
                                    </p:anim>
                                    <p:anim calcmode="lin" valueType="num">
                                      <p:cBhvr>
                                        <p:cTn id="116" dur="500" fill="hold"/>
                                        <p:tgtEl>
                                          <p:spTgt spid="5"/>
                                        </p:tgtEl>
                                        <p:attrNameLst>
                                          <p:attrName>ppt_h</p:attrName>
                                        </p:attrNameLst>
                                      </p:cBhvr>
                                      <p:tavLst>
                                        <p:tav tm="0">
                                          <p:val>
                                            <p:fltVal val="0"/>
                                          </p:val>
                                        </p:tav>
                                        <p:tav tm="100000">
                                          <p:val>
                                            <p:strVal val="#ppt_h"/>
                                          </p:val>
                                        </p:tav>
                                      </p:tavLst>
                                    </p:anim>
                                    <p:animEffect transition="in" filter="fade">
                                      <p:cBhvr>
                                        <p:cTn id="117" dur="500"/>
                                        <p:tgtEl>
                                          <p:spTgt spid="5"/>
                                        </p:tgtEl>
                                      </p:cBhvr>
                                    </p:animEffect>
                                  </p:childTnLst>
                                </p:cTn>
                              </p:par>
                            </p:childTnLst>
                          </p:cTn>
                        </p:par>
                        <p:par>
                          <p:cTn id="118" fill="hold">
                            <p:stCondLst>
                              <p:cond delay="12900"/>
                            </p:stCondLst>
                            <p:childTnLst>
                              <p:par>
                                <p:cTn id="119" presetID="42" presetClass="entr" presetSubtype="0"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fade">
                                      <p:cBhvr>
                                        <p:cTn id="121" dur="1000"/>
                                        <p:tgtEl>
                                          <p:spTgt spid="34"/>
                                        </p:tgtEl>
                                      </p:cBhvr>
                                    </p:animEffect>
                                    <p:anim calcmode="lin" valueType="num">
                                      <p:cBhvr>
                                        <p:cTn id="122" dur="1000" fill="hold"/>
                                        <p:tgtEl>
                                          <p:spTgt spid="34"/>
                                        </p:tgtEl>
                                        <p:attrNameLst>
                                          <p:attrName>ppt_x</p:attrName>
                                        </p:attrNameLst>
                                      </p:cBhvr>
                                      <p:tavLst>
                                        <p:tav tm="0">
                                          <p:val>
                                            <p:strVal val="#ppt_x"/>
                                          </p:val>
                                        </p:tav>
                                        <p:tav tm="100000">
                                          <p:val>
                                            <p:strVal val="#ppt_x"/>
                                          </p:val>
                                        </p:tav>
                                      </p:tavLst>
                                    </p:anim>
                                    <p:anim calcmode="lin" valueType="num">
                                      <p:cBhvr>
                                        <p:cTn id="123"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0" grpId="0" animBg="1"/>
      <p:bldP spid="23" grpId="0" animBg="1"/>
      <p:bldP spid="26" grpId="0" animBg="1"/>
      <p:bldP spid="39" grpId="0" animBg="1"/>
      <p:bldP spid="9" grpId="0" animBg="1"/>
      <p:bldP spid="28" grpId="0"/>
      <p:bldP spid="21" grpId="0" animBg="1"/>
      <p:bldP spid="32" grpId="0"/>
      <p:bldP spid="24" grpId="0" animBg="1"/>
      <p:bldP spid="33" grpId="0"/>
      <p:bldP spid="27" grpId="0" animBg="1"/>
      <p:bldP spid="34" grpId="0"/>
      <p:bldP spid="35" grpId="0" build="p"/>
      <p:bldP spid="36" grpId="0"/>
      <p:bldP spid="37"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EB8CD"/>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85C401"/>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A80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FF2B2A"/>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A80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FF2B2A"/>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85C401"/>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EB8CD"/>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chemeClr val="bg1"/>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chemeClr val="bg2">
                    <a:lumMod val="50000"/>
                  </a:schemeClr>
                </a:solidFill>
                <a:latin typeface="Bernard MT Condensed" panose="02050806060905020404" pitchFamily="18" charset="0"/>
              </a:rPr>
              <a:t>LOREM IPSUM DOLOR</a:t>
            </a:r>
          </a:p>
          <a:p>
            <a:pPr algn="ctr"/>
            <a:endParaRPr lang="en-US" sz="500" b="1" dirty="0">
              <a:solidFill>
                <a:schemeClr val="bg2">
                  <a:lumMod val="50000"/>
                </a:schemeClr>
              </a:solidFill>
              <a:latin typeface="Candara" panose="020E0502030303020204" pitchFamily="34" charset="0"/>
            </a:endParaRPr>
          </a:p>
          <a:p>
            <a:pPr algn="ctr"/>
            <a:r>
              <a:rPr lang="en-US" sz="1100" dirty="0">
                <a:solidFill>
                  <a:srgbClr val="76717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chemeClr val="tx1">
                    <a:lumMod val="75000"/>
                    <a:lumOff val="25000"/>
                  </a:schemeClr>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56595E"/>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56595E"/>
                </a:solidFill>
                <a:latin typeface="Bernard MT Condensed" panose="02050806060905020404" pitchFamily="18" charset="0"/>
              </a:rPr>
              <a:t>LOREM IPSUM DOLOR</a:t>
            </a:r>
            <a:endParaRPr lang="en-US" sz="2000" b="1" dirty="0">
              <a:solidFill>
                <a:srgbClr val="56595E"/>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85C401">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FF2B2A">
              <a:alpha val="6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FF2B2A"/>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85C401"/>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chemeClr val="bg1">
                <a:alpha val="50000"/>
              </a:schemeClr>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tx1">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8864" y="2535275"/>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781C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solidFill>
            <a:srgbClr val="4D4D4D">
              <a:alpha val="50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FFA803"/>
                </a:solidFill>
                <a:latin typeface="Bernard MT Condensed" panose="02050806060905020404" pitchFamily="18" charset="0"/>
              </a:rPr>
              <a:t>04</a:t>
            </a:r>
          </a:p>
          <a:p>
            <a:pPr algn="ctr"/>
            <a:r>
              <a:rPr lang="en-US" sz="1000" dirty="0">
                <a:solidFill>
                  <a:srgbClr val="FFA803"/>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FF2B2A"/>
                </a:solidFill>
                <a:latin typeface="Bernard MT Condensed" panose="02050806060905020404" pitchFamily="18" charset="0"/>
              </a:rPr>
              <a:t>01</a:t>
            </a:r>
          </a:p>
          <a:p>
            <a:pPr algn="ctr"/>
            <a:r>
              <a:rPr lang="en-US" sz="1000" dirty="0">
                <a:solidFill>
                  <a:srgbClr val="FF2B2A"/>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85C401"/>
                </a:solidFill>
                <a:latin typeface="Bernard MT Condensed" panose="02050806060905020404" pitchFamily="18" charset="0"/>
              </a:rPr>
              <a:t>02</a:t>
            </a:r>
          </a:p>
          <a:p>
            <a:pPr algn="ctr"/>
            <a:r>
              <a:rPr lang="en-US" sz="1000" dirty="0">
                <a:solidFill>
                  <a:srgbClr val="85C401"/>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3EB8CD"/>
                </a:solidFill>
                <a:latin typeface="Bernard MT Condensed" panose="02050806060905020404" pitchFamily="18" charset="0"/>
              </a:rPr>
              <a:t>03</a:t>
            </a:r>
          </a:p>
          <a:p>
            <a:pPr algn="ctr"/>
            <a:r>
              <a:rPr lang="en-US" sz="1000" dirty="0">
                <a:solidFill>
                  <a:srgbClr val="3EB8CD"/>
                </a:solidFill>
              </a:rPr>
              <a:t>OPTION</a:t>
            </a:r>
          </a:p>
        </p:txBody>
      </p:sp>
    </p:spTree>
    <p:extLst>
      <p:ext uri="{BB962C8B-B14F-4D97-AF65-F5344CB8AC3E}">
        <p14:creationId xmlns:p14="http://schemas.microsoft.com/office/powerpoint/2010/main" val="22136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2B2A"/>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85C401"/>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EB8C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A80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1AA8D"/>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2B2A"/>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85C401"/>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3EB8C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FFA803"/>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01AA8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4781C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4781C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chemeClr val="bg2">
                    <a:lumMod val="25000"/>
                  </a:schemeClr>
                </a:solidFill>
                <a:latin typeface="Bernard MT Condensed" panose="02050806060905020404" pitchFamily="18" charset="0"/>
              </a:rPr>
              <a:t>$12,481</a:t>
            </a:r>
            <a:endParaRPr lang="en-US" sz="2000" dirty="0">
              <a:solidFill>
                <a:schemeClr val="bg2">
                  <a:lumMod val="25000"/>
                </a:schemeClr>
              </a:solidFill>
            </a:endParaRPr>
          </a:p>
        </p:txBody>
      </p:sp>
    </p:spTree>
    <p:extLst>
      <p:ext uri="{BB962C8B-B14F-4D97-AF65-F5344CB8AC3E}">
        <p14:creationId xmlns:p14="http://schemas.microsoft.com/office/powerpoint/2010/main" val="1288897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solidFill>
              <a:srgbClr val="01AA8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2008</a:t>
            </a:r>
          </a:p>
          <a:p>
            <a:pPr algn="ctr"/>
            <a:r>
              <a:rPr lang="en-US" sz="900" b="1" dirty="0">
                <a:solidFill>
                  <a:schemeClr val="bg1"/>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2010</a:t>
            </a:r>
          </a:p>
          <a:p>
            <a:pPr algn="ctr"/>
            <a:r>
              <a:rPr lang="en-US" sz="900" b="1" dirty="0">
                <a:solidFill>
                  <a:schemeClr val="bg1"/>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2012</a:t>
            </a:r>
          </a:p>
          <a:p>
            <a:pPr algn="ctr"/>
            <a:r>
              <a:rPr lang="en-US" sz="900" b="1" dirty="0">
                <a:solidFill>
                  <a:schemeClr val="bg1"/>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2018</a:t>
            </a:r>
          </a:p>
          <a:p>
            <a:pPr algn="ctr"/>
            <a:r>
              <a:rPr lang="en-US" sz="900" b="1" dirty="0">
                <a:solidFill>
                  <a:schemeClr val="bg1"/>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chemeClr val="bg1"/>
                </a:solidFill>
                <a:latin typeface="Bernard MT Condensed" panose="02050806060905020404" pitchFamily="18" charset="0"/>
              </a:rPr>
              <a:t>2020</a:t>
            </a:r>
          </a:p>
          <a:p>
            <a:pPr algn="ctr"/>
            <a:r>
              <a:rPr lang="en-US" sz="900" b="1" dirty="0">
                <a:solidFill>
                  <a:schemeClr val="bg1"/>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rgbClr val="01AA8D"/>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85C401"/>
                </a:solidFill>
                <a:latin typeface="Bernard MT Condensed" panose="02050806060905020404" pitchFamily="18" charset="0"/>
              </a:rPr>
              <a:t>$278</a:t>
            </a:r>
            <a:br>
              <a:rPr lang="en-US" sz="1600" dirty="0">
                <a:solidFill>
                  <a:srgbClr val="85C401"/>
                </a:solidFill>
                <a:latin typeface="Bernard MT Condensed" panose="02050806060905020404" pitchFamily="18" charset="0"/>
              </a:rPr>
            </a:br>
            <a:r>
              <a:rPr lang="en-US" sz="1600" dirty="0">
                <a:solidFill>
                  <a:srgbClr val="85C401"/>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FF2B2A"/>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FF2B2A"/>
                </a:solidFill>
                <a:latin typeface="Bernard MT Condensed" panose="02050806060905020404" pitchFamily="18" charset="0"/>
              </a:rPr>
              <a:t>$223</a:t>
            </a:r>
            <a:br>
              <a:rPr lang="en-US" sz="1600" dirty="0">
                <a:solidFill>
                  <a:srgbClr val="FF2B2A"/>
                </a:solidFill>
                <a:latin typeface="Bernard MT Condensed" panose="02050806060905020404" pitchFamily="18" charset="0"/>
              </a:rPr>
            </a:br>
            <a:r>
              <a:rPr lang="en-US" sz="1600" dirty="0">
                <a:solidFill>
                  <a:srgbClr val="FF2B2A"/>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FFA803"/>
                </a:solidFill>
                <a:latin typeface="Bernard MT Condensed" panose="02050806060905020404" pitchFamily="18" charset="0"/>
              </a:rPr>
              <a:t>$321</a:t>
            </a:r>
            <a:br>
              <a:rPr lang="en-US" sz="1600" dirty="0">
                <a:solidFill>
                  <a:srgbClr val="FFA803"/>
                </a:solidFill>
                <a:latin typeface="Bernard MT Condensed" panose="02050806060905020404" pitchFamily="18" charset="0"/>
              </a:rPr>
            </a:br>
            <a:r>
              <a:rPr lang="en-US" sz="1600" dirty="0">
                <a:solidFill>
                  <a:srgbClr val="FFA803"/>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solidFill>
              <a:schemeClr val="bg2">
                <a:lumMod val="25000"/>
              </a:schemeClr>
            </a:soli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A5A5A5"/>
                </a:solidFill>
                <a:latin typeface="Bernard MT Condensed" panose="02050806060905020404" pitchFamily="18" charset="0"/>
              </a:rPr>
              <a:t>$</a:t>
            </a:r>
            <a:r>
              <a:rPr lang="en-US" sz="1600" dirty="0">
                <a:solidFill>
                  <a:srgbClr val="3EB8CD"/>
                </a:solidFill>
                <a:latin typeface="Bernard MT Condensed" panose="02050806060905020404" pitchFamily="18" charset="0"/>
              </a:rPr>
              <a:t>199</a:t>
            </a:r>
            <a:br>
              <a:rPr lang="en-US" sz="1600" dirty="0">
                <a:solidFill>
                  <a:srgbClr val="3EB8CD"/>
                </a:solidFill>
                <a:latin typeface="Bernard MT Condensed" panose="02050806060905020404" pitchFamily="18" charset="0"/>
              </a:rPr>
            </a:br>
            <a:r>
              <a:rPr lang="en-US" sz="1600" dirty="0">
                <a:solidFill>
                  <a:srgbClr val="3EB8CD"/>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4781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FF2B2A"/>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3EB8CD"/>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85C401"/>
                </a:solidFill>
                <a:latin typeface="Bernard MT Condensed" panose="02050806060905020404" pitchFamily="18" charset="0"/>
              </a:rPr>
              <a:t>Lorem Ipsum</a:t>
            </a:r>
          </a:p>
          <a:p>
            <a:endParaRPr lang="en-US" sz="600" dirty="0">
              <a:solidFill>
                <a:srgbClr val="56595E"/>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4781CB"/>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FFA803"/>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1AA8D"/>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D4D4D"/>
                  </a:solidFill>
                </a:rPr>
                <a:t>YOUR TITLE HERE</a:t>
              </a:r>
              <a:endParaRPr lang="en-US" sz="1700" dirty="0">
                <a:solidFill>
                  <a:srgbClr val="4D4D4D"/>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1AA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FF2B2A"/>
                </a:solidFill>
                <a:latin typeface="Bernard MT Condensed" panose="02050806060905020404" pitchFamily="18" charset="0"/>
              </a:rPr>
              <a:t>LOREM IPSUM DOLOR</a:t>
            </a:r>
          </a:p>
          <a:p>
            <a:pPr algn="r" defTabSz="1219170">
              <a:spcBef>
                <a:spcPct val="20000"/>
              </a:spcBef>
              <a:defRPr/>
            </a:pPr>
            <a:endParaRPr lang="en-US" sz="1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56595E"/>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2B2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85C40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EB8C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FFA80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1AA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bg2">
              <a:lumMod val="10000"/>
              <a:alpha val="5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F2B2A"/>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85C40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3EB8CD"/>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25000"/>
                  </a:schemeClr>
                </a:solidFill>
                <a:latin typeface="Candara" panose="020E0502030303020204" pitchFamily="34" charset="0"/>
              </a:rPr>
              <a:t>CANADA MAP</a:t>
            </a:r>
          </a:p>
          <a:p>
            <a:pPr algn="r"/>
            <a:r>
              <a:rPr lang="en-US" dirty="0">
                <a:solidFill>
                  <a:schemeClr val="bg2">
                    <a:lumMod val="25000"/>
                  </a:schemeClr>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effectLst/>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rgbClr val="56595E"/>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rgbClr val="56595E"/>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1280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812800" y="1574800"/>
            <a:ext cx="2619488" cy="347164"/>
          </a:xfrm>
          <a:prstGeom prst="rect">
            <a:avLst/>
          </a:prstGeom>
          <a:solidFill>
            <a:srgbClr val="FF2B2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0" name="Rectangle 9"/>
          <p:cNvSpPr/>
          <p:nvPr/>
        </p:nvSpPr>
        <p:spPr>
          <a:xfrm>
            <a:off x="343228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432288" y="1574800"/>
            <a:ext cx="2619488" cy="347164"/>
          </a:xfrm>
          <a:prstGeom prst="rect">
            <a:avLst/>
          </a:prstGeom>
          <a:solidFill>
            <a:srgbClr val="85C401"/>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2" name="Rectangle 11"/>
          <p:cNvSpPr/>
          <p:nvPr/>
        </p:nvSpPr>
        <p:spPr>
          <a:xfrm>
            <a:off x="603862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38624" y="1574800"/>
            <a:ext cx="2619488" cy="347164"/>
          </a:xfrm>
          <a:prstGeom prst="rect">
            <a:avLst/>
          </a:prstGeom>
          <a:solidFill>
            <a:srgbClr val="3EB8CD"/>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4" name="Rectangle 13"/>
          <p:cNvSpPr/>
          <p:nvPr/>
        </p:nvSpPr>
        <p:spPr>
          <a:xfrm>
            <a:off x="865811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658112" y="1574800"/>
            <a:ext cx="2619488" cy="347164"/>
          </a:xfrm>
          <a:prstGeom prst="rect">
            <a:avLst/>
          </a:prstGeom>
          <a:solidFill>
            <a:srgbClr val="FFA80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21" name="Text Box 10"/>
          <p:cNvSpPr txBox="1">
            <a:spLocks noChangeArrowheads="1"/>
          </p:cNvSpPr>
          <p:nvPr/>
        </p:nvSpPr>
        <p:spPr bwMode="auto">
          <a:xfrm>
            <a:off x="1025264"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644752"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251088" y="4969964"/>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8870576" y="4969963"/>
            <a:ext cx="2194560" cy="145270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493860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2B2A"/>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FFA803"/>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85C401"/>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EB8C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2B2A"/>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85C401"/>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3EB8C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FFA803"/>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56595E"/>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6000" b="-26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790952" y="1653799"/>
            <a:ext cx="4096497" cy="2294038"/>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rgbClr val="56595E"/>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tx1">
                      <a:lumMod val="65000"/>
                      <a:lumOff val="3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FFA803"/>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FF2B2A"/>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85C40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3EB8C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FFA803"/>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FF2B2A"/>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85C40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EB8CD"/>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43" name="Flowchart: Document 42">
            <a:extLst>
              <a:ext uri="{FF2B5EF4-FFF2-40B4-BE49-F238E27FC236}">
                <a16:creationId xmlns:a16="http://schemas.microsoft.com/office/drawing/2014/main" id="{2252C776-6A62-496D-BE79-EC9C99A1C2FE}"/>
              </a:ext>
            </a:extLst>
          </p:cNvPr>
          <p:cNvSpPr/>
          <p:nvPr/>
        </p:nvSpPr>
        <p:spPr>
          <a:xfrm rot="5400000">
            <a:off x="6482009" y="1146530"/>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750"/>
                                        <p:tgtEl>
                                          <p:spTgt spid="43"/>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right)">
                                      <p:cBhvr>
                                        <p:cTn id="10" dur="750"/>
                                        <p:tgtEl>
                                          <p:spTgt spid="48"/>
                                        </p:tgtEl>
                                      </p:cBhvr>
                                    </p:animEffect>
                                  </p:childTnLst>
                                </p:cTn>
                              </p:par>
                            </p:childTnLst>
                          </p:cTn>
                        </p:par>
                        <p:par>
                          <p:cTn id="11" fill="hold">
                            <p:stCondLst>
                              <p:cond delay="750"/>
                            </p:stCondLst>
                            <p:childTnLst>
                              <p:par>
                                <p:cTn id="12" presetID="42" presetClass="entr" presetSubtype="0" fill="hold" grpId="0" nodeType="afterEffect">
                                  <p:stCondLst>
                                    <p:cond delay="0"/>
                                  </p:stCondLst>
                                  <p:childTnLst>
                                    <p:set>
                                      <p:cBhvr>
                                        <p:cTn id="13" dur="1" fill="hold">
                                          <p:stCondLst>
                                            <p:cond delay="0"/>
                                          </p:stCondLst>
                                        </p:cTn>
                                        <p:tgtEl>
                                          <p:spTgt spid="47">
                                            <p:txEl>
                                              <p:pRg st="0" end="0"/>
                                            </p:txEl>
                                          </p:spTgt>
                                        </p:tgtEl>
                                        <p:attrNameLst>
                                          <p:attrName>style.visibility</p:attrName>
                                        </p:attrNameLst>
                                      </p:cBhvr>
                                      <p:to>
                                        <p:strVal val="visible"/>
                                      </p:to>
                                    </p:set>
                                    <p:animEffect transition="in" filter="fade">
                                      <p:cBhvr>
                                        <p:cTn id="14" dur="750"/>
                                        <p:tgtEl>
                                          <p:spTgt spid="47">
                                            <p:txEl>
                                              <p:pRg st="0" end="0"/>
                                            </p:txEl>
                                          </p:spTgt>
                                        </p:tgtEl>
                                      </p:cBhvr>
                                    </p:animEffect>
                                    <p:anim calcmode="lin" valueType="num">
                                      <p:cBhvr>
                                        <p:cTn id="15"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7">
                                            <p:txEl>
                                              <p:pRg st="2" end="2"/>
                                            </p:txEl>
                                          </p:spTgt>
                                        </p:tgtEl>
                                        <p:attrNameLst>
                                          <p:attrName>style.visibility</p:attrName>
                                        </p:attrNameLst>
                                      </p:cBhvr>
                                      <p:to>
                                        <p:strVal val="visible"/>
                                      </p:to>
                                    </p:set>
                                    <p:animEffect transition="in" filter="fade">
                                      <p:cBhvr>
                                        <p:cTn id="20" dur="750"/>
                                        <p:tgtEl>
                                          <p:spTgt spid="47">
                                            <p:txEl>
                                              <p:pRg st="2" end="2"/>
                                            </p:txEl>
                                          </p:spTgt>
                                        </p:tgtEl>
                                      </p:cBhvr>
                                    </p:animEffect>
                                    <p:anim calcmode="lin" valueType="num">
                                      <p:cBhvr>
                                        <p:cTn id="21"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47">
                                            <p:txEl>
                                              <p:pRg st="5" end="5"/>
                                            </p:txEl>
                                          </p:spTgt>
                                        </p:tgtEl>
                                        <p:attrNameLst>
                                          <p:attrName>style.visibility</p:attrName>
                                        </p:attrNameLst>
                                      </p:cBhvr>
                                      <p:to>
                                        <p:strVal val="visible"/>
                                      </p:to>
                                    </p:set>
                                    <p:animEffect transition="in" filter="fade">
                                      <p:cBhvr>
                                        <p:cTn id="26" dur="500"/>
                                        <p:tgtEl>
                                          <p:spTgt spid="47">
                                            <p:txEl>
                                              <p:pRg st="5" end="5"/>
                                            </p:txEl>
                                          </p:spTgt>
                                        </p:tgtEl>
                                      </p:cBhvr>
                                    </p:animEffect>
                                    <p:anim calcmode="lin" valueType="num">
                                      <p:cBhvr>
                                        <p:cTn id="27"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42" presetClass="entr" presetSubtype="0" fill="hold" grpId="0" nodeType="afterEffect">
                                  <p:stCondLst>
                                    <p:cond delay="0"/>
                                  </p:stCondLst>
                                  <p:childTnLst>
                                    <p:set>
                                      <p:cBhvr>
                                        <p:cTn id="31" dur="1" fill="hold">
                                          <p:stCondLst>
                                            <p:cond delay="0"/>
                                          </p:stCondLst>
                                        </p:cTn>
                                        <p:tgtEl>
                                          <p:spTgt spid="47">
                                            <p:txEl>
                                              <p:pRg st="7" end="7"/>
                                            </p:txEl>
                                          </p:spTgt>
                                        </p:tgtEl>
                                        <p:attrNameLst>
                                          <p:attrName>style.visibility</p:attrName>
                                        </p:attrNameLst>
                                      </p:cBhvr>
                                      <p:to>
                                        <p:strVal val="visible"/>
                                      </p:to>
                                    </p:set>
                                    <p:animEffect transition="in" filter="fade">
                                      <p:cBhvr>
                                        <p:cTn id="32" dur="500"/>
                                        <p:tgtEl>
                                          <p:spTgt spid="47">
                                            <p:txEl>
                                              <p:pRg st="7" end="7"/>
                                            </p:txEl>
                                          </p:spTgt>
                                        </p:tgtEl>
                                      </p:cBhvr>
                                    </p:animEffect>
                                    <p:anim calcmode="lin" valueType="num">
                                      <p:cBhvr>
                                        <p:cTn id="33"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250"/>
                            </p:stCondLst>
                            <p:childTnLst>
                              <p:par>
                                <p:cTn id="36" presetID="42" presetClass="entr" presetSubtype="0" fill="hold" grpId="0" nodeType="afterEffect">
                                  <p:stCondLst>
                                    <p:cond delay="0"/>
                                  </p:stCondLst>
                                  <p:childTnLst>
                                    <p:set>
                                      <p:cBhvr>
                                        <p:cTn id="37" dur="1" fill="hold">
                                          <p:stCondLst>
                                            <p:cond delay="0"/>
                                          </p:stCondLst>
                                        </p:cTn>
                                        <p:tgtEl>
                                          <p:spTgt spid="47">
                                            <p:txEl>
                                              <p:pRg st="9" end="9"/>
                                            </p:txEl>
                                          </p:spTgt>
                                        </p:tgtEl>
                                        <p:attrNameLst>
                                          <p:attrName>style.visibility</p:attrName>
                                        </p:attrNameLst>
                                      </p:cBhvr>
                                      <p:to>
                                        <p:strVal val="visible"/>
                                      </p:to>
                                    </p:set>
                                    <p:animEffect transition="in" filter="fade">
                                      <p:cBhvr>
                                        <p:cTn id="38" dur="500"/>
                                        <p:tgtEl>
                                          <p:spTgt spid="47">
                                            <p:txEl>
                                              <p:pRg st="9" end="9"/>
                                            </p:txEl>
                                          </p:spTgt>
                                        </p:tgtEl>
                                      </p:cBhvr>
                                    </p:animEffect>
                                    <p:anim calcmode="lin" valueType="num">
                                      <p:cBhvr>
                                        <p:cTn id="39"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750"/>
                            </p:stCondLst>
                            <p:childTnLst>
                              <p:par>
                                <p:cTn id="42" presetID="42" presetClass="entr" presetSubtype="0" fill="hold" grpId="0" nodeType="afterEffect">
                                  <p:stCondLst>
                                    <p:cond delay="0"/>
                                  </p:stCondLst>
                                  <p:childTnLst>
                                    <p:set>
                                      <p:cBhvr>
                                        <p:cTn id="43" dur="1" fill="hold">
                                          <p:stCondLst>
                                            <p:cond delay="0"/>
                                          </p:stCondLst>
                                        </p:cTn>
                                        <p:tgtEl>
                                          <p:spTgt spid="47">
                                            <p:txEl>
                                              <p:pRg st="11" end="11"/>
                                            </p:txEl>
                                          </p:spTgt>
                                        </p:tgtEl>
                                        <p:attrNameLst>
                                          <p:attrName>style.visibility</p:attrName>
                                        </p:attrNameLst>
                                      </p:cBhvr>
                                      <p:to>
                                        <p:strVal val="visible"/>
                                      </p:to>
                                    </p:set>
                                    <p:animEffect transition="in" filter="fade">
                                      <p:cBhvr>
                                        <p:cTn id="44" dur="500"/>
                                        <p:tgtEl>
                                          <p:spTgt spid="47">
                                            <p:txEl>
                                              <p:pRg st="11" end="11"/>
                                            </p:txEl>
                                          </p:spTgt>
                                        </p:tgtEl>
                                      </p:cBhvr>
                                    </p:animEffect>
                                    <p:anim calcmode="lin" valueType="num">
                                      <p:cBhvr>
                                        <p:cTn id="45"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2" presetClass="entr" presetSubtype="0" fill="hold" grpId="0" nodeType="afterEffect">
                                  <p:stCondLst>
                                    <p:cond delay="0"/>
                                  </p:stCondLst>
                                  <p:childTnLst>
                                    <p:set>
                                      <p:cBhvr>
                                        <p:cTn id="49" dur="1" fill="hold">
                                          <p:stCondLst>
                                            <p:cond delay="0"/>
                                          </p:stCondLst>
                                        </p:cTn>
                                        <p:tgtEl>
                                          <p:spTgt spid="47">
                                            <p:txEl>
                                              <p:pRg st="13" end="13"/>
                                            </p:txEl>
                                          </p:spTgt>
                                        </p:tgtEl>
                                        <p:attrNameLst>
                                          <p:attrName>style.visibility</p:attrName>
                                        </p:attrNameLst>
                                      </p:cBhvr>
                                      <p:to>
                                        <p:strVal val="visible"/>
                                      </p:to>
                                    </p:set>
                                    <p:animEffect transition="in" filter="fade">
                                      <p:cBhvr>
                                        <p:cTn id="50" dur="500"/>
                                        <p:tgtEl>
                                          <p:spTgt spid="47">
                                            <p:txEl>
                                              <p:pRg st="13" end="13"/>
                                            </p:txEl>
                                          </p:spTgt>
                                        </p:tgtEl>
                                      </p:cBhvr>
                                    </p:animEffect>
                                    <p:anim calcmode="lin" valueType="num">
                                      <p:cBhvr>
                                        <p:cTn id="51"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750"/>
                            </p:stCondLst>
                            <p:childTnLst>
                              <p:par>
                                <p:cTn id="54" presetID="2" presetClass="entr" presetSubtype="8"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 calcmode="lin" valueType="num">
                                      <p:cBhvr additive="base">
                                        <p:cTn id="56" dur="1000" fill="hold"/>
                                        <p:tgtEl>
                                          <p:spTgt spid="50"/>
                                        </p:tgtEl>
                                        <p:attrNameLst>
                                          <p:attrName>ppt_x</p:attrName>
                                        </p:attrNameLst>
                                      </p:cBhvr>
                                      <p:tavLst>
                                        <p:tav tm="0">
                                          <p:val>
                                            <p:strVal val="0-#ppt_w/2"/>
                                          </p:val>
                                        </p:tav>
                                        <p:tav tm="100000">
                                          <p:val>
                                            <p:strVal val="#ppt_x"/>
                                          </p:val>
                                        </p:tav>
                                      </p:tavLst>
                                    </p:anim>
                                    <p:anim calcmode="lin" valueType="num">
                                      <p:cBhvr additive="base">
                                        <p:cTn id="57" dur="1000" fill="hold"/>
                                        <p:tgtEl>
                                          <p:spTgt spid="50"/>
                                        </p:tgtEl>
                                        <p:attrNameLst>
                                          <p:attrName>ppt_y</p:attrName>
                                        </p:attrNameLst>
                                      </p:cBhvr>
                                      <p:tavLst>
                                        <p:tav tm="0">
                                          <p:val>
                                            <p:strVal val="#ppt_y"/>
                                          </p:val>
                                        </p:tav>
                                        <p:tav tm="100000">
                                          <p:val>
                                            <p:strVal val="#ppt_y"/>
                                          </p:val>
                                        </p:tav>
                                      </p:tavLst>
                                    </p:anim>
                                  </p:childTnLst>
                                </p:cTn>
                              </p:par>
                            </p:childTnLst>
                          </p:cTn>
                        </p:par>
                        <p:par>
                          <p:cTn id="58" fill="hold">
                            <p:stCondLst>
                              <p:cond delay="5750"/>
                            </p:stCondLst>
                            <p:childTnLst>
                              <p:par>
                                <p:cTn id="59" presetID="2" presetClass="entr" presetSubtype="8" fill="hold" nodeType="afterEffect">
                                  <p:stCondLst>
                                    <p:cond delay="0"/>
                                  </p:stCondLst>
                                  <p:childTnLst>
                                    <p:set>
                                      <p:cBhvr>
                                        <p:cTn id="60" dur="1" fill="hold">
                                          <p:stCondLst>
                                            <p:cond delay="0"/>
                                          </p:stCondLst>
                                        </p:cTn>
                                        <p:tgtEl>
                                          <p:spTgt spid="51"/>
                                        </p:tgtEl>
                                        <p:attrNameLst>
                                          <p:attrName>style.visibility</p:attrName>
                                        </p:attrNameLst>
                                      </p:cBhvr>
                                      <p:to>
                                        <p:strVal val="visible"/>
                                      </p:to>
                                    </p:set>
                                    <p:anim calcmode="lin" valueType="num">
                                      <p:cBhvr additive="base">
                                        <p:cTn id="61" dur="1000" fill="hold"/>
                                        <p:tgtEl>
                                          <p:spTgt spid="51"/>
                                        </p:tgtEl>
                                        <p:attrNameLst>
                                          <p:attrName>ppt_x</p:attrName>
                                        </p:attrNameLst>
                                      </p:cBhvr>
                                      <p:tavLst>
                                        <p:tav tm="0">
                                          <p:val>
                                            <p:strVal val="0-#ppt_w/2"/>
                                          </p:val>
                                        </p:tav>
                                        <p:tav tm="100000">
                                          <p:val>
                                            <p:strVal val="#ppt_x"/>
                                          </p:val>
                                        </p:tav>
                                      </p:tavLst>
                                    </p:anim>
                                    <p:anim calcmode="lin" valueType="num">
                                      <p:cBhvr additive="base">
                                        <p:cTn id="62" dur="1000" fill="hold"/>
                                        <p:tgtEl>
                                          <p:spTgt spid="51"/>
                                        </p:tgtEl>
                                        <p:attrNameLst>
                                          <p:attrName>ppt_y</p:attrName>
                                        </p:attrNameLst>
                                      </p:cBhvr>
                                      <p:tavLst>
                                        <p:tav tm="0">
                                          <p:val>
                                            <p:strVal val="#ppt_y"/>
                                          </p:val>
                                        </p:tav>
                                        <p:tav tm="100000">
                                          <p:val>
                                            <p:strVal val="#ppt_y"/>
                                          </p:val>
                                        </p:tav>
                                      </p:tavLst>
                                    </p:anim>
                                  </p:childTnLst>
                                </p:cTn>
                              </p:par>
                            </p:childTnLst>
                          </p:cTn>
                        </p:par>
                        <p:par>
                          <p:cTn id="63" fill="hold">
                            <p:stCondLst>
                              <p:cond delay="6750"/>
                            </p:stCondLst>
                            <p:childTnLst>
                              <p:par>
                                <p:cTn id="64" presetID="2" presetClass="entr" presetSubtype="8" fill="hold"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additive="base">
                                        <p:cTn id="66" dur="1000" fill="hold"/>
                                        <p:tgtEl>
                                          <p:spTgt spid="52"/>
                                        </p:tgtEl>
                                        <p:attrNameLst>
                                          <p:attrName>ppt_x</p:attrName>
                                        </p:attrNameLst>
                                      </p:cBhvr>
                                      <p:tavLst>
                                        <p:tav tm="0">
                                          <p:val>
                                            <p:strVal val="0-#ppt_w/2"/>
                                          </p:val>
                                        </p:tav>
                                        <p:tav tm="100000">
                                          <p:val>
                                            <p:strVal val="#ppt_x"/>
                                          </p:val>
                                        </p:tav>
                                      </p:tavLst>
                                    </p:anim>
                                    <p:anim calcmode="lin" valueType="num">
                                      <p:cBhvr additive="base">
                                        <p:cTn id="67" dur="1000" fill="hold"/>
                                        <p:tgtEl>
                                          <p:spTgt spid="52"/>
                                        </p:tgtEl>
                                        <p:attrNameLst>
                                          <p:attrName>ppt_y</p:attrName>
                                        </p:attrNameLst>
                                      </p:cBhvr>
                                      <p:tavLst>
                                        <p:tav tm="0">
                                          <p:val>
                                            <p:strVal val="#ppt_y"/>
                                          </p:val>
                                        </p:tav>
                                        <p:tav tm="100000">
                                          <p:val>
                                            <p:strVal val="#ppt_y"/>
                                          </p:val>
                                        </p:tav>
                                      </p:tavLst>
                                    </p:anim>
                                  </p:childTnLst>
                                </p:cTn>
                              </p:par>
                            </p:childTnLst>
                          </p:cTn>
                        </p:par>
                        <p:par>
                          <p:cTn id="68" fill="hold">
                            <p:stCondLst>
                              <p:cond delay="7750"/>
                            </p:stCondLst>
                            <p:childTnLst>
                              <p:par>
                                <p:cTn id="69" presetID="2" presetClass="entr" presetSubtype="8" fill="hold" nodeType="afterEffect">
                                  <p:stCondLst>
                                    <p:cond delay="0"/>
                                  </p:stCondLst>
                                  <p:childTnLst>
                                    <p:set>
                                      <p:cBhvr>
                                        <p:cTn id="70" dur="1" fill="hold">
                                          <p:stCondLst>
                                            <p:cond delay="0"/>
                                          </p:stCondLst>
                                        </p:cTn>
                                        <p:tgtEl>
                                          <p:spTgt spid="53"/>
                                        </p:tgtEl>
                                        <p:attrNameLst>
                                          <p:attrName>style.visibility</p:attrName>
                                        </p:attrNameLst>
                                      </p:cBhvr>
                                      <p:to>
                                        <p:strVal val="visible"/>
                                      </p:to>
                                    </p:set>
                                    <p:anim calcmode="lin" valueType="num">
                                      <p:cBhvr additive="base">
                                        <p:cTn id="71" dur="1000" fill="hold"/>
                                        <p:tgtEl>
                                          <p:spTgt spid="53"/>
                                        </p:tgtEl>
                                        <p:attrNameLst>
                                          <p:attrName>ppt_x</p:attrName>
                                        </p:attrNameLst>
                                      </p:cBhvr>
                                      <p:tavLst>
                                        <p:tav tm="0">
                                          <p:val>
                                            <p:strVal val="0-#ppt_w/2"/>
                                          </p:val>
                                        </p:tav>
                                        <p:tav tm="100000">
                                          <p:val>
                                            <p:strVal val="#ppt_x"/>
                                          </p:val>
                                        </p:tav>
                                      </p:tavLst>
                                    </p:anim>
                                    <p:anim calcmode="lin" valueType="num">
                                      <p:cBhvr additive="base">
                                        <p:cTn id="72"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uiExpand="1" build="p"/>
      <p:bldP spid="4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6000" b="-26000"/>
          </a:stretch>
        </a:blipFill>
        <a:effectLst/>
      </p:bgPr>
    </p:bg>
    <p:spTree>
      <p:nvGrpSpPr>
        <p:cNvPr id="1" name=""/>
        <p:cNvGrpSpPr/>
        <p:nvPr/>
      </p:nvGrpSpPr>
      <p:grpSpPr>
        <a:xfrm>
          <a:off x="0" y="0"/>
          <a:ext cx="0" cy="0"/>
          <a:chOff x="0" y="0"/>
          <a:chExt cx="0" cy="0"/>
        </a:xfrm>
      </p:grpSpPr>
      <p:sp>
        <p:nvSpPr>
          <p:cNvPr id="29" name="Flowchart: Document 28">
            <a:extLst>
              <a:ext uri="{FF2B5EF4-FFF2-40B4-BE49-F238E27FC236}">
                <a16:creationId xmlns:a16="http://schemas.microsoft.com/office/drawing/2014/main" id="{E7F199F7-28D2-40E3-9EC3-4288287807DA}"/>
              </a:ext>
            </a:extLst>
          </p:cNvPr>
          <p:cNvSpPr/>
          <p:nvPr/>
        </p:nvSpPr>
        <p:spPr>
          <a:xfrm rot="16200000" flipH="1">
            <a:off x="-1137988" y="1147152"/>
            <a:ext cx="6858000" cy="4561982"/>
          </a:xfrm>
          <a:prstGeom prst="flowChartDocument">
            <a:avLst/>
          </a:prstGeom>
          <a:solidFill>
            <a:schemeClr val="tx1">
              <a:alpha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 .</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a:p>
            <a:endParaRPr lang="en-US" sz="11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FF2B2A"/>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85C40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3EB8C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FFA80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750"/>
                            </p:stCondLst>
                            <p:childTnLst>
                              <p:par>
                                <p:cTn id="12" presetID="2" presetClass="entr" presetSubtype="2"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additive="base">
                                        <p:cTn id="14" dur="1500" fill="hold"/>
                                        <p:tgtEl>
                                          <p:spTgt spid="12"/>
                                        </p:tgtEl>
                                        <p:attrNameLst>
                                          <p:attrName>ppt_x</p:attrName>
                                        </p:attrNameLst>
                                      </p:cBhvr>
                                      <p:tavLst>
                                        <p:tav tm="0">
                                          <p:val>
                                            <p:strVal val="1+#ppt_w/2"/>
                                          </p:val>
                                        </p:tav>
                                        <p:tav tm="100000">
                                          <p:val>
                                            <p:strVal val="#ppt_x"/>
                                          </p:val>
                                        </p:tav>
                                      </p:tavLst>
                                    </p:anim>
                                    <p:anim calcmode="lin" valueType="num">
                                      <p:cBhvr additive="base">
                                        <p:cTn id="15" dur="1500" fill="hold"/>
                                        <p:tgtEl>
                                          <p:spTgt spid="12"/>
                                        </p:tgtEl>
                                        <p:attrNameLst>
                                          <p:attrName>ppt_y</p:attrName>
                                        </p:attrNameLst>
                                      </p:cBhvr>
                                      <p:tavLst>
                                        <p:tav tm="0">
                                          <p:val>
                                            <p:strVal val="#ppt_y"/>
                                          </p:val>
                                        </p:tav>
                                        <p:tav tm="100000">
                                          <p:val>
                                            <p:strVal val="#ppt_y"/>
                                          </p:val>
                                        </p:tav>
                                      </p:tavLst>
                                    </p:anim>
                                  </p:childTnLst>
                                </p:cTn>
                              </p:par>
                              <p:par>
                                <p:cTn id="16" presetID="2" presetClass="entr" presetSubtype="2" fill="hold" nodeType="withEffect">
                                  <p:stCondLst>
                                    <p:cond delay="0"/>
                                  </p:stCondLst>
                                  <p:childTnLst>
                                    <p:set>
                                      <p:cBhvr>
                                        <p:cTn id="17" dur="1" fill="hold">
                                          <p:stCondLst>
                                            <p:cond delay="0"/>
                                          </p:stCondLst>
                                        </p:cTn>
                                        <p:tgtEl>
                                          <p:spTgt spid="24"/>
                                        </p:tgtEl>
                                        <p:attrNameLst>
                                          <p:attrName>style.visibility</p:attrName>
                                        </p:attrNameLst>
                                      </p:cBhvr>
                                      <p:to>
                                        <p:strVal val="visible"/>
                                      </p:to>
                                    </p:set>
                                    <p:anim calcmode="lin" valueType="num">
                                      <p:cBhvr additive="base">
                                        <p:cTn id="18" dur="1500" fill="hold"/>
                                        <p:tgtEl>
                                          <p:spTgt spid="24"/>
                                        </p:tgtEl>
                                        <p:attrNameLst>
                                          <p:attrName>ppt_x</p:attrName>
                                        </p:attrNameLst>
                                      </p:cBhvr>
                                      <p:tavLst>
                                        <p:tav tm="0">
                                          <p:val>
                                            <p:strVal val="1+#ppt_w/2"/>
                                          </p:val>
                                        </p:tav>
                                        <p:tav tm="100000">
                                          <p:val>
                                            <p:strVal val="#ppt_x"/>
                                          </p:val>
                                        </p:tav>
                                      </p:tavLst>
                                    </p:anim>
                                    <p:anim calcmode="lin" valueType="num">
                                      <p:cBhvr additive="base">
                                        <p:cTn id="19" dur="1500" fill="hold"/>
                                        <p:tgtEl>
                                          <p:spTgt spid="24"/>
                                        </p:tgtEl>
                                        <p:attrNameLst>
                                          <p:attrName>ppt_y</p:attrName>
                                        </p:attrNameLst>
                                      </p:cBhvr>
                                      <p:tavLst>
                                        <p:tav tm="0">
                                          <p:val>
                                            <p:strVal val="#ppt_y"/>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fade">
                                      <p:cBhvr>
                                        <p:cTn id="23" dur="500"/>
                                        <p:tgtEl>
                                          <p:spTgt spid="21">
                                            <p:txEl>
                                              <p:pRg st="0" end="0"/>
                                            </p:txEl>
                                          </p:spTgt>
                                        </p:tgtEl>
                                      </p:cBhvr>
                                    </p:animEffect>
                                    <p:anim calcmode="lin" valueType="num">
                                      <p:cBhvr>
                                        <p:cTn id="24"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21">
                                            <p:txEl>
                                              <p:pRg st="2" end="2"/>
                                            </p:txEl>
                                          </p:spTgt>
                                        </p:tgtEl>
                                        <p:attrNameLst>
                                          <p:attrName>style.visibility</p:attrName>
                                        </p:attrNameLst>
                                      </p:cBhvr>
                                      <p:to>
                                        <p:strVal val="visible"/>
                                      </p:to>
                                    </p:set>
                                    <p:animEffect transition="in" filter="fade">
                                      <p:cBhvr>
                                        <p:cTn id="29" dur="500"/>
                                        <p:tgtEl>
                                          <p:spTgt spid="21">
                                            <p:txEl>
                                              <p:pRg st="2" end="2"/>
                                            </p:txEl>
                                          </p:spTgt>
                                        </p:tgtEl>
                                      </p:cBhvr>
                                    </p:animEffect>
                                    <p:anim calcmode="lin" valueType="num">
                                      <p:cBhvr>
                                        <p:cTn id="30"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31"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21">
                                            <p:txEl>
                                              <p:pRg st="3" end="3"/>
                                            </p:txEl>
                                          </p:spTgt>
                                        </p:tgtEl>
                                        <p:attrNameLst>
                                          <p:attrName>style.visibility</p:attrName>
                                        </p:attrNameLst>
                                      </p:cBhvr>
                                      <p:to>
                                        <p:strVal val="visible"/>
                                      </p:to>
                                    </p:set>
                                    <p:animEffect transition="in" filter="fade">
                                      <p:cBhvr>
                                        <p:cTn id="35" dur="500"/>
                                        <p:tgtEl>
                                          <p:spTgt spid="21">
                                            <p:txEl>
                                              <p:pRg st="3" end="3"/>
                                            </p:txEl>
                                          </p:spTgt>
                                        </p:tgtEl>
                                      </p:cBhvr>
                                    </p:animEffect>
                                    <p:anim calcmode="lin" valueType="num">
                                      <p:cBhvr>
                                        <p:cTn id="36"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7"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23">
                                            <p:txEl>
                                              <p:pRg st="0" end="0"/>
                                            </p:txEl>
                                          </p:spTgt>
                                        </p:tgtEl>
                                        <p:attrNameLst>
                                          <p:attrName>style.visibility</p:attrName>
                                        </p:attrNameLst>
                                      </p:cBhvr>
                                      <p:to>
                                        <p:strVal val="visible"/>
                                      </p:to>
                                    </p:set>
                                    <p:animEffect transition="in" filter="fade">
                                      <p:cBhvr>
                                        <p:cTn id="41" dur="500"/>
                                        <p:tgtEl>
                                          <p:spTgt spid="23">
                                            <p:txEl>
                                              <p:pRg st="0" end="0"/>
                                            </p:txEl>
                                          </p:spTgt>
                                        </p:tgtEl>
                                      </p:cBhvr>
                                    </p:animEffect>
                                    <p:anim calcmode="lin" valueType="num">
                                      <p:cBhvr>
                                        <p:cTn id="42"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23">
                                            <p:txEl>
                                              <p:pRg st="2" end="2"/>
                                            </p:txEl>
                                          </p:spTgt>
                                        </p:tgtEl>
                                        <p:attrNameLst>
                                          <p:attrName>style.visibility</p:attrName>
                                        </p:attrNameLst>
                                      </p:cBhvr>
                                      <p:to>
                                        <p:strVal val="visible"/>
                                      </p:to>
                                    </p:set>
                                    <p:animEffect transition="in" filter="fade">
                                      <p:cBhvr>
                                        <p:cTn id="47" dur="500"/>
                                        <p:tgtEl>
                                          <p:spTgt spid="23">
                                            <p:txEl>
                                              <p:pRg st="2" end="2"/>
                                            </p:txEl>
                                          </p:spTgt>
                                        </p:tgtEl>
                                      </p:cBhvr>
                                    </p:animEffect>
                                    <p:anim calcmode="lin" valueType="num">
                                      <p:cBhvr>
                                        <p:cTn id="48"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9"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3">
                                            <p:txEl>
                                              <p:pRg st="4" end="4"/>
                                            </p:txEl>
                                          </p:spTgt>
                                        </p:tgtEl>
                                        <p:attrNameLst>
                                          <p:attrName>style.visibility</p:attrName>
                                        </p:attrNameLst>
                                      </p:cBhvr>
                                      <p:to>
                                        <p:strVal val="visible"/>
                                      </p:to>
                                    </p:set>
                                    <p:animEffect transition="in" filter="fade">
                                      <p:cBhvr>
                                        <p:cTn id="53" dur="500"/>
                                        <p:tgtEl>
                                          <p:spTgt spid="23">
                                            <p:txEl>
                                              <p:pRg st="4" end="4"/>
                                            </p:txEl>
                                          </p:spTgt>
                                        </p:tgtEl>
                                      </p:cBhvr>
                                    </p:animEffect>
                                    <p:anim calcmode="lin" valueType="num">
                                      <p:cBhvr>
                                        <p:cTn id="54"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5"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1" grpId="0" build="p"/>
      <p:bldP spid="22" grpId="0"/>
      <p:bldP spid="2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1955</TotalTime>
  <Words>10044</Words>
  <Application>Microsoft Office PowerPoint</Application>
  <PresentationFormat>Widescreen</PresentationFormat>
  <Paragraphs>1291</Paragraphs>
  <Slides>60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60</vt:i4>
      </vt:variant>
    </vt:vector>
  </HeadingPairs>
  <TitlesOfParts>
    <vt:vector size="70" baseType="lpstr">
      <vt:lpstr>Arial</vt:lpstr>
      <vt:lpstr>Bernard MT Condensed</vt:lpstr>
      <vt:lpstr>Calibri</vt:lpstr>
      <vt:lpstr>Calibri Light</vt:lpstr>
      <vt:lpstr>Candara</vt:lpstr>
      <vt:lpstr>Estrangelo Edessa</vt:lpstr>
      <vt:lpstr>FontAwesome</vt:lpstr>
      <vt:lpstr>Helvetica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468</cp:revision>
  <dcterms:created xsi:type="dcterms:W3CDTF">2016-09-28T22:08:47Z</dcterms:created>
  <dcterms:modified xsi:type="dcterms:W3CDTF">2019-02-24T20:46:35Z</dcterms:modified>
</cp:coreProperties>
</file>