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2"/>
    <a:srgbClr val="E76C0F"/>
    <a:srgbClr val="CE8E40"/>
    <a:srgbClr val="F89120"/>
    <a:srgbClr val="F2C302"/>
    <a:srgbClr val="986A6A"/>
    <a:srgbClr val="E04621"/>
    <a:srgbClr val="20213D"/>
    <a:srgbClr val="56595E"/>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6" d="100"/>
          <a:sy n="76" d="100"/>
        </p:scale>
        <p:origin x="102"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2021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2019-10-02T19:57:08Z</dcterms:modified>
</cp:coreProperties>
</file>