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426" r:id="rId2"/>
    <p:sldId id="427" r:id="rId3"/>
    <p:sldId id="428" r:id="rId4"/>
    <p:sldId id="429" r:id="rId5"/>
    <p:sldId id="431" r:id="rId6"/>
    <p:sldId id="432" r:id="rId7"/>
    <p:sldId id="433" r:id="rId8"/>
    <p:sldId id="435" r:id="rId9"/>
    <p:sldId id="436" r:id="rId10"/>
    <p:sldId id="438" r:id="rId11"/>
    <p:sldId id="439" r:id="rId12"/>
    <p:sldId id="445" r:id="rId13"/>
    <p:sldId id="446" r:id="rId14"/>
    <p:sldId id="447" r:id="rId15"/>
    <p:sldId id="448" r:id="rId16"/>
    <p:sldId id="440" r:id="rId17"/>
    <p:sldId id="441" r:id="rId18"/>
    <p:sldId id="442" r:id="rId19"/>
    <p:sldId id="443" r:id="rId20"/>
    <p:sldId id="444" r:id="rId21"/>
    <p:sldId id="450" r:id="rId22"/>
    <p:sldId id="449" r:id="rId23"/>
    <p:sldId id="437" r:id="rId24"/>
    <p:sldId id="398" r:id="rId25"/>
    <p:sldId id="434" r:id="rId26"/>
    <p:sldId id="399" r:id="rId27"/>
    <p:sldId id="403" r:id="rId28"/>
    <p:sldId id="413" r:id="rId29"/>
    <p:sldId id="430" r:id="rId30"/>
    <p:sldId id="367" r:id="rId31"/>
    <p:sldId id="368" r:id="rId32"/>
    <p:sldId id="369" r:id="rId33"/>
    <p:sldId id="419" r:id="rId34"/>
    <p:sldId id="328" r:id="rId35"/>
    <p:sldId id="298" r:id="rId36"/>
    <p:sldId id="351" r:id="rId37"/>
    <p:sldId id="418" r:id="rId38"/>
    <p:sldId id="295" r:id="rId39"/>
    <p:sldId id="296"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95E"/>
    <a:srgbClr val="FFA803"/>
    <a:srgbClr val="01AA8D"/>
    <a:srgbClr val="3EB8CD"/>
    <a:srgbClr val="85C401"/>
    <a:srgbClr val="FF2B2A"/>
    <a:srgbClr val="DEF0F6"/>
    <a:srgbClr val="EEF4FA"/>
    <a:srgbClr val="FFFFFF"/>
    <a:srgbClr val="4781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120" y="49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497291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8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7160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bg1">
              <a:lumMod val="7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2" r:id="rId15"/>
    <p:sldLayoutId id="2147483673" r:id="rId16"/>
    <p:sldLayoutId id="2147483674" r:id="rId17"/>
    <p:sldLayoutId id="2147483675"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6.jpg"/><Relationship Id="rId5" Type="http://schemas.openxmlformats.org/officeDocument/2006/relationships/image" Target="../media/image15.png"/><Relationship Id="rId4" Type="http://schemas.openxmlformats.org/officeDocument/2006/relationships/image" Target="../media/image14.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24.jpg"/><Relationship Id="rId4" Type="http://schemas.openxmlformats.org/officeDocument/2006/relationships/image" Target="../media/image23.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8.jpg"/></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9.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6.jpg"/></Relationships>
</file>

<file path=ppt/slides/_rels/slide32.xml.rels><?xml version="1.0" encoding="UTF-8" standalone="yes"?>
<Relationships xmlns="http://schemas.openxmlformats.org/package/2006/relationships"><Relationship Id="rId3" Type="http://schemas.openxmlformats.org/officeDocument/2006/relationships/image" Target="../media/image37.jpg"/><Relationship Id="rId7"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33.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3.png"/><Relationship Id="rId4" Type="http://schemas.openxmlformats.org/officeDocument/2006/relationships/hyperlink" Target="http://slides.sage-fox.com/" TargetMode="Externa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44.jpg"/></Relationships>
</file>

<file path=ppt/slides/_rels/slide37.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6.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9.jpg"/><Relationship Id="rId5" Type="http://schemas.openxmlformats.org/officeDocument/2006/relationships/image" Target="../media/image48.jpg"/><Relationship Id="rId4" Type="http://schemas.openxmlformats.org/officeDocument/2006/relationships/image" Target="../media/image47.jpg"/></Relationships>
</file>

<file path=ppt/slides/_rels/slide4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D31B0F7E-C7DA-486B-ADB8-E5C330B3709C}"/>
              </a:ext>
            </a:extLst>
          </p:cNvPr>
          <p:cNvGrpSpPr>
            <a:grpSpLocks noChangeAspect="1"/>
          </p:cNvGrpSpPr>
          <p:nvPr/>
        </p:nvGrpSpPr>
        <p:grpSpPr>
          <a:xfrm>
            <a:off x="777987" y="726927"/>
            <a:ext cx="5486400" cy="1878634"/>
            <a:chOff x="3055171" y="1968649"/>
            <a:chExt cx="6628941" cy="2269864"/>
          </a:xfrm>
        </p:grpSpPr>
        <p:sp>
          <p:nvSpPr>
            <p:cNvPr id="33" name="Rounded Rectangle 21">
              <a:extLst>
                <a:ext uri="{FF2B5EF4-FFF2-40B4-BE49-F238E27FC236}">
                  <a16:creationId xmlns:a16="http://schemas.microsoft.com/office/drawing/2014/main" id="{0EBA1DB6-6045-4554-9C04-9D25D95E10FC}"/>
                </a:ext>
              </a:extLst>
            </p:cNvPr>
            <p:cNvSpPr/>
            <p:nvPr/>
          </p:nvSpPr>
          <p:spPr>
            <a:xfrm>
              <a:off x="3055171" y="1968649"/>
              <a:ext cx="6628941" cy="2269864"/>
            </a:xfrm>
            <a:prstGeom prst="roundRect">
              <a:avLst>
                <a:gd name="adj" fmla="val 4263"/>
              </a:avLst>
            </a:prstGeom>
            <a:solidFill>
              <a:srgbClr val="2C3749">
                <a:alpha val="60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33">
              <a:extLst>
                <a:ext uri="{FF2B5EF4-FFF2-40B4-BE49-F238E27FC236}">
                  <a16:creationId xmlns:a16="http://schemas.microsoft.com/office/drawing/2014/main" id="{D4C7E6B5-0416-46B1-8063-7C042CCB6A7B}"/>
                </a:ext>
              </a:extLst>
            </p:cNvPr>
            <p:cNvGrpSpPr/>
            <p:nvPr/>
          </p:nvGrpSpPr>
          <p:grpSpPr>
            <a:xfrm>
              <a:off x="5489968" y="3395327"/>
              <a:ext cx="3931953" cy="640080"/>
              <a:chOff x="7524491" y="5947791"/>
              <a:chExt cx="3931953" cy="640080"/>
            </a:xfrm>
          </p:grpSpPr>
          <p:grpSp>
            <p:nvGrpSpPr>
              <p:cNvPr id="36" name="Group 35">
                <a:extLst>
                  <a:ext uri="{FF2B5EF4-FFF2-40B4-BE49-F238E27FC236}">
                    <a16:creationId xmlns:a16="http://schemas.microsoft.com/office/drawing/2014/main" id="{6C75D9DA-DB39-4A17-8B4F-937DC979E6DB}"/>
                  </a:ext>
                </a:extLst>
              </p:cNvPr>
              <p:cNvGrpSpPr/>
              <p:nvPr/>
            </p:nvGrpSpPr>
            <p:grpSpPr>
              <a:xfrm>
                <a:off x="7524491" y="6356316"/>
                <a:ext cx="3930105" cy="91440"/>
                <a:chOff x="6447606" y="3817143"/>
                <a:chExt cx="2620070" cy="91440"/>
              </a:xfrm>
            </p:grpSpPr>
            <p:sp>
              <p:nvSpPr>
                <p:cNvPr id="57" name="Rectangle 56">
                  <a:extLst>
                    <a:ext uri="{FF2B5EF4-FFF2-40B4-BE49-F238E27FC236}">
                      <a16:creationId xmlns:a16="http://schemas.microsoft.com/office/drawing/2014/main" id="{29C86745-8D85-4B25-8B24-4B1A515EEF77}"/>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ED35749C-7D3E-49D9-AA57-EBCAF136C974}"/>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Rectangle 59">
                  <a:extLst>
                    <a:ext uri="{FF2B5EF4-FFF2-40B4-BE49-F238E27FC236}">
                      <a16:creationId xmlns:a16="http://schemas.microsoft.com/office/drawing/2014/main" id="{512598ED-8662-4A16-AF82-EBEAF14F6AF7}"/>
                    </a:ext>
                  </a:extLst>
                </p:cNvPr>
                <p:cNvSpPr/>
                <p:nvPr/>
              </p:nvSpPr>
              <p:spPr>
                <a:xfrm>
                  <a:off x="8412356"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791EF769-D4D9-4191-B91B-515F3F5A921C}"/>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38E8426A-951F-4726-9E33-CC17F0E88D18}"/>
                  </a:ext>
                </a:extLst>
              </p:cNvPr>
              <p:cNvGrpSpPr/>
              <p:nvPr/>
            </p:nvGrpSpPr>
            <p:grpSpPr>
              <a:xfrm>
                <a:off x="7525717" y="5947791"/>
                <a:ext cx="3930727" cy="640080"/>
                <a:chOff x="6120103" y="5968686"/>
                <a:chExt cx="3930727" cy="640080"/>
              </a:xfrm>
            </p:grpSpPr>
            <p:grpSp>
              <p:nvGrpSpPr>
                <p:cNvPr id="53" name="Group 52">
                  <a:extLst>
                    <a:ext uri="{FF2B5EF4-FFF2-40B4-BE49-F238E27FC236}">
                      <a16:creationId xmlns:a16="http://schemas.microsoft.com/office/drawing/2014/main" id="{923AEFE3-6915-4F23-A6DA-9BC335DC9B9D}"/>
                    </a:ext>
                  </a:extLst>
                </p:cNvPr>
                <p:cNvGrpSpPr>
                  <a:grpSpLocks noChangeAspect="1"/>
                </p:cNvGrpSpPr>
                <p:nvPr/>
              </p:nvGrpSpPr>
              <p:grpSpPr>
                <a:xfrm>
                  <a:off x="6120103" y="6095645"/>
                  <a:ext cx="3930727" cy="307911"/>
                  <a:chOff x="6361219" y="5815118"/>
                  <a:chExt cx="4492260" cy="351897"/>
                </a:xfrm>
              </p:grpSpPr>
              <p:sp>
                <p:nvSpPr>
                  <p:cNvPr id="55" name="Rounded Rectangle 9">
                    <a:extLst>
                      <a:ext uri="{FF2B5EF4-FFF2-40B4-BE49-F238E27FC236}">
                        <a16:creationId xmlns:a16="http://schemas.microsoft.com/office/drawing/2014/main" id="{3B0B8312-AFEB-4086-9C0D-4A8BD385ADE8}"/>
                      </a:ext>
                    </a:extLst>
                  </p:cNvPr>
                  <p:cNvSpPr/>
                  <p:nvPr/>
                </p:nvSpPr>
                <p:spPr>
                  <a:xfrm>
                    <a:off x="6361219" y="5869472"/>
                    <a:ext cx="4492260" cy="261257"/>
                  </a:xfrm>
                  <a:prstGeom prst="rect">
                    <a:avLst/>
                  </a:prstGeom>
                  <a:solidFill>
                    <a:srgbClr val="2C3749">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69616" y="5815118"/>
                    <a:ext cx="2904108" cy="351897"/>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02, 2019</a:t>
                    </a:r>
                  </a:p>
                </p:txBody>
              </p:sp>
            </p:grpSp>
            <p:sp>
              <p:nvSpPr>
                <p:cNvPr id="54" name="Oval 53">
                  <a:extLst>
                    <a:ext uri="{FF2B5EF4-FFF2-40B4-BE49-F238E27FC236}">
                      <a16:creationId xmlns:a16="http://schemas.microsoft.com/office/drawing/2014/main" id="{88F3DA22-D414-4E06-B69A-84F9DE27934F}"/>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5" name="TextBox 34">
              <a:extLst>
                <a:ext uri="{FF2B5EF4-FFF2-40B4-BE49-F238E27FC236}">
                  <a16:creationId xmlns:a16="http://schemas.microsoft.com/office/drawing/2014/main" id="{5FB96E53-3C7C-4834-B272-83E8E6FB1FBD}"/>
                </a:ext>
              </a:extLst>
            </p:cNvPr>
            <p:cNvSpPr txBox="1"/>
            <p:nvPr/>
          </p:nvSpPr>
          <p:spPr>
            <a:xfrm>
              <a:off x="3147267" y="2094942"/>
              <a:ext cx="6418498" cy="122717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grpSp>
        <p:nvGrpSpPr>
          <p:cNvPr id="7" name="Group 6">
            <a:extLst>
              <a:ext uri="{FF2B5EF4-FFF2-40B4-BE49-F238E27FC236}">
                <a16:creationId xmlns:a16="http://schemas.microsoft.com/office/drawing/2014/main" id="{8847E213-B3D6-4662-86CC-0937586C8A0E}"/>
              </a:ext>
            </a:extLst>
          </p:cNvPr>
          <p:cNvGrpSpPr/>
          <p:nvPr/>
        </p:nvGrpSpPr>
        <p:grpSpPr>
          <a:xfrm>
            <a:off x="6865149" y="564712"/>
            <a:ext cx="3482240" cy="3291840"/>
            <a:chOff x="6974009" y="564712"/>
            <a:chExt cx="3482240" cy="3291840"/>
          </a:xfrm>
        </p:grpSpPr>
        <p:sp>
          <p:nvSpPr>
            <p:cNvPr id="28" name="Freeform: Shape 27">
              <a:extLst>
                <a:ext uri="{FF2B5EF4-FFF2-40B4-BE49-F238E27FC236}">
                  <a16:creationId xmlns:a16="http://schemas.microsoft.com/office/drawing/2014/main" id="{7B5B1642-0D5D-4D45-B6F9-4549DD36E883}"/>
                </a:ext>
              </a:extLst>
            </p:cNvPr>
            <p:cNvSpPr>
              <a:spLocks noChangeAspect="1"/>
            </p:cNvSpPr>
            <p:nvPr/>
          </p:nvSpPr>
          <p:spPr>
            <a:xfrm>
              <a:off x="7164409" y="564712"/>
              <a:ext cx="3291840" cy="3291840"/>
            </a:xfrm>
            <a:custGeom>
              <a:avLst/>
              <a:gdLst>
                <a:gd name="connsiteX0" fmla="*/ 13805 w 3291840"/>
                <a:gd name="connsiteY0" fmla="*/ 1433253 h 3291840"/>
                <a:gd name="connsiteX1" fmla="*/ 11391 w 3291840"/>
                <a:gd name="connsiteY1" fmla="*/ 1465349 h 3291840"/>
                <a:gd name="connsiteX2" fmla="*/ 13224 w 3291840"/>
                <a:gd name="connsiteY2" fmla="*/ 1436290 h 3291840"/>
                <a:gd name="connsiteX3" fmla="*/ 1242900 w 3291840"/>
                <a:gd name="connsiteY3" fmla="*/ 725012 h 3291840"/>
                <a:gd name="connsiteX4" fmla="*/ 1124356 w 3291840"/>
                <a:gd name="connsiteY4" fmla="*/ 785699 h 3291840"/>
                <a:gd name="connsiteX5" fmla="*/ 651670 w 3291840"/>
                <a:gd name="connsiteY5" fmla="*/ 1492741 h 3291840"/>
                <a:gd name="connsiteX6" fmla="*/ 641726 w 3291840"/>
                <a:gd name="connsiteY6" fmla="*/ 1624175 h 3291840"/>
                <a:gd name="connsiteX7" fmla="*/ 641182 w 3291840"/>
                <a:gd name="connsiteY7" fmla="*/ 1612412 h 3291840"/>
                <a:gd name="connsiteX8" fmla="*/ 770116 w 3291840"/>
                <a:gd name="connsiteY8" fmla="*/ 1134940 h 3291840"/>
                <a:gd name="connsiteX9" fmla="*/ 792924 w 3291840"/>
                <a:gd name="connsiteY9" fmla="*/ 1098737 h 3291840"/>
                <a:gd name="connsiteX10" fmla="*/ 797977 w 3291840"/>
                <a:gd name="connsiteY10" fmla="*/ 1101532 h 3291840"/>
                <a:gd name="connsiteX11" fmla="*/ 808904 w 3291840"/>
                <a:gd name="connsiteY11" fmla="*/ 1083545 h 3291840"/>
                <a:gd name="connsiteX12" fmla="*/ 1137043 w 3291840"/>
                <a:gd name="connsiteY12" fmla="*/ 776385 h 3291840"/>
                <a:gd name="connsiteX13" fmla="*/ 1256969 w 3291840"/>
                <a:gd name="connsiteY13" fmla="*/ 718185 h 3291840"/>
                <a:gd name="connsiteX14" fmla="*/ 1242900 w 3291840"/>
                <a:gd name="connsiteY14" fmla="*/ 725012 h 3291840"/>
                <a:gd name="connsiteX15" fmla="*/ 1254402 w 3291840"/>
                <a:gd name="connsiteY15" fmla="*/ 719124 h 3291840"/>
                <a:gd name="connsiteX16" fmla="*/ 1323437 w 3291840"/>
                <a:gd name="connsiteY16" fmla="*/ 693857 h 3291840"/>
                <a:gd name="connsiteX17" fmla="*/ 1256969 w 3291840"/>
                <a:gd name="connsiteY17" fmla="*/ 718185 h 3291840"/>
                <a:gd name="connsiteX18" fmla="*/ 1274146 w 3291840"/>
                <a:gd name="connsiteY18" fmla="*/ 709848 h 3291840"/>
                <a:gd name="connsiteX19" fmla="*/ 1422620 w 3291840"/>
                <a:gd name="connsiteY19" fmla="*/ 665809 h 3291840"/>
                <a:gd name="connsiteX20" fmla="*/ 1361252 w 3291840"/>
                <a:gd name="connsiteY20" fmla="*/ 681588 h 3291840"/>
                <a:gd name="connsiteX21" fmla="*/ 1391587 w 3291840"/>
                <a:gd name="connsiteY21" fmla="*/ 671747 h 3291840"/>
                <a:gd name="connsiteX22" fmla="*/ 1530707 w 3291840"/>
                <a:gd name="connsiteY22" fmla="*/ 647161 h 3291840"/>
                <a:gd name="connsiteX23" fmla="*/ 1478194 w 3291840"/>
                <a:gd name="connsiteY23" fmla="*/ 655176 h 3291840"/>
                <a:gd name="connsiteX24" fmla="*/ 1514855 w 3291840"/>
                <a:gd name="connsiteY24" fmla="*/ 648161 h 3291840"/>
                <a:gd name="connsiteX25" fmla="*/ 1642962 w 3291840"/>
                <a:gd name="connsiteY25" fmla="*/ 640080 h 3291840"/>
                <a:gd name="connsiteX26" fmla="*/ 1644441 w 3291840"/>
                <a:gd name="connsiteY26" fmla="*/ 640155 h 3291840"/>
                <a:gd name="connsiteX27" fmla="*/ 1631094 w 3291840"/>
                <a:gd name="connsiteY27" fmla="*/ 640829 h 3291840"/>
                <a:gd name="connsiteX28" fmla="*/ 490874 w 3291840"/>
                <a:gd name="connsiteY28" fmla="*/ 474086 h 3291840"/>
                <a:gd name="connsiteX29" fmla="*/ 468763 w 3291840"/>
                <a:gd name="connsiteY29" fmla="*/ 496730 h 3291840"/>
                <a:gd name="connsiteX30" fmla="*/ 482079 w 3291840"/>
                <a:gd name="connsiteY30" fmla="*/ 482079 h 3291840"/>
                <a:gd name="connsiteX31" fmla="*/ 620813 w 3291840"/>
                <a:gd name="connsiteY31" fmla="*/ 359509 h 3291840"/>
                <a:gd name="connsiteX32" fmla="*/ 586829 w 3291840"/>
                <a:gd name="connsiteY32" fmla="*/ 386876 h 3291840"/>
                <a:gd name="connsiteX33" fmla="*/ 598962 w 3291840"/>
                <a:gd name="connsiteY33" fmla="*/ 375848 h 3291840"/>
                <a:gd name="connsiteX34" fmla="*/ 750050 w 3291840"/>
                <a:gd name="connsiteY34" fmla="*/ 266286 h 3291840"/>
                <a:gd name="connsiteX35" fmla="*/ 722403 w 3291840"/>
                <a:gd name="connsiteY35" fmla="*/ 283541 h 3291840"/>
                <a:gd name="connsiteX36" fmla="*/ 725671 w 3291840"/>
                <a:gd name="connsiteY36" fmla="*/ 281097 h 3291840"/>
                <a:gd name="connsiteX37" fmla="*/ 1012994 w 3291840"/>
                <a:gd name="connsiteY37" fmla="*/ 126512 h 3291840"/>
                <a:gd name="connsiteX38" fmla="*/ 953327 w 3291840"/>
                <a:gd name="connsiteY38" fmla="*/ 154359 h 3291840"/>
                <a:gd name="connsiteX39" fmla="*/ 1005254 w 3291840"/>
                <a:gd name="connsiteY39" fmla="*/ 129345 h 3291840"/>
                <a:gd name="connsiteX40" fmla="*/ 1189175 w 3291840"/>
                <a:gd name="connsiteY40" fmla="*/ 65589 h 3291840"/>
                <a:gd name="connsiteX41" fmla="*/ 1103526 w 3291840"/>
                <a:gd name="connsiteY41" fmla="*/ 93377 h 3291840"/>
                <a:gd name="connsiteX42" fmla="*/ 1156474 w 3291840"/>
                <a:gd name="connsiteY42" fmla="*/ 73997 h 3291840"/>
                <a:gd name="connsiteX43" fmla="*/ 1380765 w 3291840"/>
                <a:gd name="connsiteY43" fmla="*/ 23282 h 3291840"/>
                <a:gd name="connsiteX44" fmla="*/ 1275045 w 3291840"/>
                <a:gd name="connsiteY44" fmla="*/ 43510 h 3291840"/>
                <a:gd name="connsiteX45" fmla="*/ 1314210 w 3291840"/>
                <a:gd name="connsiteY45" fmla="*/ 33439 h 3291840"/>
                <a:gd name="connsiteX46" fmla="*/ 1631095 w 3291840"/>
                <a:gd name="connsiteY46" fmla="*/ 749 h 3291840"/>
                <a:gd name="connsiteX47" fmla="*/ 1456063 w 3291840"/>
                <a:gd name="connsiteY47" fmla="*/ 11790 h 3291840"/>
                <a:gd name="connsiteX48" fmla="*/ 1477634 w 3291840"/>
                <a:gd name="connsiteY48" fmla="*/ 8498 h 3291840"/>
                <a:gd name="connsiteX49" fmla="*/ 1645920 w 3291840"/>
                <a:gd name="connsiteY49" fmla="*/ 0 h 3291840"/>
                <a:gd name="connsiteX50" fmla="*/ 3291840 w 3291840"/>
                <a:gd name="connsiteY50" fmla="*/ 1645920 h 3291840"/>
                <a:gd name="connsiteX51" fmla="*/ 1645920 w 3291840"/>
                <a:gd name="connsiteY51" fmla="*/ 3291840 h 3291840"/>
                <a:gd name="connsiteX52" fmla="*/ 0 w 3291840"/>
                <a:gd name="connsiteY52" fmla="*/ 1645920 h 3291840"/>
                <a:gd name="connsiteX53" fmla="*/ 1757 w 3291840"/>
                <a:gd name="connsiteY53" fmla="*/ 1618074 h 3291840"/>
                <a:gd name="connsiteX54" fmla="*/ 10213 w 3291840"/>
                <a:gd name="connsiteY54" fmla="*/ 1800940 h 3291840"/>
                <a:gd name="connsiteX55" fmla="*/ 176392 w 3291840"/>
                <a:gd name="connsiteY55" fmla="*/ 2366833 h 3291840"/>
                <a:gd name="connsiteX56" fmla="*/ 214374 w 3291840"/>
                <a:gd name="connsiteY56" fmla="*/ 2434239 h 3291840"/>
                <a:gd name="connsiteX57" fmla="*/ 750547 w 3291840"/>
                <a:gd name="connsiteY57" fmla="*/ 2102669 h 3291840"/>
                <a:gd name="connsiteX58" fmla="*/ 761480 w 3291840"/>
                <a:gd name="connsiteY58" fmla="*/ 2125363 h 3291840"/>
                <a:gd name="connsiteX59" fmla="*/ 1645920 w 3291840"/>
                <a:gd name="connsiteY59" fmla="*/ 2651760 h 3291840"/>
                <a:gd name="connsiteX60" fmla="*/ 2651760 w 3291840"/>
                <a:gd name="connsiteY60" fmla="*/ 1645920 h 3291840"/>
                <a:gd name="connsiteX61" fmla="*/ 1748761 w 3291840"/>
                <a:gd name="connsiteY61" fmla="*/ 645273 h 3291840"/>
                <a:gd name="connsiteX62" fmla="*/ 1692513 w 3291840"/>
                <a:gd name="connsiteY62" fmla="*/ 642433 h 3291840"/>
                <a:gd name="connsiteX63" fmla="*/ 1692513 w 3291840"/>
                <a:gd name="connsiteY63" fmla="*/ 2502 h 3291840"/>
                <a:gd name="connsiteX64" fmla="*/ 1644441 w 3291840"/>
                <a:gd name="connsiteY64" fmla="*/ 75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291840" h="3291840">
                  <a:moveTo>
                    <a:pt x="13805" y="1433253"/>
                  </a:moveTo>
                  <a:lnTo>
                    <a:pt x="11391" y="1465349"/>
                  </a:lnTo>
                  <a:lnTo>
                    <a:pt x="13224" y="1436290"/>
                  </a:lnTo>
                  <a:close/>
                  <a:moveTo>
                    <a:pt x="1242900" y="725012"/>
                  </a:moveTo>
                  <a:lnTo>
                    <a:pt x="1124356" y="785699"/>
                  </a:lnTo>
                  <a:cubicBezTo>
                    <a:pt x="875498" y="936909"/>
                    <a:pt x="697459" y="1193066"/>
                    <a:pt x="651670" y="1492741"/>
                  </a:cubicBezTo>
                  <a:lnTo>
                    <a:pt x="641726" y="1624175"/>
                  </a:lnTo>
                  <a:lnTo>
                    <a:pt x="641182" y="1612412"/>
                  </a:lnTo>
                  <a:cubicBezTo>
                    <a:pt x="643470" y="1450236"/>
                    <a:pt x="685106" y="1286298"/>
                    <a:pt x="770116" y="1134940"/>
                  </a:cubicBezTo>
                  <a:lnTo>
                    <a:pt x="792924" y="1098737"/>
                  </a:lnTo>
                  <a:lnTo>
                    <a:pt x="797977" y="1101532"/>
                  </a:lnTo>
                  <a:lnTo>
                    <a:pt x="808904" y="1083545"/>
                  </a:lnTo>
                  <a:cubicBezTo>
                    <a:pt x="893634" y="958129"/>
                    <a:pt x="1005907" y="852849"/>
                    <a:pt x="1137043" y="776385"/>
                  </a:cubicBezTo>
                  <a:close/>
                  <a:moveTo>
                    <a:pt x="1256969" y="718185"/>
                  </a:moveTo>
                  <a:lnTo>
                    <a:pt x="1242900" y="725012"/>
                  </a:lnTo>
                  <a:lnTo>
                    <a:pt x="1254402" y="719124"/>
                  </a:lnTo>
                  <a:close/>
                  <a:moveTo>
                    <a:pt x="1323437" y="693857"/>
                  </a:moveTo>
                  <a:lnTo>
                    <a:pt x="1256969" y="718185"/>
                  </a:lnTo>
                  <a:lnTo>
                    <a:pt x="1274146" y="709848"/>
                  </a:lnTo>
                  <a:close/>
                  <a:moveTo>
                    <a:pt x="1422620" y="665809"/>
                  </a:moveTo>
                  <a:lnTo>
                    <a:pt x="1361252" y="681588"/>
                  </a:lnTo>
                  <a:lnTo>
                    <a:pt x="1391587" y="671747"/>
                  </a:lnTo>
                  <a:close/>
                  <a:moveTo>
                    <a:pt x="1530707" y="647161"/>
                  </a:moveTo>
                  <a:lnTo>
                    <a:pt x="1478194" y="655176"/>
                  </a:lnTo>
                  <a:lnTo>
                    <a:pt x="1514855" y="648161"/>
                  </a:lnTo>
                  <a:close/>
                  <a:moveTo>
                    <a:pt x="1642962" y="640080"/>
                  </a:moveTo>
                  <a:lnTo>
                    <a:pt x="1644441" y="640155"/>
                  </a:lnTo>
                  <a:lnTo>
                    <a:pt x="1631094" y="640829"/>
                  </a:lnTo>
                  <a:close/>
                  <a:moveTo>
                    <a:pt x="490874" y="474086"/>
                  </a:moveTo>
                  <a:lnTo>
                    <a:pt x="468763" y="496730"/>
                  </a:lnTo>
                  <a:lnTo>
                    <a:pt x="482079" y="482079"/>
                  </a:lnTo>
                  <a:close/>
                  <a:moveTo>
                    <a:pt x="620813" y="359509"/>
                  </a:moveTo>
                  <a:lnTo>
                    <a:pt x="586829" y="386876"/>
                  </a:lnTo>
                  <a:lnTo>
                    <a:pt x="598962" y="375848"/>
                  </a:lnTo>
                  <a:close/>
                  <a:moveTo>
                    <a:pt x="750050" y="266286"/>
                  </a:moveTo>
                  <a:lnTo>
                    <a:pt x="722403" y="283541"/>
                  </a:lnTo>
                  <a:lnTo>
                    <a:pt x="725671" y="281097"/>
                  </a:lnTo>
                  <a:close/>
                  <a:moveTo>
                    <a:pt x="1012994" y="126512"/>
                  </a:moveTo>
                  <a:lnTo>
                    <a:pt x="953327" y="154359"/>
                  </a:lnTo>
                  <a:lnTo>
                    <a:pt x="1005254" y="129345"/>
                  </a:lnTo>
                  <a:close/>
                  <a:moveTo>
                    <a:pt x="1189175" y="65589"/>
                  </a:moveTo>
                  <a:lnTo>
                    <a:pt x="1103526" y="93377"/>
                  </a:lnTo>
                  <a:lnTo>
                    <a:pt x="1156474" y="73997"/>
                  </a:lnTo>
                  <a:close/>
                  <a:moveTo>
                    <a:pt x="1380765" y="23282"/>
                  </a:moveTo>
                  <a:lnTo>
                    <a:pt x="1275045" y="43510"/>
                  </a:lnTo>
                  <a:lnTo>
                    <a:pt x="1314210" y="33439"/>
                  </a:lnTo>
                  <a:close/>
                  <a:moveTo>
                    <a:pt x="1631095" y="749"/>
                  </a:moveTo>
                  <a:lnTo>
                    <a:pt x="1456063" y="11790"/>
                  </a:lnTo>
                  <a:lnTo>
                    <a:pt x="1477634" y="8498"/>
                  </a:lnTo>
                  <a:close/>
                  <a:moveTo>
                    <a:pt x="1645920" y="0"/>
                  </a:moveTo>
                  <a:cubicBezTo>
                    <a:pt x="2554937" y="0"/>
                    <a:pt x="3291840" y="736903"/>
                    <a:pt x="3291840" y="1645920"/>
                  </a:cubicBezTo>
                  <a:cubicBezTo>
                    <a:pt x="3291840" y="2554937"/>
                    <a:pt x="2554937" y="3291840"/>
                    <a:pt x="1645920" y="3291840"/>
                  </a:cubicBezTo>
                  <a:cubicBezTo>
                    <a:pt x="736903" y="3291840"/>
                    <a:pt x="0" y="2554937"/>
                    <a:pt x="0" y="1645920"/>
                  </a:cubicBezTo>
                  <a:lnTo>
                    <a:pt x="1757" y="1618074"/>
                  </a:lnTo>
                  <a:lnTo>
                    <a:pt x="10213" y="1800940"/>
                  </a:lnTo>
                  <a:cubicBezTo>
                    <a:pt x="31241" y="1997793"/>
                    <a:pt x="87560" y="2189724"/>
                    <a:pt x="176392" y="2366833"/>
                  </a:cubicBezTo>
                  <a:lnTo>
                    <a:pt x="214374" y="2434239"/>
                  </a:lnTo>
                  <a:lnTo>
                    <a:pt x="750547" y="2102669"/>
                  </a:lnTo>
                  <a:lnTo>
                    <a:pt x="761480" y="2125363"/>
                  </a:lnTo>
                  <a:cubicBezTo>
                    <a:pt x="931808" y="2438909"/>
                    <a:pt x="1264007" y="2651760"/>
                    <a:pt x="1645920" y="2651760"/>
                  </a:cubicBezTo>
                  <a:cubicBezTo>
                    <a:pt x="2201430" y="2651760"/>
                    <a:pt x="2651760" y="2201430"/>
                    <a:pt x="2651760" y="1645920"/>
                  </a:cubicBezTo>
                  <a:cubicBezTo>
                    <a:pt x="2651760" y="1125130"/>
                    <a:pt x="2255962" y="696782"/>
                    <a:pt x="1748761" y="645273"/>
                  </a:cubicBezTo>
                  <a:lnTo>
                    <a:pt x="1692513" y="642433"/>
                  </a:lnTo>
                  <a:lnTo>
                    <a:pt x="1692513" y="2502"/>
                  </a:lnTo>
                  <a:lnTo>
                    <a:pt x="1644441" y="7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F9C94F8-7405-4B9B-A2F4-6880C4E75810}"/>
                </a:ext>
              </a:extLst>
            </p:cNvPr>
            <p:cNvSpPr>
              <a:spLocks noChangeAspect="1"/>
            </p:cNvSpPr>
            <p:nvPr/>
          </p:nvSpPr>
          <p:spPr>
            <a:xfrm>
              <a:off x="7402377" y="564712"/>
              <a:ext cx="1454545" cy="1101532"/>
            </a:xfrm>
            <a:custGeom>
              <a:avLst/>
              <a:gdLst>
                <a:gd name="connsiteX0" fmla="*/ 1404994 w 1454545"/>
                <a:gd name="connsiteY0" fmla="*/ 0 h 1101532"/>
                <a:gd name="connsiteX1" fmla="*/ 1454545 w 1454545"/>
                <a:gd name="connsiteY1" fmla="*/ 2502 h 1101532"/>
                <a:gd name="connsiteX2" fmla="*/ 1454545 w 1454545"/>
                <a:gd name="connsiteY2" fmla="*/ 642582 h 1101532"/>
                <a:gd name="connsiteX3" fmla="*/ 1404994 w 1454545"/>
                <a:gd name="connsiteY3" fmla="*/ 640080 h 1101532"/>
                <a:gd name="connsiteX4" fmla="*/ 570936 w 1454545"/>
                <a:gd name="connsiteY4" fmla="*/ 1083545 h 1101532"/>
                <a:gd name="connsiteX5" fmla="*/ 560009 w 1454545"/>
                <a:gd name="connsiteY5" fmla="*/ 1101532 h 1101532"/>
                <a:gd name="connsiteX6" fmla="*/ 0 w 1454545"/>
                <a:gd name="connsiteY6" fmla="*/ 791795 h 1101532"/>
                <a:gd name="connsiteX7" fmla="*/ 40171 w 1454545"/>
                <a:gd name="connsiteY7" fmla="*/ 725670 h 1101532"/>
                <a:gd name="connsiteX8" fmla="*/ 1404994 w 1454545"/>
                <a:gd name="connsiteY8" fmla="*/ 0 h 1101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4545" h="1101532">
                  <a:moveTo>
                    <a:pt x="1404994" y="0"/>
                  </a:moveTo>
                  <a:lnTo>
                    <a:pt x="1454545" y="2502"/>
                  </a:lnTo>
                  <a:lnTo>
                    <a:pt x="1454545" y="642582"/>
                  </a:lnTo>
                  <a:lnTo>
                    <a:pt x="1404994" y="640080"/>
                  </a:lnTo>
                  <a:cubicBezTo>
                    <a:pt x="1057800" y="640080"/>
                    <a:pt x="751693" y="815990"/>
                    <a:pt x="570936" y="1083545"/>
                  </a:cubicBezTo>
                  <a:lnTo>
                    <a:pt x="560009" y="1101532"/>
                  </a:lnTo>
                  <a:lnTo>
                    <a:pt x="0" y="791795"/>
                  </a:lnTo>
                  <a:lnTo>
                    <a:pt x="40171" y="725670"/>
                  </a:lnTo>
                  <a:cubicBezTo>
                    <a:pt x="335955" y="287853"/>
                    <a:pt x="836859" y="0"/>
                    <a:pt x="1404994"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61FD7D7-CDAE-4E00-8C4C-DE94094C8F03}"/>
                </a:ext>
              </a:extLst>
            </p:cNvPr>
            <p:cNvSpPr>
              <a:spLocks noChangeAspect="1"/>
            </p:cNvSpPr>
            <p:nvPr/>
          </p:nvSpPr>
          <p:spPr>
            <a:xfrm rot="17959238">
              <a:off x="6797502" y="1696050"/>
              <a:ext cx="1454545" cy="1101532"/>
            </a:xfrm>
            <a:custGeom>
              <a:avLst/>
              <a:gdLst>
                <a:gd name="connsiteX0" fmla="*/ 1404994 w 1454545"/>
                <a:gd name="connsiteY0" fmla="*/ 0 h 1101532"/>
                <a:gd name="connsiteX1" fmla="*/ 1454545 w 1454545"/>
                <a:gd name="connsiteY1" fmla="*/ 2502 h 1101532"/>
                <a:gd name="connsiteX2" fmla="*/ 1454545 w 1454545"/>
                <a:gd name="connsiteY2" fmla="*/ 642582 h 1101532"/>
                <a:gd name="connsiteX3" fmla="*/ 1404994 w 1454545"/>
                <a:gd name="connsiteY3" fmla="*/ 640080 h 1101532"/>
                <a:gd name="connsiteX4" fmla="*/ 570936 w 1454545"/>
                <a:gd name="connsiteY4" fmla="*/ 1083545 h 1101532"/>
                <a:gd name="connsiteX5" fmla="*/ 560009 w 1454545"/>
                <a:gd name="connsiteY5" fmla="*/ 1101532 h 1101532"/>
                <a:gd name="connsiteX6" fmla="*/ 0 w 1454545"/>
                <a:gd name="connsiteY6" fmla="*/ 791795 h 1101532"/>
                <a:gd name="connsiteX7" fmla="*/ 40171 w 1454545"/>
                <a:gd name="connsiteY7" fmla="*/ 725670 h 1101532"/>
                <a:gd name="connsiteX8" fmla="*/ 1404994 w 1454545"/>
                <a:gd name="connsiteY8" fmla="*/ 0 h 1101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4545" h="1101532">
                  <a:moveTo>
                    <a:pt x="1404994" y="0"/>
                  </a:moveTo>
                  <a:lnTo>
                    <a:pt x="1454545" y="2502"/>
                  </a:lnTo>
                  <a:lnTo>
                    <a:pt x="1454545" y="642582"/>
                  </a:lnTo>
                  <a:lnTo>
                    <a:pt x="1404994" y="640080"/>
                  </a:lnTo>
                  <a:cubicBezTo>
                    <a:pt x="1057800" y="640080"/>
                    <a:pt x="751693" y="815990"/>
                    <a:pt x="570936" y="1083545"/>
                  </a:cubicBezTo>
                  <a:lnTo>
                    <a:pt x="560009" y="1101532"/>
                  </a:lnTo>
                  <a:lnTo>
                    <a:pt x="0" y="791795"/>
                  </a:lnTo>
                  <a:lnTo>
                    <a:pt x="40171" y="725670"/>
                  </a:lnTo>
                  <a:cubicBezTo>
                    <a:pt x="335955" y="287853"/>
                    <a:pt x="836859" y="0"/>
                    <a:pt x="1404994"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a:extLst>
              <a:ext uri="{FF2B5EF4-FFF2-40B4-BE49-F238E27FC236}">
                <a16:creationId xmlns:a16="http://schemas.microsoft.com/office/drawing/2014/main" id="{E034B6C3-09AD-4DDB-BA73-7CA57F714C79}"/>
              </a:ext>
            </a:extLst>
          </p:cNvPr>
          <p:cNvGrpSpPr/>
          <p:nvPr/>
        </p:nvGrpSpPr>
        <p:grpSpPr>
          <a:xfrm>
            <a:off x="9790884" y="3774667"/>
            <a:ext cx="834710" cy="834710"/>
            <a:chOff x="10833241" y="425519"/>
            <a:chExt cx="834710" cy="834710"/>
          </a:xfrm>
        </p:grpSpPr>
        <p:sp>
          <p:nvSpPr>
            <p:cNvPr id="46" name="Freeform: Shape 45">
              <a:extLst>
                <a:ext uri="{FF2B5EF4-FFF2-40B4-BE49-F238E27FC236}">
                  <a16:creationId xmlns:a16="http://schemas.microsoft.com/office/drawing/2014/main" id="{7DBE6223-A0EF-41B2-A50D-ECC9B647F507}"/>
                </a:ext>
              </a:extLst>
            </p:cNvPr>
            <p:cNvSpPr>
              <a:spLocks noChangeAspect="1"/>
            </p:cNvSpPr>
            <p:nvPr/>
          </p:nvSpPr>
          <p:spPr>
            <a:xfrm>
              <a:off x="10843873" y="425519"/>
              <a:ext cx="824078" cy="791541"/>
            </a:xfrm>
            <a:custGeom>
              <a:avLst/>
              <a:gdLst>
                <a:gd name="connsiteX0" fmla="*/ 412039 w 824078"/>
                <a:gd name="connsiteY0" fmla="*/ 0 h 791541"/>
                <a:gd name="connsiteX1" fmla="*/ 824078 w 824078"/>
                <a:gd name="connsiteY1" fmla="*/ 412039 h 791541"/>
                <a:gd name="connsiteX2" fmla="*/ 642414 w 824078"/>
                <a:gd name="connsiteY2" fmla="*/ 753708 h 791541"/>
                <a:gd name="connsiteX3" fmla="*/ 572713 w 824078"/>
                <a:gd name="connsiteY3" fmla="*/ 791541 h 791541"/>
                <a:gd name="connsiteX4" fmla="*/ 428802 w 824078"/>
                <a:gd name="connsiteY4" fmla="*/ 422670 h 791541"/>
                <a:gd name="connsiteX5" fmla="*/ 1072 w 824078"/>
                <a:gd name="connsiteY5" fmla="*/ 422670 h 791541"/>
                <a:gd name="connsiteX6" fmla="*/ 0 w 824078"/>
                <a:gd name="connsiteY6" fmla="*/ 412039 h 791541"/>
                <a:gd name="connsiteX7" fmla="*/ 412039 w 824078"/>
                <a:gd name="connsiteY7" fmla="*/ 0 h 79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078" h="791541">
                  <a:moveTo>
                    <a:pt x="412039" y="0"/>
                  </a:moveTo>
                  <a:cubicBezTo>
                    <a:pt x="639602" y="0"/>
                    <a:pt x="824078" y="184476"/>
                    <a:pt x="824078" y="412039"/>
                  </a:cubicBezTo>
                  <a:cubicBezTo>
                    <a:pt x="824078" y="554266"/>
                    <a:pt x="752017" y="679662"/>
                    <a:pt x="642414" y="753708"/>
                  </a:cubicBezTo>
                  <a:lnTo>
                    <a:pt x="572713" y="791541"/>
                  </a:lnTo>
                  <a:lnTo>
                    <a:pt x="428802" y="422670"/>
                  </a:lnTo>
                  <a:lnTo>
                    <a:pt x="1072" y="422670"/>
                  </a:lnTo>
                  <a:lnTo>
                    <a:pt x="0" y="412039"/>
                  </a:lnTo>
                  <a:cubicBezTo>
                    <a:pt x="0" y="184476"/>
                    <a:pt x="184476" y="0"/>
                    <a:pt x="412039" y="0"/>
                  </a:cubicBezTo>
                  <a:close/>
                </a:path>
              </a:pathLst>
            </a:custGeom>
            <a:solidFill>
              <a:srgbClr val="2C3749"/>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Shape 46">
              <a:extLst>
                <a:ext uri="{FF2B5EF4-FFF2-40B4-BE49-F238E27FC236}">
                  <a16:creationId xmlns:a16="http://schemas.microsoft.com/office/drawing/2014/main" id="{60DEB9EB-DF81-428D-9869-17322D5BF202}"/>
                </a:ext>
              </a:extLst>
            </p:cNvPr>
            <p:cNvSpPr>
              <a:spLocks noChangeAspect="1"/>
            </p:cNvSpPr>
            <p:nvPr/>
          </p:nvSpPr>
          <p:spPr>
            <a:xfrm>
              <a:off x="10833241" y="848189"/>
              <a:ext cx="584911" cy="412040"/>
            </a:xfrm>
            <a:custGeom>
              <a:avLst/>
              <a:gdLst>
                <a:gd name="connsiteX0" fmla="*/ 0 w 584911"/>
                <a:gd name="connsiteY0" fmla="*/ 0 h 412040"/>
                <a:gd name="connsiteX1" fmla="*/ 439435 w 584911"/>
                <a:gd name="connsiteY1" fmla="*/ 0 h 412040"/>
                <a:gd name="connsiteX2" fmla="*/ 584911 w 584911"/>
                <a:gd name="connsiteY2" fmla="*/ 372882 h 412040"/>
                <a:gd name="connsiteX3" fmla="*/ 572423 w 584911"/>
                <a:gd name="connsiteY3" fmla="*/ 379660 h 412040"/>
                <a:gd name="connsiteX4" fmla="*/ 412039 w 584911"/>
                <a:gd name="connsiteY4" fmla="*/ 412040 h 412040"/>
                <a:gd name="connsiteX5" fmla="*/ 0 w 584911"/>
                <a:gd name="connsiteY5" fmla="*/ 1 h 41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4911" h="412040">
                  <a:moveTo>
                    <a:pt x="0" y="0"/>
                  </a:moveTo>
                  <a:lnTo>
                    <a:pt x="439435" y="0"/>
                  </a:lnTo>
                  <a:lnTo>
                    <a:pt x="584911" y="372882"/>
                  </a:lnTo>
                  <a:lnTo>
                    <a:pt x="572423" y="379660"/>
                  </a:lnTo>
                  <a:cubicBezTo>
                    <a:pt x="523128" y="400510"/>
                    <a:pt x="468930" y="412040"/>
                    <a:pt x="412039" y="412040"/>
                  </a:cubicBezTo>
                  <a:cubicBezTo>
                    <a:pt x="184476" y="412040"/>
                    <a:pt x="0" y="227564"/>
                    <a:pt x="0" y="1"/>
                  </a:cubicBezTo>
                  <a:close/>
                </a:path>
              </a:pathLst>
            </a:custGeom>
            <a:solidFill>
              <a:srgbClr val="8397B1"/>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0DC157E3-C6EE-43EE-B045-FE2704A8785B}"/>
              </a:ext>
            </a:extLst>
          </p:cNvPr>
          <p:cNvGrpSpPr/>
          <p:nvPr/>
        </p:nvGrpSpPr>
        <p:grpSpPr>
          <a:xfrm rot="13122688">
            <a:off x="10831887" y="1058881"/>
            <a:ext cx="834710" cy="834710"/>
            <a:chOff x="10833241" y="425519"/>
            <a:chExt cx="834710" cy="834710"/>
          </a:xfrm>
        </p:grpSpPr>
        <p:sp>
          <p:nvSpPr>
            <p:cNvPr id="52" name="Freeform: Shape 51">
              <a:extLst>
                <a:ext uri="{FF2B5EF4-FFF2-40B4-BE49-F238E27FC236}">
                  <a16:creationId xmlns:a16="http://schemas.microsoft.com/office/drawing/2014/main" id="{ADC0D8D0-07E2-4808-AEC4-5F75C4B4380B}"/>
                </a:ext>
              </a:extLst>
            </p:cNvPr>
            <p:cNvSpPr>
              <a:spLocks noChangeAspect="1"/>
            </p:cNvSpPr>
            <p:nvPr/>
          </p:nvSpPr>
          <p:spPr>
            <a:xfrm>
              <a:off x="10843873" y="425519"/>
              <a:ext cx="824078" cy="791541"/>
            </a:xfrm>
            <a:custGeom>
              <a:avLst/>
              <a:gdLst>
                <a:gd name="connsiteX0" fmla="*/ 412039 w 824078"/>
                <a:gd name="connsiteY0" fmla="*/ 0 h 791541"/>
                <a:gd name="connsiteX1" fmla="*/ 824078 w 824078"/>
                <a:gd name="connsiteY1" fmla="*/ 412039 h 791541"/>
                <a:gd name="connsiteX2" fmla="*/ 642414 w 824078"/>
                <a:gd name="connsiteY2" fmla="*/ 753708 h 791541"/>
                <a:gd name="connsiteX3" fmla="*/ 572713 w 824078"/>
                <a:gd name="connsiteY3" fmla="*/ 791541 h 791541"/>
                <a:gd name="connsiteX4" fmla="*/ 428802 w 824078"/>
                <a:gd name="connsiteY4" fmla="*/ 422670 h 791541"/>
                <a:gd name="connsiteX5" fmla="*/ 1072 w 824078"/>
                <a:gd name="connsiteY5" fmla="*/ 422670 h 791541"/>
                <a:gd name="connsiteX6" fmla="*/ 0 w 824078"/>
                <a:gd name="connsiteY6" fmla="*/ 412039 h 791541"/>
                <a:gd name="connsiteX7" fmla="*/ 412039 w 824078"/>
                <a:gd name="connsiteY7" fmla="*/ 0 h 79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078" h="791541">
                  <a:moveTo>
                    <a:pt x="412039" y="0"/>
                  </a:moveTo>
                  <a:cubicBezTo>
                    <a:pt x="639602" y="0"/>
                    <a:pt x="824078" y="184476"/>
                    <a:pt x="824078" y="412039"/>
                  </a:cubicBezTo>
                  <a:cubicBezTo>
                    <a:pt x="824078" y="554266"/>
                    <a:pt x="752017" y="679662"/>
                    <a:pt x="642414" y="753708"/>
                  </a:cubicBezTo>
                  <a:lnTo>
                    <a:pt x="572713" y="791541"/>
                  </a:lnTo>
                  <a:lnTo>
                    <a:pt x="428802" y="422670"/>
                  </a:lnTo>
                  <a:lnTo>
                    <a:pt x="1072" y="422670"/>
                  </a:lnTo>
                  <a:lnTo>
                    <a:pt x="0" y="412039"/>
                  </a:lnTo>
                  <a:cubicBezTo>
                    <a:pt x="0" y="184476"/>
                    <a:pt x="184476" y="0"/>
                    <a:pt x="412039" y="0"/>
                  </a:cubicBezTo>
                  <a:close/>
                </a:path>
              </a:pathLst>
            </a:custGeom>
            <a:solidFill>
              <a:srgbClr val="EF3425"/>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ED83C0D3-024B-4A98-9E1D-A360E0EE856A}"/>
                </a:ext>
              </a:extLst>
            </p:cNvPr>
            <p:cNvSpPr>
              <a:spLocks noChangeAspect="1"/>
            </p:cNvSpPr>
            <p:nvPr/>
          </p:nvSpPr>
          <p:spPr>
            <a:xfrm>
              <a:off x="10833241" y="848189"/>
              <a:ext cx="584911" cy="412040"/>
            </a:xfrm>
            <a:custGeom>
              <a:avLst/>
              <a:gdLst>
                <a:gd name="connsiteX0" fmla="*/ 0 w 584911"/>
                <a:gd name="connsiteY0" fmla="*/ 0 h 412040"/>
                <a:gd name="connsiteX1" fmla="*/ 439435 w 584911"/>
                <a:gd name="connsiteY1" fmla="*/ 0 h 412040"/>
                <a:gd name="connsiteX2" fmla="*/ 584911 w 584911"/>
                <a:gd name="connsiteY2" fmla="*/ 372882 h 412040"/>
                <a:gd name="connsiteX3" fmla="*/ 572423 w 584911"/>
                <a:gd name="connsiteY3" fmla="*/ 379660 h 412040"/>
                <a:gd name="connsiteX4" fmla="*/ 412039 w 584911"/>
                <a:gd name="connsiteY4" fmla="*/ 412040 h 412040"/>
                <a:gd name="connsiteX5" fmla="*/ 0 w 584911"/>
                <a:gd name="connsiteY5" fmla="*/ 1 h 41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4911" h="412040">
                  <a:moveTo>
                    <a:pt x="0" y="0"/>
                  </a:moveTo>
                  <a:lnTo>
                    <a:pt x="439435" y="0"/>
                  </a:lnTo>
                  <a:lnTo>
                    <a:pt x="584911" y="372882"/>
                  </a:lnTo>
                  <a:lnTo>
                    <a:pt x="572423" y="379660"/>
                  </a:lnTo>
                  <a:cubicBezTo>
                    <a:pt x="523128" y="400510"/>
                    <a:pt x="468930" y="412040"/>
                    <a:pt x="412039" y="412040"/>
                  </a:cubicBezTo>
                  <a:cubicBezTo>
                    <a:pt x="184476" y="412040"/>
                    <a:pt x="0" y="227564"/>
                    <a:pt x="0" y="1"/>
                  </a:cubicBezTo>
                  <a:close/>
                </a:path>
              </a:pathLst>
            </a:custGeom>
            <a:solidFill>
              <a:srgbClr val="44546B"/>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a:extLst>
              <a:ext uri="{FF2B5EF4-FFF2-40B4-BE49-F238E27FC236}">
                <a16:creationId xmlns:a16="http://schemas.microsoft.com/office/drawing/2014/main" id="{026FC923-9620-4235-9CD9-121B0B89E0A8}"/>
              </a:ext>
            </a:extLst>
          </p:cNvPr>
          <p:cNvGrpSpPr>
            <a:grpSpLocks noChangeAspect="1"/>
          </p:cNvGrpSpPr>
          <p:nvPr/>
        </p:nvGrpSpPr>
        <p:grpSpPr>
          <a:xfrm>
            <a:off x="8472869" y="4507206"/>
            <a:ext cx="457200" cy="457200"/>
            <a:chOff x="8095436" y="4262395"/>
            <a:chExt cx="824078" cy="824078"/>
          </a:xfrm>
        </p:grpSpPr>
        <p:sp>
          <p:nvSpPr>
            <p:cNvPr id="66" name="Freeform: Shape 65">
              <a:extLst>
                <a:ext uri="{FF2B5EF4-FFF2-40B4-BE49-F238E27FC236}">
                  <a16:creationId xmlns:a16="http://schemas.microsoft.com/office/drawing/2014/main" id="{C44B9BF0-95CD-4869-A33F-2387610873F0}"/>
                </a:ext>
              </a:extLst>
            </p:cNvPr>
            <p:cNvSpPr>
              <a:spLocks noChangeAspect="1"/>
            </p:cNvSpPr>
            <p:nvPr/>
          </p:nvSpPr>
          <p:spPr>
            <a:xfrm>
              <a:off x="8095436" y="4262395"/>
              <a:ext cx="824078" cy="824078"/>
            </a:xfrm>
            <a:custGeom>
              <a:avLst/>
              <a:gdLst>
                <a:gd name="connsiteX0" fmla="*/ 22663 w 824078"/>
                <a:gd name="connsiteY0" fmla="*/ 541119 h 824078"/>
                <a:gd name="connsiteX1" fmla="*/ 32380 w 824078"/>
                <a:gd name="connsiteY1" fmla="*/ 572424 h 824078"/>
                <a:gd name="connsiteX2" fmla="*/ 32380 w 824078"/>
                <a:gd name="connsiteY2" fmla="*/ 572423 h 824078"/>
                <a:gd name="connsiteX3" fmla="*/ 412039 w 824078"/>
                <a:gd name="connsiteY3" fmla="*/ 0 h 824078"/>
                <a:gd name="connsiteX4" fmla="*/ 824078 w 824078"/>
                <a:gd name="connsiteY4" fmla="*/ 412039 h 824078"/>
                <a:gd name="connsiteX5" fmla="*/ 412039 w 824078"/>
                <a:gd name="connsiteY5" fmla="*/ 824078 h 824078"/>
                <a:gd name="connsiteX6" fmla="*/ 70370 w 824078"/>
                <a:gd name="connsiteY6" fmla="*/ 642414 h 824078"/>
                <a:gd name="connsiteX7" fmla="*/ 33593 w 824078"/>
                <a:gd name="connsiteY7" fmla="*/ 574657 h 824078"/>
                <a:gd name="connsiteX8" fmla="*/ 70370 w 824078"/>
                <a:gd name="connsiteY8" fmla="*/ 642414 h 824078"/>
                <a:gd name="connsiteX9" fmla="*/ 120684 w 824078"/>
                <a:gd name="connsiteY9" fmla="*/ 703395 h 824078"/>
                <a:gd name="connsiteX10" fmla="*/ 157328 w 824078"/>
                <a:gd name="connsiteY10" fmla="*/ 733629 h 824078"/>
                <a:gd name="connsiteX11" fmla="*/ 417919 w 824078"/>
                <a:gd name="connsiteY11" fmla="*/ 412038 h 824078"/>
                <a:gd name="connsiteX12" fmla="*/ 0 w 824078"/>
                <a:gd name="connsiteY12" fmla="*/ 412038 h 824078"/>
                <a:gd name="connsiteX13" fmla="*/ 8371 w 824078"/>
                <a:gd name="connsiteY13" fmla="*/ 328999 h 824078"/>
                <a:gd name="connsiteX14" fmla="*/ 412039 w 824078"/>
                <a:gd name="connsiteY14" fmla="*/ 0 h 824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4078" h="824078">
                  <a:moveTo>
                    <a:pt x="22663" y="541119"/>
                  </a:moveTo>
                  <a:lnTo>
                    <a:pt x="32380" y="572424"/>
                  </a:lnTo>
                  <a:lnTo>
                    <a:pt x="32380" y="572423"/>
                  </a:lnTo>
                  <a:close/>
                  <a:moveTo>
                    <a:pt x="412039" y="0"/>
                  </a:moveTo>
                  <a:cubicBezTo>
                    <a:pt x="639602" y="0"/>
                    <a:pt x="824078" y="184476"/>
                    <a:pt x="824078" y="412039"/>
                  </a:cubicBezTo>
                  <a:cubicBezTo>
                    <a:pt x="824078" y="639602"/>
                    <a:pt x="639602" y="824078"/>
                    <a:pt x="412039" y="824078"/>
                  </a:cubicBezTo>
                  <a:cubicBezTo>
                    <a:pt x="269812" y="824078"/>
                    <a:pt x="144416" y="752017"/>
                    <a:pt x="70370" y="642414"/>
                  </a:cubicBezTo>
                  <a:lnTo>
                    <a:pt x="33593" y="574657"/>
                  </a:lnTo>
                  <a:lnTo>
                    <a:pt x="70370" y="642414"/>
                  </a:lnTo>
                  <a:cubicBezTo>
                    <a:pt x="85180" y="664335"/>
                    <a:pt x="102043" y="684754"/>
                    <a:pt x="120684" y="703395"/>
                  </a:cubicBezTo>
                  <a:lnTo>
                    <a:pt x="157328" y="733629"/>
                  </a:lnTo>
                  <a:lnTo>
                    <a:pt x="417919" y="412038"/>
                  </a:lnTo>
                  <a:lnTo>
                    <a:pt x="0" y="412038"/>
                  </a:lnTo>
                  <a:lnTo>
                    <a:pt x="8371" y="328999"/>
                  </a:lnTo>
                  <a:cubicBezTo>
                    <a:pt x="46792" y="141240"/>
                    <a:pt x="212922" y="0"/>
                    <a:pt x="41203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6DBD1FA-E8AC-485A-8D02-2BA86A832531}"/>
                </a:ext>
              </a:extLst>
            </p:cNvPr>
            <p:cNvSpPr>
              <a:spLocks noChangeAspect="1"/>
            </p:cNvSpPr>
            <p:nvPr/>
          </p:nvSpPr>
          <p:spPr>
            <a:xfrm>
              <a:off x="8095437" y="4674434"/>
              <a:ext cx="417919" cy="321591"/>
            </a:xfrm>
            <a:custGeom>
              <a:avLst/>
              <a:gdLst>
                <a:gd name="connsiteX0" fmla="*/ 0 w 417919"/>
                <a:gd name="connsiteY0" fmla="*/ 0 h 321591"/>
                <a:gd name="connsiteX1" fmla="*/ 417919 w 417919"/>
                <a:gd name="connsiteY1" fmla="*/ 0 h 321591"/>
                <a:gd name="connsiteX2" fmla="*/ 157328 w 417919"/>
                <a:gd name="connsiteY2" fmla="*/ 321591 h 321591"/>
                <a:gd name="connsiteX3" fmla="*/ 120684 w 417919"/>
                <a:gd name="connsiteY3" fmla="*/ 291357 h 321591"/>
                <a:gd name="connsiteX4" fmla="*/ 0 w 417919"/>
                <a:gd name="connsiteY4" fmla="*/ 1 h 321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919" h="321591">
                  <a:moveTo>
                    <a:pt x="0" y="0"/>
                  </a:moveTo>
                  <a:lnTo>
                    <a:pt x="417919" y="0"/>
                  </a:lnTo>
                  <a:lnTo>
                    <a:pt x="157328" y="321591"/>
                  </a:lnTo>
                  <a:lnTo>
                    <a:pt x="120684" y="291357"/>
                  </a:lnTo>
                  <a:cubicBezTo>
                    <a:pt x="46119" y="216792"/>
                    <a:pt x="0" y="113783"/>
                    <a:pt x="0" y="1"/>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28CE9B10-48F2-4E22-AAFF-FA68119F6D41}"/>
              </a:ext>
            </a:extLst>
          </p:cNvPr>
          <p:cNvGrpSpPr>
            <a:grpSpLocks noChangeAspect="1"/>
          </p:cNvGrpSpPr>
          <p:nvPr/>
        </p:nvGrpSpPr>
        <p:grpSpPr>
          <a:xfrm rot="8148575">
            <a:off x="10856730" y="2780693"/>
            <a:ext cx="457200" cy="457200"/>
            <a:chOff x="8095436" y="4262395"/>
            <a:chExt cx="824078" cy="824078"/>
          </a:xfrm>
        </p:grpSpPr>
        <p:sp>
          <p:nvSpPr>
            <p:cNvPr id="69" name="Freeform: Shape 68">
              <a:extLst>
                <a:ext uri="{FF2B5EF4-FFF2-40B4-BE49-F238E27FC236}">
                  <a16:creationId xmlns:a16="http://schemas.microsoft.com/office/drawing/2014/main" id="{B14AE38C-5144-419F-81EB-D4559BEF694D}"/>
                </a:ext>
              </a:extLst>
            </p:cNvPr>
            <p:cNvSpPr>
              <a:spLocks noChangeAspect="1"/>
            </p:cNvSpPr>
            <p:nvPr/>
          </p:nvSpPr>
          <p:spPr>
            <a:xfrm>
              <a:off x="8095436" y="4262395"/>
              <a:ext cx="824078" cy="824078"/>
            </a:xfrm>
            <a:custGeom>
              <a:avLst/>
              <a:gdLst>
                <a:gd name="connsiteX0" fmla="*/ 22663 w 824078"/>
                <a:gd name="connsiteY0" fmla="*/ 541119 h 824078"/>
                <a:gd name="connsiteX1" fmla="*/ 32380 w 824078"/>
                <a:gd name="connsiteY1" fmla="*/ 572424 h 824078"/>
                <a:gd name="connsiteX2" fmla="*/ 32380 w 824078"/>
                <a:gd name="connsiteY2" fmla="*/ 572423 h 824078"/>
                <a:gd name="connsiteX3" fmla="*/ 412039 w 824078"/>
                <a:gd name="connsiteY3" fmla="*/ 0 h 824078"/>
                <a:gd name="connsiteX4" fmla="*/ 824078 w 824078"/>
                <a:gd name="connsiteY4" fmla="*/ 412039 h 824078"/>
                <a:gd name="connsiteX5" fmla="*/ 412039 w 824078"/>
                <a:gd name="connsiteY5" fmla="*/ 824078 h 824078"/>
                <a:gd name="connsiteX6" fmla="*/ 70370 w 824078"/>
                <a:gd name="connsiteY6" fmla="*/ 642414 h 824078"/>
                <a:gd name="connsiteX7" fmla="*/ 33593 w 824078"/>
                <a:gd name="connsiteY7" fmla="*/ 574657 h 824078"/>
                <a:gd name="connsiteX8" fmla="*/ 70370 w 824078"/>
                <a:gd name="connsiteY8" fmla="*/ 642414 h 824078"/>
                <a:gd name="connsiteX9" fmla="*/ 120684 w 824078"/>
                <a:gd name="connsiteY9" fmla="*/ 703395 h 824078"/>
                <a:gd name="connsiteX10" fmla="*/ 157328 w 824078"/>
                <a:gd name="connsiteY10" fmla="*/ 733629 h 824078"/>
                <a:gd name="connsiteX11" fmla="*/ 417919 w 824078"/>
                <a:gd name="connsiteY11" fmla="*/ 412038 h 824078"/>
                <a:gd name="connsiteX12" fmla="*/ 0 w 824078"/>
                <a:gd name="connsiteY12" fmla="*/ 412038 h 824078"/>
                <a:gd name="connsiteX13" fmla="*/ 8371 w 824078"/>
                <a:gd name="connsiteY13" fmla="*/ 328999 h 824078"/>
                <a:gd name="connsiteX14" fmla="*/ 412039 w 824078"/>
                <a:gd name="connsiteY14" fmla="*/ 0 h 824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4078" h="824078">
                  <a:moveTo>
                    <a:pt x="22663" y="541119"/>
                  </a:moveTo>
                  <a:lnTo>
                    <a:pt x="32380" y="572424"/>
                  </a:lnTo>
                  <a:lnTo>
                    <a:pt x="32380" y="572423"/>
                  </a:lnTo>
                  <a:close/>
                  <a:moveTo>
                    <a:pt x="412039" y="0"/>
                  </a:moveTo>
                  <a:cubicBezTo>
                    <a:pt x="639602" y="0"/>
                    <a:pt x="824078" y="184476"/>
                    <a:pt x="824078" y="412039"/>
                  </a:cubicBezTo>
                  <a:cubicBezTo>
                    <a:pt x="824078" y="639602"/>
                    <a:pt x="639602" y="824078"/>
                    <a:pt x="412039" y="824078"/>
                  </a:cubicBezTo>
                  <a:cubicBezTo>
                    <a:pt x="269812" y="824078"/>
                    <a:pt x="144416" y="752017"/>
                    <a:pt x="70370" y="642414"/>
                  </a:cubicBezTo>
                  <a:lnTo>
                    <a:pt x="33593" y="574657"/>
                  </a:lnTo>
                  <a:lnTo>
                    <a:pt x="70370" y="642414"/>
                  </a:lnTo>
                  <a:cubicBezTo>
                    <a:pt x="85180" y="664335"/>
                    <a:pt x="102043" y="684754"/>
                    <a:pt x="120684" y="703395"/>
                  </a:cubicBezTo>
                  <a:lnTo>
                    <a:pt x="157328" y="733629"/>
                  </a:lnTo>
                  <a:lnTo>
                    <a:pt x="417919" y="412038"/>
                  </a:lnTo>
                  <a:lnTo>
                    <a:pt x="0" y="412038"/>
                  </a:lnTo>
                  <a:lnTo>
                    <a:pt x="8371" y="328999"/>
                  </a:lnTo>
                  <a:cubicBezTo>
                    <a:pt x="46792" y="141240"/>
                    <a:pt x="212922" y="0"/>
                    <a:pt x="412039"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2780D362-00CE-42DB-A209-122ACA36CA5B}"/>
                </a:ext>
              </a:extLst>
            </p:cNvPr>
            <p:cNvSpPr>
              <a:spLocks noChangeAspect="1"/>
            </p:cNvSpPr>
            <p:nvPr/>
          </p:nvSpPr>
          <p:spPr>
            <a:xfrm>
              <a:off x="8095437" y="4674434"/>
              <a:ext cx="417919" cy="321591"/>
            </a:xfrm>
            <a:custGeom>
              <a:avLst/>
              <a:gdLst>
                <a:gd name="connsiteX0" fmla="*/ 0 w 417919"/>
                <a:gd name="connsiteY0" fmla="*/ 0 h 321591"/>
                <a:gd name="connsiteX1" fmla="*/ 417919 w 417919"/>
                <a:gd name="connsiteY1" fmla="*/ 0 h 321591"/>
                <a:gd name="connsiteX2" fmla="*/ 157328 w 417919"/>
                <a:gd name="connsiteY2" fmla="*/ 321591 h 321591"/>
                <a:gd name="connsiteX3" fmla="*/ 120684 w 417919"/>
                <a:gd name="connsiteY3" fmla="*/ 291357 h 321591"/>
                <a:gd name="connsiteX4" fmla="*/ 0 w 417919"/>
                <a:gd name="connsiteY4" fmla="*/ 1 h 321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919" h="321591">
                  <a:moveTo>
                    <a:pt x="0" y="0"/>
                  </a:moveTo>
                  <a:lnTo>
                    <a:pt x="417919" y="0"/>
                  </a:lnTo>
                  <a:lnTo>
                    <a:pt x="157328" y="321591"/>
                  </a:lnTo>
                  <a:lnTo>
                    <a:pt x="120684" y="291357"/>
                  </a:lnTo>
                  <a:cubicBezTo>
                    <a:pt x="46119" y="216792"/>
                    <a:pt x="0" y="113783"/>
                    <a:pt x="0" y="1"/>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54131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par>
                                <p:cTn id="10" presetID="53" presetClass="entr" presetSubtype="528"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ppt_w</p:attrName>
                                        </p:attrNameLst>
                                      </p:cBhvr>
                                      <p:tavLst>
                                        <p:tav tm="0">
                                          <p:val>
                                            <p:fltVal val="0"/>
                                          </p:val>
                                        </p:tav>
                                        <p:tav tm="100000">
                                          <p:val>
                                            <p:strVal val="#ppt_w"/>
                                          </p:val>
                                        </p:tav>
                                      </p:tavLst>
                                    </p:anim>
                                    <p:anim calcmode="lin" valueType="num">
                                      <p:cBhvr>
                                        <p:cTn id="13" dur="1000" fill="hold"/>
                                        <p:tgtEl>
                                          <p:spTgt spid="7"/>
                                        </p:tgtEl>
                                        <p:attrNameLst>
                                          <p:attrName>ppt_h</p:attrName>
                                        </p:attrNameLst>
                                      </p:cBhvr>
                                      <p:tavLst>
                                        <p:tav tm="0">
                                          <p:val>
                                            <p:fltVal val="0"/>
                                          </p:val>
                                        </p:tav>
                                        <p:tav tm="100000">
                                          <p:val>
                                            <p:strVal val="#ppt_h"/>
                                          </p:val>
                                        </p:tav>
                                      </p:tavLst>
                                    </p:anim>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fltVal val="0.5"/>
                                          </p:val>
                                        </p:tav>
                                        <p:tav tm="100000">
                                          <p:val>
                                            <p:strVal val="#ppt_x"/>
                                          </p:val>
                                        </p:tav>
                                      </p:tavLst>
                                    </p:anim>
                                    <p:anim calcmode="lin" valueType="num">
                                      <p:cBhvr>
                                        <p:cTn id="16" dur="1000" fill="hold"/>
                                        <p:tgtEl>
                                          <p:spTgt spid="7"/>
                                        </p:tgtEl>
                                        <p:attrNameLst>
                                          <p:attrName>ppt_y</p:attrName>
                                        </p:attrNameLst>
                                      </p:cBhvr>
                                      <p:tavLst>
                                        <p:tav tm="0">
                                          <p:val>
                                            <p:fltVal val="0.5"/>
                                          </p:val>
                                        </p:tav>
                                        <p:tav tm="100000">
                                          <p:val>
                                            <p:strVal val="#ppt_y"/>
                                          </p:val>
                                        </p:tav>
                                      </p:tavLst>
                                    </p:anim>
                                  </p:childTnLst>
                                </p:cTn>
                              </p:par>
                              <p:par>
                                <p:cTn id="17" presetID="53" presetClass="entr" presetSubtype="528" fill="hold" nodeType="withEffect">
                                  <p:stCondLst>
                                    <p:cond delay="15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anim calcmode="lin" valueType="num">
                                      <p:cBhvr>
                                        <p:cTn id="22" dur="500" fill="hold"/>
                                        <p:tgtEl>
                                          <p:spTgt spid="6"/>
                                        </p:tgtEl>
                                        <p:attrNameLst>
                                          <p:attrName>ppt_x</p:attrName>
                                        </p:attrNameLst>
                                      </p:cBhvr>
                                      <p:tavLst>
                                        <p:tav tm="0">
                                          <p:val>
                                            <p:fltVal val="0.5"/>
                                          </p:val>
                                        </p:tav>
                                        <p:tav tm="100000">
                                          <p:val>
                                            <p:strVal val="#ppt_x"/>
                                          </p:val>
                                        </p:tav>
                                      </p:tavLst>
                                    </p:anim>
                                    <p:anim calcmode="lin" valueType="num">
                                      <p:cBhvr>
                                        <p:cTn id="23" dur="500" fill="hold"/>
                                        <p:tgtEl>
                                          <p:spTgt spid="6"/>
                                        </p:tgtEl>
                                        <p:attrNameLst>
                                          <p:attrName>ppt_y</p:attrName>
                                        </p:attrNameLst>
                                      </p:cBhvr>
                                      <p:tavLst>
                                        <p:tav tm="0">
                                          <p:val>
                                            <p:fltVal val="0.5"/>
                                          </p:val>
                                        </p:tav>
                                        <p:tav tm="100000">
                                          <p:val>
                                            <p:strVal val="#ppt_y"/>
                                          </p:val>
                                        </p:tav>
                                      </p:tavLst>
                                    </p:anim>
                                  </p:childTnLst>
                                </p:cTn>
                              </p:par>
                              <p:par>
                                <p:cTn id="24" presetID="53" presetClass="entr" presetSubtype="528" fill="hold" nodeType="withEffect">
                                  <p:stCondLst>
                                    <p:cond delay="30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anim calcmode="lin" valueType="num">
                                      <p:cBhvr>
                                        <p:cTn id="29" dur="500" fill="hold"/>
                                        <p:tgtEl>
                                          <p:spTgt spid="5"/>
                                        </p:tgtEl>
                                        <p:attrNameLst>
                                          <p:attrName>ppt_x</p:attrName>
                                        </p:attrNameLst>
                                      </p:cBhvr>
                                      <p:tavLst>
                                        <p:tav tm="0">
                                          <p:val>
                                            <p:fltVal val="0.5"/>
                                          </p:val>
                                        </p:tav>
                                        <p:tav tm="100000">
                                          <p:val>
                                            <p:strVal val="#ppt_x"/>
                                          </p:val>
                                        </p:tav>
                                      </p:tavLst>
                                    </p:anim>
                                    <p:anim calcmode="lin" valueType="num">
                                      <p:cBhvr>
                                        <p:cTn id="30" dur="500" fill="hold"/>
                                        <p:tgtEl>
                                          <p:spTgt spid="5"/>
                                        </p:tgtEl>
                                        <p:attrNameLst>
                                          <p:attrName>ppt_y</p:attrName>
                                        </p:attrNameLst>
                                      </p:cBhvr>
                                      <p:tavLst>
                                        <p:tav tm="0">
                                          <p:val>
                                            <p:fltVal val="0.5"/>
                                          </p:val>
                                        </p:tav>
                                        <p:tav tm="100000">
                                          <p:val>
                                            <p:strVal val="#ppt_y"/>
                                          </p:val>
                                        </p:tav>
                                      </p:tavLst>
                                    </p:anim>
                                  </p:childTnLst>
                                </p:cTn>
                              </p:par>
                              <p:par>
                                <p:cTn id="31" presetID="53" presetClass="entr" presetSubtype="528" fill="hold" nodeType="withEffect">
                                  <p:stCondLst>
                                    <p:cond delay="450"/>
                                  </p:stCondLst>
                                  <p:childTnLst>
                                    <p:set>
                                      <p:cBhvr>
                                        <p:cTn id="32" dur="1" fill="hold">
                                          <p:stCondLst>
                                            <p:cond delay="0"/>
                                          </p:stCondLst>
                                        </p:cTn>
                                        <p:tgtEl>
                                          <p:spTgt spid="68"/>
                                        </p:tgtEl>
                                        <p:attrNameLst>
                                          <p:attrName>style.visibility</p:attrName>
                                        </p:attrNameLst>
                                      </p:cBhvr>
                                      <p:to>
                                        <p:strVal val="visible"/>
                                      </p:to>
                                    </p:set>
                                    <p:anim calcmode="lin" valueType="num">
                                      <p:cBhvr>
                                        <p:cTn id="33" dur="500" fill="hold"/>
                                        <p:tgtEl>
                                          <p:spTgt spid="68"/>
                                        </p:tgtEl>
                                        <p:attrNameLst>
                                          <p:attrName>ppt_w</p:attrName>
                                        </p:attrNameLst>
                                      </p:cBhvr>
                                      <p:tavLst>
                                        <p:tav tm="0">
                                          <p:val>
                                            <p:fltVal val="0"/>
                                          </p:val>
                                        </p:tav>
                                        <p:tav tm="100000">
                                          <p:val>
                                            <p:strVal val="#ppt_w"/>
                                          </p:val>
                                        </p:tav>
                                      </p:tavLst>
                                    </p:anim>
                                    <p:anim calcmode="lin" valueType="num">
                                      <p:cBhvr>
                                        <p:cTn id="34" dur="500" fill="hold"/>
                                        <p:tgtEl>
                                          <p:spTgt spid="68"/>
                                        </p:tgtEl>
                                        <p:attrNameLst>
                                          <p:attrName>ppt_h</p:attrName>
                                        </p:attrNameLst>
                                      </p:cBhvr>
                                      <p:tavLst>
                                        <p:tav tm="0">
                                          <p:val>
                                            <p:fltVal val="0"/>
                                          </p:val>
                                        </p:tav>
                                        <p:tav tm="100000">
                                          <p:val>
                                            <p:strVal val="#ppt_h"/>
                                          </p:val>
                                        </p:tav>
                                      </p:tavLst>
                                    </p:anim>
                                    <p:animEffect transition="in" filter="fade">
                                      <p:cBhvr>
                                        <p:cTn id="35" dur="500"/>
                                        <p:tgtEl>
                                          <p:spTgt spid="68"/>
                                        </p:tgtEl>
                                      </p:cBhvr>
                                    </p:animEffect>
                                    <p:anim calcmode="lin" valueType="num">
                                      <p:cBhvr>
                                        <p:cTn id="36" dur="500" fill="hold"/>
                                        <p:tgtEl>
                                          <p:spTgt spid="68"/>
                                        </p:tgtEl>
                                        <p:attrNameLst>
                                          <p:attrName>ppt_x</p:attrName>
                                        </p:attrNameLst>
                                      </p:cBhvr>
                                      <p:tavLst>
                                        <p:tav tm="0">
                                          <p:val>
                                            <p:fltVal val="0.5"/>
                                          </p:val>
                                        </p:tav>
                                        <p:tav tm="100000">
                                          <p:val>
                                            <p:strVal val="#ppt_x"/>
                                          </p:val>
                                        </p:tav>
                                      </p:tavLst>
                                    </p:anim>
                                    <p:anim calcmode="lin" valueType="num">
                                      <p:cBhvr>
                                        <p:cTn id="37" dur="500" fill="hold"/>
                                        <p:tgtEl>
                                          <p:spTgt spid="68"/>
                                        </p:tgtEl>
                                        <p:attrNameLst>
                                          <p:attrName>ppt_y</p:attrName>
                                        </p:attrNameLst>
                                      </p:cBhvr>
                                      <p:tavLst>
                                        <p:tav tm="0">
                                          <p:val>
                                            <p:fltVal val="0.5"/>
                                          </p:val>
                                        </p:tav>
                                        <p:tav tm="100000">
                                          <p:val>
                                            <p:strVal val="#ppt_y"/>
                                          </p:val>
                                        </p:tav>
                                      </p:tavLst>
                                    </p:anim>
                                  </p:childTnLst>
                                </p:cTn>
                              </p:par>
                              <p:par>
                                <p:cTn id="38" presetID="53" presetClass="entr" presetSubtype="528" fill="hold" nodeType="withEffect">
                                  <p:stCondLst>
                                    <p:cond delay="600"/>
                                  </p:stCondLst>
                                  <p:childTnLst>
                                    <p:set>
                                      <p:cBhvr>
                                        <p:cTn id="39" dur="1" fill="hold">
                                          <p:stCondLst>
                                            <p:cond delay="0"/>
                                          </p:stCondLst>
                                        </p:cTn>
                                        <p:tgtEl>
                                          <p:spTgt spid="51"/>
                                        </p:tgtEl>
                                        <p:attrNameLst>
                                          <p:attrName>style.visibility</p:attrName>
                                        </p:attrNameLst>
                                      </p:cBhvr>
                                      <p:to>
                                        <p:strVal val="visible"/>
                                      </p:to>
                                    </p:set>
                                    <p:anim calcmode="lin" valueType="num">
                                      <p:cBhvr>
                                        <p:cTn id="40" dur="500" fill="hold"/>
                                        <p:tgtEl>
                                          <p:spTgt spid="51"/>
                                        </p:tgtEl>
                                        <p:attrNameLst>
                                          <p:attrName>ppt_w</p:attrName>
                                        </p:attrNameLst>
                                      </p:cBhvr>
                                      <p:tavLst>
                                        <p:tav tm="0">
                                          <p:val>
                                            <p:fltVal val="0"/>
                                          </p:val>
                                        </p:tav>
                                        <p:tav tm="100000">
                                          <p:val>
                                            <p:strVal val="#ppt_w"/>
                                          </p:val>
                                        </p:tav>
                                      </p:tavLst>
                                    </p:anim>
                                    <p:anim calcmode="lin" valueType="num">
                                      <p:cBhvr>
                                        <p:cTn id="41" dur="500" fill="hold"/>
                                        <p:tgtEl>
                                          <p:spTgt spid="51"/>
                                        </p:tgtEl>
                                        <p:attrNameLst>
                                          <p:attrName>ppt_h</p:attrName>
                                        </p:attrNameLst>
                                      </p:cBhvr>
                                      <p:tavLst>
                                        <p:tav tm="0">
                                          <p:val>
                                            <p:fltVal val="0"/>
                                          </p:val>
                                        </p:tav>
                                        <p:tav tm="100000">
                                          <p:val>
                                            <p:strVal val="#ppt_h"/>
                                          </p:val>
                                        </p:tav>
                                      </p:tavLst>
                                    </p:anim>
                                    <p:animEffect transition="in" filter="fade">
                                      <p:cBhvr>
                                        <p:cTn id="42" dur="500"/>
                                        <p:tgtEl>
                                          <p:spTgt spid="51"/>
                                        </p:tgtEl>
                                      </p:cBhvr>
                                    </p:animEffect>
                                    <p:anim calcmode="lin" valueType="num">
                                      <p:cBhvr>
                                        <p:cTn id="43" dur="500" fill="hold"/>
                                        <p:tgtEl>
                                          <p:spTgt spid="51"/>
                                        </p:tgtEl>
                                        <p:attrNameLst>
                                          <p:attrName>ppt_x</p:attrName>
                                        </p:attrNameLst>
                                      </p:cBhvr>
                                      <p:tavLst>
                                        <p:tav tm="0">
                                          <p:val>
                                            <p:fltVal val="0.5"/>
                                          </p:val>
                                        </p:tav>
                                        <p:tav tm="100000">
                                          <p:val>
                                            <p:strVal val="#ppt_x"/>
                                          </p:val>
                                        </p:tav>
                                      </p:tavLst>
                                    </p:anim>
                                    <p:anim calcmode="lin" valueType="num">
                                      <p:cBhvr>
                                        <p:cTn id="44" dur="500" fill="hold"/>
                                        <p:tgtEl>
                                          <p:spTgt spid="5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4365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781C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2845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4370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2B2A"/>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2B2A"/>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2B2A"/>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2B2A"/>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85C401"/>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85C401"/>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85C401"/>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85C401"/>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3EB8CD"/>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3EB8CD"/>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3EB8CD"/>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3EB8CD"/>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A803"/>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A803"/>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A803"/>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A803"/>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25000"/>
                  </a:schemeClr>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2">
                    <a:lumMod val="25000"/>
                  </a:schemeClr>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3EB8C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2">
                    <a:lumMod val="25000"/>
                  </a:schemeClr>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FFA803"/>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2">
                    <a:lumMod val="25000"/>
                  </a:schemeClr>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01AA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2">
                    <a:lumMod val="25000"/>
                  </a:schemeClr>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2B2A"/>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5C401"/>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3EB8CD"/>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01AA8D"/>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2">
                      <a:lumMod val="25000"/>
                    </a:schemeClr>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2">
                      <a:lumMod val="25000"/>
                    </a:schemeClr>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25000"/>
                    </a:schemeClr>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25000"/>
                    </a:schemeClr>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2">
                      <a:lumMod val="25000"/>
                    </a:schemeClr>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25000"/>
                </a:schemeClr>
              </a:solidFill>
            </a:endParaRPr>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25000"/>
                </a:schemeClr>
              </a:solidFill>
            </a:endParaRP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25000"/>
                  </a:schemeClr>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2">
                    <a:lumMod val="25000"/>
                  </a:schemeClr>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2">
                    <a:lumMod val="25000"/>
                  </a:schemeClr>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2">
                    <a:lumMod val="25000"/>
                  </a:schemeClr>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2">
                        <a:lumMod val="2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2">
                        <a:lumMod val="2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01AA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rgbClr val="56595E"/>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rgbClr val="56595E"/>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FF2B2A"/>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85C401"/>
                </a:solidFill>
              </a:rPr>
              <a:t>$312</a:t>
            </a:r>
          </a:p>
          <a:p>
            <a:endParaRPr lang="en-US" sz="400" b="1" dirty="0">
              <a:solidFill>
                <a:schemeClr val="bg1"/>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01AA8D"/>
                </a:solidFill>
              </a:rPr>
              <a:t>$307</a:t>
            </a:r>
          </a:p>
          <a:p>
            <a:endParaRPr lang="en-US" sz="400" b="1" dirty="0">
              <a:solidFill>
                <a:schemeClr val="bg1"/>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3EB8CD"/>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FFA803"/>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2">
              <a:lumMod val="25000"/>
            </a:schemeClr>
          </a:solidFill>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2">
              <a:lumMod val="25000"/>
            </a:schemeClr>
          </a:solidFill>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2">
              <a:lumMod val="25000"/>
            </a:schemeClr>
          </a:solidFill>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2">
              <a:lumMod val="25000"/>
            </a:schemeClr>
          </a:solidFill>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5792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2B2A"/>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85C401"/>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3EB8CD"/>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2B2A"/>
                </a:solidFill>
                <a:latin typeface="Candara" panose="020E0502030303020204" pitchFamily="34" charset="0"/>
              </a:rPr>
              <a:t>LOREM IPSUM</a:t>
            </a:r>
          </a:p>
          <a:p>
            <a:pPr algn="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B8CD"/>
                </a:solidFill>
                <a:latin typeface="Candara" panose="020E0502030303020204" pitchFamily="34" charset="0"/>
              </a:rPr>
              <a:t>LOREM IPSUM</a:t>
            </a:r>
          </a:p>
          <a:p>
            <a:pPr algn="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56595E"/>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56595E"/>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4" name="Freeform: Shape 83">
            <a:extLst>
              <a:ext uri="{FF2B5EF4-FFF2-40B4-BE49-F238E27FC236}">
                <a16:creationId xmlns:a16="http://schemas.microsoft.com/office/drawing/2014/main" id="{DDC8A5ED-76E5-4D13-AC92-78A7AB9C74ED}"/>
              </a:ext>
            </a:extLst>
          </p:cNvPr>
          <p:cNvSpPr/>
          <p:nvPr/>
        </p:nvSpPr>
        <p:spPr>
          <a:xfrm rot="18870579">
            <a:off x="2472942" y="2374518"/>
            <a:ext cx="2796932"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0" name="Oval 79">
            <a:extLst>
              <a:ext uri="{FF2B5EF4-FFF2-40B4-BE49-F238E27FC236}">
                <a16:creationId xmlns:a16="http://schemas.microsoft.com/office/drawing/2014/main" id="{0E56E604-882B-40AB-B500-9B4BE4A0CDA0}"/>
              </a:ext>
            </a:extLst>
          </p:cNvPr>
          <p:cNvSpPr>
            <a:spLocks noChangeAspect="1"/>
          </p:cNvSpPr>
          <p:nvPr/>
        </p:nvSpPr>
        <p:spPr>
          <a:xfrm>
            <a:off x="3917067" y="1785796"/>
            <a:ext cx="1110330" cy="1110330"/>
          </a:xfrm>
          <a:prstGeom prst="ellipse">
            <a:avLst/>
          </a:pr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5" name="Freeform: Shape 84">
            <a:extLst>
              <a:ext uri="{FF2B5EF4-FFF2-40B4-BE49-F238E27FC236}">
                <a16:creationId xmlns:a16="http://schemas.microsoft.com/office/drawing/2014/main" id="{864681A6-B27C-4A23-ADB9-23808A18D5A5}"/>
              </a:ext>
            </a:extLst>
          </p:cNvPr>
          <p:cNvSpPr/>
          <p:nvPr/>
        </p:nvSpPr>
        <p:spPr>
          <a:xfrm rot="2542892">
            <a:off x="2482668" y="3567206"/>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6" name="Freeform: Shape 85">
            <a:extLst>
              <a:ext uri="{FF2B5EF4-FFF2-40B4-BE49-F238E27FC236}">
                <a16:creationId xmlns:a16="http://schemas.microsoft.com/office/drawing/2014/main" id="{35557593-4BD1-40C9-B776-42DFD7397087}"/>
              </a:ext>
            </a:extLst>
          </p:cNvPr>
          <p:cNvSpPr/>
          <p:nvPr/>
        </p:nvSpPr>
        <p:spPr>
          <a:xfrm rot="20136125">
            <a:off x="3870813" y="3819203"/>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7" name="Freeform: Shape 86">
            <a:extLst>
              <a:ext uri="{FF2B5EF4-FFF2-40B4-BE49-F238E27FC236}">
                <a16:creationId xmlns:a16="http://schemas.microsoft.com/office/drawing/2014/main" id="{319AD700-01EB-4024-87E3-CB46538D3A77}"/>
              </a:ext>
            </a:extLst>
          </p:cNvPr>
          <p:cNvSpPr/>
          <p:nvPr/>
        </p:nvSpPr>
        <p:spPr>
          <a:xfrm rot="1858258">
            <a:off x="5360644" y="3937344"/>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8" name="Freeform: Shape 87">
            <a:extLst>
              <a:ext uri="{FF2B5EF4-FFF2-40B4-BE49-F238E27FC236}">
                <a16:creationId xmlns:a16="http://schemas.microsoft.com/office/drawing/2014/main" id="{56C20786-D7C1-4435-87A2-E7A93628F28C}"/>
              </a:ext>
            </a:extLst>
          </p:cNvPr>
          <p:cNvSpPr/>
          <p:nvPr/>
        </p:nvSpPr>
        <p:spPr>
          <a:xfrm rot="19690972">
            <a:off x="6818058" y="3946898"/>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9" name="Oval 88">
            <a:extLst>
              <a:ext uri="{FF2B5EF4-FFF2-40B4-BE49-F238E27FC236}">
                <a16:creationId xmlns:a16="http://schemas.microsoft.com/office/drawing/2014/main" id="{C0E00050-261B-46D5-B86F-B84215FE64C6}"/>
              </a:ext>
            </a:extLst>
          </p:cNvPr>
          <p:cNvSpPr>
            <a:spLocks noChangeAspect="1"/>
          </p:cNvSpPr>
          <p:nvPr/>
        </p:nvSpPr>
        <p:spPr>
          <a:xfrm>
            <a:off x="2696106" y="2977569"/>
            <a:ext cx="1110330" cy="1110330"/>
          </a:xfrm>
          <a:prstGeom prst="ellipse">
            <a:avLst/>
          </a:pr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0" name="Oval 89">
            <a:extLst>
              <a:ext uri="{FF2B5EF4-FFF2-40B4-BE49-F238E27FC236}">
                <a16:creationId xmlns:a16="http://schemas.microsoft.com/office/drawing/2014/main" id="{B12B80A5-E5EE-46FB-85D0-062D9DC612CA}"/>
              </a:ext>
            </a:extLst>
          </p:cNvPr>
          <p:cNvSpPr>
            <a:spLocks noChangeAspect="1"/>
          </p:cNvSpPr>
          <p:nvPr/>
        </p:nvSpPr>
        <p:spPr>
          <a:xfrm>
            <a:off x="3915494" y="4157641"/>
            <a:ext cx="1110330" cy="1110330"/>
          </a:xfrm>
          <a:prstGeom prst="ellipse">
            <a:avLst/>
          </a:pr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1" name="Oval 90">
            <a:extLst>
              <a:ext uri="{FF2B5EF4-FFF2-40B4-BE49-F238E27FC236}">
                <a16:creationId xmlns:a16="http://schemas.microsoft.com/office/drawing/2014/main" id="{6C3DDA69-2951-4B6F-914A-85FE6D8C0686}"/>
              </a:ext>
            </a:extLst>
          </p:cNvPr>
          <p:cNvSpPr>
            <a:spLocks noChangeAspect="1"/>
          </p:cNvSpPr>
          <p:nvPr/>
        </p:nvSpPr>
        <p:spPr>
          <a:xfrm>
            <a:off x="5469394" y="3468818"/>
            <a:ext cx="1110330" cy="1110330"/>
          </a:xfrm>
          <a:prstGeom prst="ellipse">
            <a:avLst/>
          </a:pr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2" name="Oval 91">
            <a:extLst>
              <a:ext uri="{FF2B5EF4-FFF2-40B4-BE49-F238E27FC236}">
                <a16:creationId xmlns:a16="http://schemas.microsoft.com/office/drawing/2014/main" id="{88924D44-7E41-455B-A6D7-02C97D8DE49A}"/>
              </a:ext>
            </a:extLst>
          </p:cNvPr>
          <p:cNvSpPr>
            <a:spLocks noChangeAspect="1"/>
          </p:cNvSpPr>
          <p:nvPr/>
        </p:nvSpPr>
        <p:spPr>
          <a:xfrm>
            <a:off x="6927103" y="4381938"/>
            <a:ext cx="1110330" cy="1110330"/>
          </a:xfrm>
          <a:prstGeom prst="ellipse">
            <a:avLst/>
          </a:prstGeom>
          <a:solidFill>
            <a:srgbClr val="01AA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3" name="Oval 92">
            <a:extLst>
              <a:ext uri="{FF2B5EF4-FFF2-40B4-BE49-F238E27FC236}">
                <a16:creationId xmlns:a16="http://schemas.microsoft.com/office/drawing/2014/main" id="{06C9C6A8-E5EE-4919-AA77-6138AF6727F9}"/>
              </a:ext>
            </a:extLst>
          </p:cNvPr>
          <p:cNvSpPr>
            <a:spLocks noChangeAspect="1"/>
          </p:cNvSpPr>
          <p:nvPr/>
        </p:nvSpPr>
        <p:spPr>
          <a:xfrm>
            <a:off x="8388266" y="3530419"/>
            <a:ext cx="1110330" cy="1110330"/>
          </a:xfrm>
          <a:prstGeom prst="ellipse">
            <a:avLst/>
          </a:prstGeom>
          <a:solidFill>
            <a:srgbClr val="4781C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188" name="Freeform 20"/>
          <p:cNvSpPr>
            <a:spLocks/>
          </p:cNvSpPr>
          <p:nvPr/>
        </p:nvSpPr>
        <p:spPr bwMode="auto">
          <a:xfrm>
            <a:off x="4071708" y="194185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4" name="Freeform 20">
            <a:extLst>
              <a:ext uri="{FF2B5EF4-FFF2-40B4-BE49-F238E27FC236}">
                <a16:creationId xmlns:a16="http://schemas.microsoft.com/office/drawing/2014/main" id="{EC31B0E8-B329-4A24-ADA6-AAD5C966C0F0}"/>
              </a:ext>
            </a:extLst>
          </p:cNvPr>
          <p:cNvSpPr>
            <a:spLocks/>
          </p:cNvSpPr>
          <p:nvPr/>
        </p:nvSpPr>
        <p:spPr bwMode="auto">
          <a:xfrm>
            <a:off x="2838058" y="3135207"/>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5" name="Freeform 20">
            <a:extLst>
              <a:ext uri="{FF2B5EF4-FFF2-40B4-BE49-F238E27FC236}">
                <a16:creationId xmlns:a16="http://schemas.microsoft.com/office/drawing/2014/main" id="{80AFE5E2-FC34-4B8C-B6D9-C41F6BF85D1D}"/>
              </a:ext>
            </a:extLst>
          </p:cNvPr>
          <p:cNvSpPr>
            <a:spLocks/>
          </p:cNvSpPr>
          <p:nvPr/>
        </p:nvSpPr>
        <p:spPr bwMode="auto">
          <a:xfrm>
            <a:off x="4069135" y="430180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6" name="Freeform 20">
            <a:extLst>
              <a:ext uri="{FF2B5EF4-FFF2-40B4-BE49-F238E27FC236}">
                <a16:creationId xmlns:a16="http://schemas.microsoft.com/office/drawing/2014/main" id="{1B938CD6-C4BD-4E0D-B50C-48EC5261FD67}"/>
              </a:ext>
            </a:extLst>
          </p:cNvPr>
          <p:cNvSpPr>
            <a:spLocks/>
          </p:cNvSpPr>
          <p:nvPr/>
        </p:nvSpPr>
        <p:spPr bwMode="auto">
          <a:xfrm>
            <a:off x="5613557" y="362299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7" name="Freeform 20">
            <a:extLst>
              <a:ext uri="{FF2B5EF4-FFF2-40B4-BE49-F238E27FC236}">
                <a16:creationId xmlns:a16="http://schemas.microsoft.com/office/drawing/2014/main" id="{9316AB42-C0C5-43E7-BA66-14B7EF56E972}"/>
              </a:ext>
            </a:extLst>
          </p:cNvPr>
          <p:cNvSpPr>
            <a:spLocks/>
          </p:cNvSpPr>
          <p:nvPr/>
        </p:nvSpPr>
        <p:spPr bwMode="auto">
          <a:xfrm>
            <a:off x="7080795" y="455282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8" name="Freeform 20">
            <a:extLst>
              <a:ext uri="{FF2B5EF4-FFF2-40B4-BE49-F238E27FC236}">
                <a16:creationId xmlns:a16="http://schemas.microsoft.com/office/drawing/2014/main" id="{AF46AED5-5BB5-47C2-89AD-3564202913D3}"/>
              </a:ext>
            </a:extLst>
          </p:cNvPr>
          <p:cNvSpPr>
            <a:spLocks/>
          </p:cNvSpPr>
          <p:nvPr/>
        </p:nvSpPr>
        <p:spPr bwMode="auto">
          <a:xfrm>
            <a:off x="8539598" y="367807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nvGrpSpPr>
          <p:cNvPr id="52" name="Group 51"/>
          <p:cNvGrpSpPr/>
          <p:nvPr/>
        </p:nvGrpSpPr>
        <p:grpSpPr>
          <a:xfrm>
            <a:off x="4321513" y="2125627"/>
            <a:ext cx="293144" cy="419964"/>
            <a:chOff x="1341438" y="4229100"/>
            <a:chExt cx="223838" cy="320676"/>
          </a:xfrm>
          <a:solidFill>
            <a:srgbClr val="56595E"/>
          </a:solidFill>
          <a:effectLst/>
        </p:grpSpPr>
        <p:sp>
          <p:nvSpPr>
            <p:cNvPr id="53" name="Freeform 15"/>
            <p:cNvSpPr>
              <a:spLocks noEditPoints="1"/>
            </p:cNvSpPr>
            <p:nvPr/>
          </p:nvSpPr>
          <p:spPr bwMode="auto">
            <a:xfrm>
              <a:off x="1341438" y="4354513"/>
              <a:ext cx="223838" cy="195263"/>
            </a:xfrm>
            <a:custGeom>
              <a:avLst/>
              <a:gdLst/>
              <a:ahLst/>
              <a:cxnLst>
                <a:cxn ang="0">
                  <a:pos x="233" y="187"/>
                </a:cxn>
                <a:cxn ang="0">
                  <a:pos x="219" y="202"/>
                </a:cxn>
                <a:cxn ang="0">
                  <a:pos x="15" y="202"/>
                </a:cxn>
                <a:cxn ang="0">
                  <a:pos x="0" y="187"/>
                </a:cxn>
                <a:cxn ang="0">
                  <a:pos x="0" y="15"/>
                </a:cxn>
                <a:cxn ang="0">
                  <a:pos x="15" y="0"/>
                </a:cxn>
                <a:cxn ang="0">
                  <a:pos x="214" y="0"/>
                </a:cxn>
                <a:cxn ang="0">
                  <a:pos x="228" y="15"/>
                </a:cxn>
                <a:cxn ang="0">
                  <a:pos x="233" y="187"/>
                </a:cxn>
                <a:cxn ang="0">
                  <a:pos x="126" y="95"/>
                </a:cxn>
                <a:cxn ang="0">
                  <a:pos x="139" y="58"/>
                </a:cxn>
                <a:cxn ang="0">
                  <a:pos x="91" y="60"/>
                </a:cxn>
                <a:cxn ang="0">
                  <a:pos x="106" y="95"/>
                </a:cxn>
                <a:cxn ang="0">
                  <a:pos x="85" y="158"/>
                </a:cxn>
                <a:cxn ang="0">
                  <a:pos x="146" y="158"/>
                </a:cxn>
                <a:cxn ang="0">
                  <a:pos x="126" y="95"/>
                </a:cxn>
              </a:cxnLst>
              <a:rect l="0" t="0" r="r" b="b"/>
              <a:pathLst>
                <a:path w="233" h="202">
                  <a:moveTo>
                    <a:pt x="233" y="187"/>
                  </a:moveTo>
                  <a:cubicBezTo>
                    <a:pt x="233" y="195"/>
                    <a:pt x="227" y="202"/>
                    <a:pt x="219" y="202"/>
                  </a:cubicBezTo>
                  <a:cubicBezTo>
                    <a:pt x="15" y="202"/>
                    <a:pt x="15" y="202"/>
                    <a:pt x="15" y="202"/>
                  </a:cubicBezTo>
                  <a:cubicBezTo>
                    <a:pt x="7" y="202"/>
                    <a:pt x="0" y="195"/>
                    <a:pt x="0" y="187"/>
                  </a:cubicBezTo>
                  <a:cubicBezTo>
                    <a:pt x="0" y="15"/>
                    <a:pt x="0" y="15"/>
                    <a:pt x="0" y="15"/>
                  </a:cubicBezTo>
                  <a:cubicBezTo>
                    <a:pt x="0" y="7"/>
                    <a:pt x="7" y="0"/>
                    <a:pt x="15" y="0"/>
                  </a:cubicBezTo>
                  <a:cubicBezTo>
                    <a:pt x="214" y="0"/>
                    <a:pt x="214" y="0"/>
                    <a:pt x="214" y="0"/>
                  </a:cubicBezTo>
                  <a:cubicBezTo>
                    <a:pt x="222" y="0"/>
                    <a:pt x="228" y="7"/>
                    <a:pt x="228" y="15"/>
                  </a:cubicBezTo>
                  <a:lnTo>
                    <a:pt x="233" y="187"/>
                  </a:lnTo>
                  <a:close/>
                  <a:moveTo>
                    <a:pt x="126" y="95"/>
                  </a:moveTo>
                  <a:cubicBezTo>
                    <a:pt x="141" y="89"/>
                    <a:pt x="145" y="73"/>
                    <a:pt x="139" y="58"/>
                  </a:cubicBezTo>
                  <a:cubicBezTo>
                    <a:pt x="134" y="43"/>
                    <a:pt x="102" y="35"/>
                    <a:pt x="91" y="60"/>
                  </a:cubicBezTo>
                  <a:cubicBezTo>
                    <a:pt x="80" y="84"/>
                    <a:pt x="106" y="95"/>
                    <a:pt x="106" y="95"/>
                  </a:cubicBezTo>
                  <a:cubicBezTo>
                    <a:pt x="85" y="158"/>
                    <a:pt x="85" y="158"/>
                    <a:pt x="85" y="158"/>
                  </a:cubicBezTo>
                  <a:cubicBezTo>
                    <a:pt x="146" y="158"/>
                    <a:pt x="146" y="158"/>
                    <a:pt x="146" y="158"/>
                  </a:cubicBezTo>
                  <a:lnTo>
                    <a:pt x="126"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4" name="Freeform 16"/>
            <p:cNvSpPr>
              <a:spLocks/>
            </p:cNvSpPr>
            <p:nvPr/>
          </p:nvSpPr>
          <p:spPr bwMode="auto">
            <a:xfrm>
              <a:off x="1363663" y="4229100"/>
              <a:ext cx="180975" cy="166688"/>
            </a:xfrm>
            <a:custGeom>
              <a:avLst/>
              <a:gdLst/>
              <a:ahLst/>
              <a:cxnLst>
                <a:cxn ang="0">
                  <a:pos x="188" y="172"/>
                </a:cxn>
                <a:cxn ang="0">
                  <a:pos x="188" y="85"/>
                </a:cxn>
                <a:cxn ang="0">
                  <a:pos x="94" y="0"/>
                </a:cxn>
                <a:cxn ang="0">
                  <a:pos x="0" y="85"/>
                </a:cxn>
                <a:cxn ang="0">
                  <a:pos x="0" y="161"/>
                </a:cxn>
                <a:cxn ang="0">
                  <a:pos x="40" y="143"/>
                </a:cxn>
                <a:cxn ang="0">
                  <a:pos x="40" y="85"/>
                </a:cxn>
                <a:cxn ang="0">
                  <a:pos x="94" y="36"/>
                </a:cxn>
                <a:cxn ang="0">
                  <a:pos x="148" y="85"/>
                </a:cxn>
                <a:cxn ang="0">
                  <a:pos x="148" y="136"/>
                </a:cxn>
                <a:cxn ang="0">
                  <a:pos x="188" y="172"/>
                </a:cxn>
              </a:cxnLst>
              <a:rect l="0" t="0" r="r" b="b"/>
              <a:pathLst>
                <a:path w="188" h="172">
                  <a:moveTo>
                    <a:pt x="188" y="172"/>
                  </a:moveTo>
                  <a:cubicBezTo>
                    <a:pt x="188" y="85"/>
                    <a:pt x="188" y="85"/>
                    <a:pt x="188" y="85"/>
                  </a:cubicBezTo>
                  <a:cubicBezTo>
                    <a:pt x="188" y="85"/>
                    <a:pt x="179" y="0"/>
                    <a:pt x="94" y="0"/>
                  </a:cubicBezTo>
                  <a:cubicBezTo>
                    <a:pt x="9" y="0"/>
                    <a:pt x="0" y="85"/>
                    <a:pt x="0" y="85"/>
                  </a:cubicBezTo>
                  <a:cubicBezTo>
                    <a:pt x="0" y="161"/>
                    <a:pt x="0" y="161"/>
                    <a:pt x="0" y="161"/>
                  </a:cubicBezTo>
                  <a:cubicBezTo>
                    <a:pt x="40" y="143"/>
                    <a:pt x="40" y="143"/>
                    <a:pt x="40" y="143"/>
                  </a:cubicBezTo>
                  <a:cubicBezTo>
                    <a:pt x="40" y="85"/>
                    <a:pt x="40" y="85"/>
                    <a:pt x="40" y="85"/>
                  </a:cubicBezTo>
                  <a:cubicBezTo>
                    <a:pt x="40" y="85"/>
                    <a:pt x="45" y="36"/>
                    <a:pt x="94" y="36"/>
                  </a:cubicBezTo>
                  <a:cubicBezTo>
                    <a:pt x="143" y="36"/>
                    <a:pt x="148" y="85"/>
                    <a:pt x="148" y="85"/>
                  </a:cubicBezTo>
                  <a:cubicBezTo>
                    <a:pt x="148" y="136"/>
                    <a:pt x="148" y="136"/>
                    <a:pt x="148" y="136"/>
                  </a:cubicBezTo>
                  <a:lnTo>
                    <a:pt x="188" y="1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56" name="Freeform 139"/>
          <p:cNvSpPr>
            <a:spLocks noEditPoints="1"/>
          </p:cNvSpPr>
          <p:nvPr/>
        </p:nvSpPr>
        <p:spPr bwMode="auto">
          <a:xfrm>
            <a:off x="3016626" y="3332165"/>
            <a:ext cx="486255" cy="400583"/>
          </a:xfrm>
          <a:custGeom>
            <a:avLst/>
            <a:gdLst/>
            <a:ahLst/>
            <a:cxnLst>
              <a:cxn ang="0">
                <a:pos x="218" y="152"/>
              </a:cxn>
              <a:cxn ang="0">
                <a:pos x="218" y="145"/>
              </a:cxn>
              <a:cxn ang="0">
                <a:pos x="151" y="68"/>
              </a:cxn>
              <a:cxn ang="0">
                <a:pos x="214" y="22"/>
              </a:cxn>
              <a:cxn ang="0">
                <a:pos x="263" y="22"/>
              </a:cxn>
              <a:cxn ang="0">
                <a:pos x="324" y="87"/>
              </a:cxn>
              <a:cxn ang="0">
                <a:pos x="259" y="152"/>
              </a:cxn>
              <a:cxn ang="0">
                <a:pos x="259" y="173"/>
              </a:cxn>
              <a:cxn ang="0">
                <a:pos x="238" y="152"/>
              </a:cxn>
              <a:cxn ang="0">
                <a:pos x="218" y="152"/>
              </a:cxn>
              <a:cxn ang="0">
                <a:pos x="0" y="155"/>
              </a:cxn>
              <a:cxn ang="0">
                <a:pos x="65" y="237"/>
              </a:cxn>
              <a:cxn ang="0">
                <a:pos x="65" y="241"/>
              </a:cxn>
              <a:cxn ang="0">
                <a:pos x="65" y="273"/>
              </a:cxn>
              <a:cxn ang="0">
                <a:pos x="79" y="276"/>
              </a:cxn>
              <a:cxn ang="0">
                <a:pos x="109" y="238"/>
              </a:cxn>
              <a:cxn ang="0">
                <a:pos x="134" y="238"/>
              </a:cxn>
              <a:cxn ang="0">
                <a:pos x="214" y="173"/>
              </a:cxn>
              <a:cxn ang="0">
                <a:pos x="233" y="173"/>
              </a:cxn>
              <a:cxn ang="0">
                <a:pos x="267" y="211"/>
              </a:cxn>
              <a:cxn ang="0">
                <a:pos x="281" y="212"/>
              </a:cxn>
              <a:cxn ang="0">
                <a:pos x="281" y="174"/>
              </a:cxn>
              <a:cxn ang="0">
                <a:pos x="346" y="90"/>
              </a:cxn>
              <a:cxn ang="0">
                <a:pos x="261" y="0"/>
              </a:cxn>
              <a:cxn ang="0">
                <a:pos x="212" y="0"/>
              </a:cxn>
              <a:cxn ang="0">
                <a:pos x="131" y="65"/>
              </a:cxn>
              <a:cxn ang="0">
                <a:pos x="84" y="65"/>
              </a:cxn>
              <a:cxn ang="0">
                <a:pos x="0" y="155"/>
              </a:cxn>
            </a:cxnLst>
            <a:rect l="0" t="0" r="r" b="b"/>
            <a:pathLst>
              <a:path w="346" h="284">
                <a:moveTo>
                  <a:pt x="218" y="152"/>
                </a:moveTo>
                <a:cubicBezTo>
                  <a:pt x="218" y="150"/>
                  <a:pt x="218" y="147"/>
                  <a:pt x="218" y="145"/>
                </a:cubicBezTo>
                <a:cubicBezTo>
                  <a:pt x="218" y="102"/>
                  <a:pt x="189" y="77"/>
                  <a:pt x="151" y="68"/>
                </a:cubicBezTo>
                <a:cubicBezTo>
                  <a:pt x="162" y="42"/>
                  <a:pt x="187" y="22"/>
                  <a:pt x="214" y="22"/>
                </a:cubicBezTo>
                <a:cubicBezTo>
                  <a:pt x="263" y="22"/>
                  <a:pt x="263" y="22"/>
                  <a:pt x="263" y="22"/>
                </a:cubicBezTo>
                <a:cubicBezTo>
                  <a:pt x="298" y="22"/>
                  <a:pt x="324" y="51"/>
                  <a:pt x="324" y="87"/>
                </a:cubicBezTo>
                <a:cubicBezTo>
                  <a:pt x="324" y="156"/>
                  <a:pt x="259" y="152"/>
                  <a:pt x="259" y="152"/>
                </a:cubicBezTo>
                <a:cubicBezTo>
                  <a:pt x="259" y="173"/>
                  <a:pt x="259" y="173"/>
                  <a:pt x="259" y="173"/>
                </a:cubicBezTo>
                <a:cubicBezTo>
                  <a:pt x="238" y="152"/>
                  <a:pt x="238" y="152"/>
                  <a:pt x="238" y="152"/>
                </a:cubicBezTo>
                <a:cubicBezTo>
                  <a:pt x="218" y="152"/>
                  <a:pt x="218" y="152"/>
                  <a:pt x="218" y="152"/>
                </a:cubicBezTo>
                <a:close/>
                <a:moveTo>
                  <a:pt x="0" y="155"/>
                </a:moveTo>
                <a:cubicBezTo>
                  <a:pt x="0" y="196"/>
                  <a:pt x="30" y="226"/>
                  <a:pt x="65" y="237"/>
                </a:cubicBezTo>
                <a:cubicBezTo>
                  <a:pt x="65" y="239"/>
                  <a:pt x="65" y="240"/>
                  <a:pt x="65" y="241"/>
                </a:cubicBezTo>
                <a:cubicBezTo>
                  <a:pt x="65" y="273"/>
                  <a:pt x="65" y="273"/>
                  <a:pt x="65" y="273"/>
                </a:cubicBezTo>
                <a:cubicBezTo>
                  <a:pt x="65" y="283"/>
                  <a:pt x="72" y="284"/>
                  <a:pt x="79" y="276"/>
                </a:cubicBezTo>
                <a:cubicBezTo>
                  <a:pt x="109" y="238"/>
                  <a:pt x="109" y="238"/>
                  <a:pt x="109" y="238"/>
                </a:cubicBezTo>
                <a:cubicBezTo>
                  <a:pt x="134" y="238"/>
                  <a:pt x="134" y="238"/>
                  <a:pt x="134" y="238"/>
                </a:cubicBezTo>
                <a:cubicBezTo>
                  <a:pt x="171" y="238"/>
                  <a:pt x="202" y="209"/>
                  <a:pt x="214" y="173"/>
                </a:cubicBezTo>
                <a:cubicBezTo>
                  <a:pt x="233" y="173"/>
                  <a:pt x="233" y="173"/>
                  <a:pt x="233" y="173"/>
                </a:cubicBezTo>
                <a:cubicBezTo>
                  <a:pt x="267" y="211"/>
                  <a:pt x="267" y="211"/>
                  <a:pt x="267" y="211"/>
                </a:cubicBezTo>
                <a:cubicBezTo>
                  <a:pt x="274" y="219"/>
                  <a:pt x="281" y="222"/>
                  <a:pt x="281" y="212"/>
                </a:cubicBezTo>
                <a:cubicBezTo>
                  <a:pt x="281" y="174"/>
                  <a:pt x="281" y="174"/>
                  <a:pt x="281" y="174"/>
                </a:cubicBezTo>
                <a:cubicBezTo>
                  <a:pt x="316" y="173"/>
                  <a:pt x="346" y="131"/>
                  <a:pt x="346" y="90"/>
                </a:cubicBezTo>
                <a:cubicBezTo>
                  <a:pt x="346" y="41"/>
                  <a:pt x="308" y="0"/>
                  <a:pt x="261" y="0"/>
                </a:cubicBezTo>
                <a:cubicBezTo>
                  <a:pt x="212" y="0"/>
                  <a:pt x="212" y="0"/>
                  <a:pt x="212" y="0"/>
                </a:cubicBezTo>
                <a:cubicBezTo>
                  <a:pt x="174" y="0"/>
                  <a:pt x="142" y="29"/>
                  <a:pt x="131" y="65"/>
                </a:cubicBezTo>
                <a:cubicBezTo>
                  <a:pt x="84" y="65"/>
                  <a:pt x="84" y="65"/>
                  <a:pt x="84" y="65"/>
                </a:cubicBezTo>
                <a:cubicBezTo>
                  <a:pt x="37" y="65"/>
                  <a:pt x="0" y="106"/>
                  <a:pt x="0" y="15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7" name="Freeform 152"/>
          <p:cNvSpPr>
            <a:spLocks noEditPoints="1"/>
          </p:cNvSpPr>
          <p:nvPr/>
        </p:nvSpPr>
        <p:spPr bwMode="auto">
          <a:xfrm>
            <a:off x="5799463" y="3884411"/>
            <a:ext cx="426053" cy="273230"/>
          </a:xfrm>
          <a:custGeom>
            <a:avLst/>
            <a:gdLst/>
            <a:ahLst/>
            <a:cxnLst>
              <a:cxn ang="0">
                <a:pos x="86" y="65"/>
              </a:cxn>
              <a:cxn ang="0">
                <a:pos x="0" y="33"/>
              </a:cxn>
              <a:cxn ang="0">
                <a:pos x="86" y="0"/>
              </a:cxn>
              <a:cxn ang="0">
                <a:pos x="173" y="33"/>
              </a:cxn>
              <a:cxn ang="0">
                <a:pos x="86" y="65"/>
              </a:cxn>
              <a:cxn ang="0">
                <a:pos x="248" y="109"/>
              </a:cxn>
              <a:cxn ang="0">
                <a:pos x="194" y="76"/>
              </a:cxn>
              <a:cxn ang="0">
                <a:pos x="248" y="44"/>
              </a:cxn>
              <a:cxn ang="0">
                <a:pos x="302" y="76"/>
              </a:cxn>
              <a:cxn ang="0">
                <a:pos x="248" y="109"/>
              </a:cxn>
              <a:cxn ang="0">
                <a:pos x="86" y="195"/>
              </a:cxn>
              <a:cxn ang="0">
                <a:pos x="0" y="163"/>
              </a:cxn>
              <a:cxn ang="0">
                <a:pos x="5" y="152"/>
              </a:cxn>
              <a:cxn ang="0">
                <a:pos x="86" y="173"/>
              </a:cxn>
              <a:cxn ang="0">
                <a:pos x="168" y="152"/>
              </a:cxn>
              <a:cxn ang="0">
                <a:pos x="173" y="163"/>
              </a:cxn>
              <a:cxn ang="0">
                <a:pos x="86" y="195"/>
              </a:cxn>
              <a:cxn ang="0">
                <a:pos x="248" y="195"/>
              </a:cxn>
              <a:cxn ang="0">
                <a:pos x="194" y="163"/>
              </a:cxn>
              <a:cxn ang="0">
                <a:pos x="197" y="152"/>
              </a:cxn>
              <a:cxn ang="0">
                <a:pos x="248" y="173"/>
              </a:cxn>
              <a:cxn ang="0">
                <a:pos x="299" y="152"/>
              </a:cxn>
              <a:cxn ang="0">
                <a:pos x="302" y="163"/>
              </a:cxn>
              <a:cxn ang="0">
                <a:pos x="248" y="195"/>
              </a:cxn>
              <a:cxn ang="0">
                <a:pos x="86" y="152"/>
              </a:cxn>
              <a:cxn ang="0">
                <a:pos x="0" y="119"/>
              </a:cxn>
              <a:cxn ang="0">
                <a:pos x="5" y="109"/>
              </a:cxn>
              <a:cxn ang="0">
                <a:pos x="86" y="130"/>
              </a:cxn>
              <a:cxn ang="0">
                <a:pos x="168" y="109"/>
              </a:cxn>
              <a:cxn ang="0">
                <a:pos x="173" y="119"/>
              </a:cxn>
              <a:cxn ang="0">
                <a:pos x="86" y="152"/>
              </a:cxn>
              <a:cxn ang="0">
                <a:pos x="248" y="152"/>
              </a:cxn>
              <a:cxn ang="0">
                <a:pos x="194" y="119"/>
              </a:cxn>
              <a:cxn ang="0">
                <a:pos x="197" y="109"/>
              </a:cxn>
              <a:cxn ang="0">
                <a:pos x="248" y="130"/>
              </a:cxn>
              <a:cxn ang="0">
                <a:pos x="299" y="109"/>
              </a:cxn>
              <a:cxn ang="0">
                <a:pos x="302" y="119"/>
              </a:cxn>
              <a:cxn ang="0">
                <a:pos x="248" y="152"/>
              </a:cxn>
              <a:cxn ang="0">
                <a:pos x="86" y="109"/>
              </a:cxn>
              <a:cxn ang="0">
                <a:pos x="0" y="76"/>
              </a:cxn>
              <a:cxn ang="0">
                <a:pos x="5" y="65"/>
              </a:cxn>
              <a:cxn ang="0">
                <a:pos x="86" y="87"/>
              </a:cxn>
              <a:cxn ang="0">
                <a:pos x="168" y="65"/>
              </a:cxn>
              <a:cxn ang="0">
                <a:pos x="173" y="76"/>
              </a:cxn>
              <a:cxn ang="0">
                <a:pos x="86" y="109"/>
              </a:cxn>
            </a:cxnLst>
            <a:rect l="0" t="0" r="r" b="b"/>
            <a:pathLst>
              <a:path w="302" h="195">
                <a:moveTo>
                  <a:pt x="86" y="65"/>
                </a:moveTo>
                <a:cubicBezTo>
                  <a:pt x="38" y="65"/>
                  <a:pt x="0" y="51"/>
                  <a:pt x="0" y="33"/>
                </a:cubicBezTo>
                <a:cubicBezTo>
                  <a:pt x="0" y="15"/>
                  <a:pt x="38" y="0"/>
                  <a:pt x="86" y="0"/>
                </a:cubicBezTo>
                <a:cubicBezTo>
                  <a:pt x="134" y="0"/>
                  <a:pt x="173" y="15"/>
                  <a:pt x="173" y="33"/>
                </a:cubicBezTo>
                <a:cubicBezTo>
                  <a:pt x="173" y="51"/>
                  <a:pt x="134" y="65"/>
                  <a:pt x="86" y="65"/>
                </a:cubicBezTo>
                <a:close/>
                <a:moveTo>
                  <a:pt x="248" y="109"/>
                </a:moveTo>
                <a:cubicBezTo>
                  <a:pt x="219" y="109"/>
                  <a:pt x="194" y="94"/>
                  <a:pt x="194" y="76"/>
                </a:cubicBezTo>
                <a:cubicBezTo>
                  <a:pt x="194" y="58"/>
                  <a:pt x="219" y="44"/>
                  <a:pt x="248" y="44"/>
                </a:cubicBezTo>
                <a:cubicBezTo>
                  <a:pt x="278" y="44"/>
                  <a:pt x="302" y="58"/>
                  <a:pt x="302" y="76"/>
                </a:cubicBezTo>
                <a:cubicBezTo>
                  <a:pt x="302" y="94"/>
                  <a:pt x="278" y="109"/>
                  <a:pt x="248" y="109"/>
                </a:cubicBezTo>
                <a:close/>
                <a:moveTo>
                  <a:pt x="86" y="195"/>
                </a:moveTo>
                <a:cubicBezTo>
                  <a:pt x="38" y="195"/>
                  <a:pt x="0" y="181"/>
                  <a:pt x="0" y="163"/>
                </a:cubicBezTo>
                <a:cubicBezTo>
                  <a:pt x="0" y="159"/>
                  <a:pt x="1" y="155"/>
                  <a:pt x="5" y="152"/>
                </a:cubicBezTo>
                <a:cubicBezTo>
                  <a:pt x="17" y="164"/>
                  <a:pt x="49" y="173"/>
                  <a:pt x="86" y="173"/>
                </a:cubicBezTo>
                <a:cubicBezTo>
                  <a:pt x="124" y="173"/>
                  <a:pt x="156" y="164"/>
                  <a:pt x="168" y="152"/>
                </a:cubicBezTo>
                <a:cubicBezTo>
                  <a:pt x="171" y="155"/>
                  <a:pt x="173" y="159"/>
                  <a:pt x="173" y="163"/>
                </a:cubicBezTo>
                <a:cubicBezTo>
                  <a:pt x="173" y="181"/>
                  <a:pt x="134" y="195"/>
                  <a:pt x="86" y="195"/>
                </a:cubicBezTo>
                <a:close/>
                <a:moveTo>
                  <a:pt x="248" y="195"/>
                </a:moveTo>
                <a:cubicBezTo>
                  <a:pt x="219" y="195"/>
                  <a:pt x="194" y="181"/>
                  <a:pt x="194" y="163"/>
                </a:cubicBezTo>
                <a:cubicBezTo>
                  <a:pt x="194" y="159"/>
                  <a:pt x="195" y="155"/>
                  <a:pt x="197" y="152"/>
                </a:cubicBezTo>
                <a:cubicBezTo>
                  <a:pt x="205" y="164"/>
                  <a:pt x="225" y="173"/>
                  <a:pt x="248" y="173"/>
                </a:cubicBezTo>
                <a:cubicBezTo>
                  <a:pt x="272" y="173"/>
                  <a:pt x="292" y="164"/>
                  <a:pt x="299" y="152"/>
                </a:cubicBezTo>
                <a:cubicBezTo>
                  <a:pt x="301" y="155"/>
                  <a:pt x="302" y="159"/>
                  <a:pt x="302" y="163"/>
                </a:cubicBezTo>
                <a:cubicBezTo>
                  <a:pt x="302" y="181"/>
                  <a:pt x="278" y="195"/>
                  <a:pt x="248" y="195"/>
                </a:cubicBezTo>
                <a:close/>
                <a:moveTo>
                  <a:pt x="86" y="152"/>
                </a:moveTo>
                <a:cubicBezTo>
                  <a:pt x="38" y="152"/>
                  <a:pt x="0" y="137"/>
                  <a:pt x="0" y="119"/>
                </a:cubicBezTo>
                <a:cubicBezTo>
                  <a:pt x="0" y="116"/>
                  <a:pt x="1" y="112"/>
                  <a:pt x="5" y="109"/>
                </a:cubicBezTo>
                <a:cubicBezTo>
                  <a:pt x="17" y="121"/>
                  <a:pt x="49" y="130"/>
                  <a:pt x="86" y="130"/>
                </a:cubicBezTo>
                <a:cubicBezTo>
                  <a:pt x="124" y="130"/>
                  <a:pt x="156" y="121"/>
                  <a:pt x="168" y="109"/>
                </a:cubicBezTo>
                <a:cubicBezTo>
                  <a:pt x="171" y="112"/>
                  <a:pt x="173" y="116"/>
                  <a:pt x="173" y="119"/>
                </a:cubicBezTo>
                <a:cubicBezTo>
                  <a:pt x="173" y="137"/>
                  <a:pt x="134" y="152"/>
                  <a:pt x="86" y="152"/>
                </a:cubicBezTo>
                <a:close/>
                <a:moveTo>
                  <a:pt x="248" y="152"/>
                </a:moveTo>
                <a:cubicBezTo>
                  <a:pt x="219" y="152"/>
                  <a:pt x="194" y="137"/>
                  <a:pt x="194" y="119"/>
                </a:cubicBezTo>
                <a:cubicBezTo>
                  <a:pt x="194" y="116"/>
                  <a:pt x="195" y="112"/>
                  <a:pt x="197" y="109"/>
                </a:cubicBezTo>
                <a:cubicBezTo>
                  <a:pt x="205" y="121"/>
                  <a:pt x="225" y="130"/>
                  <a:pt x="248" y="130"/>
                </a:cubicBezTo>
                <a:cubicBezTo>
                  <a:pt x="272" y="130"/>
                  <a:pt x="292" y="121"/>
                  <a:pt x="299" y="109"/>
                </a:cubicBezTo>
                <a:cubicBezTo>
                  <a:pt x="301" y="112"/>
                  <a:pt x="302" y="116"/>
                  <a:pt x="302" y="119"/>
                </a:cubicBezTo>
                <a:cubicBezTo>
                  <a:pt x="302" y="137"/>
                  <a:pt x="278" y="152"/>
                  <a:pt x="248" y="152"/>
                </a:cubicBezTo>
                <a:close/>
                <a:moveTo>
                  <a:pt x="86" y="109"/>
                </a:moveTo>
                <a:cubicBezTo>
                  <a:pt x="38" y="109"/>
                  <a:pt x="0" y="94"/>
                  <a:pt x="0" y="76"/>
                </a:cubicBezTo>
                <a:cubicBezTo>
                  <a:pt x="0" y="72"/>
                  <a:pt x="1" y="69"/>
                  <a:pt x="5" y="65"/>
                </a:cubicBezTo>
                <a:cubicBezTo>
                  <a:pt x="17" y="78"/>
                  <a:pt x="49" y="87"/>
                  <a:pt x="86" y="87"/>
                </a:cubicBezTo>
                <a:cubicBezTo>
                  <a:pt x="124" y="87"/>
                  <a:pt x="156" y="78"/>
                  <a:pt x="168" y="65"/>
                </a:cubicBezTo>
                <a:cubicBezTo>
                  <a:pt x="171" y="69"/>
                  <a:pt x="173" y="72"/>
                  <a:pt x="173" y="76"/>
                </a:cubicBezTo>
                <a:cubicBezTo>
                  <a:pt x="173" y="94"/>
                  <a:pt x="134" y="109"/>
                  <a:pt x="86" y="109"/>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8" name="Freeform 191"/>
          <p:cNvSpPr>
            <a:spLocks noEditPoints="1"/>
          </p:cNvSpPr>
          <p:nvPr/>
        </p:nvSpPr>
        <p:spPr bwMode="auto">
          <a:xfrm>
            <a:off x="7306557" y="4794098"/>
            <a:ext cx="370481" cy="370481"/>
          </a:xfrm>
          <a:custGeom>
            <a:avLst/>
            <a:gdLst/>
            <a:ahLst/>
            <a:cxnLst>
              <a:cxn ang="0">
                <a:pos x="272" y="251"/>
              </a:cxn>
              <a:cxn ang="0">
                <a:pos x="251" y="251"/>
              </a:cxn>
              <a:cxn ang="0">
                <a:pos x="251" y="272"/>
              </a:cxn>
              <a:cxn ang="0">
                <a:pos x="230" y="292"/>
              </a:cxn>
              <a:cxn ang="0">
                <a:pos x="21" y="292"/>
              </a:cxn>
              <a:cxn ang="0">
                <a:pos x="0" y="272"/>
              </a:cxn>
              <a:cxn ang="0">
                <a:pos x="0" y="62"/>
              </a:cxn>
              <a:cxn ang="0">
                <a:pos x="21" y="41"/>
              </a:cxn>
              <a:cxn ang="0">
                <a:pos x="42" y="41"/>
              </a:cxn>
              <a:cxn ang="0">
                <a:pos x="42" y="20"/>
              </a:cxn>
              <a:cxn ang="0">
                <a:pos x="63" y="0"/>
              </a:cxn>
              <a:cxn ang="0">
                <a:pos x="126" y="0"/>
              </a:cxn>
              <a:cxn ang="0">
                <a:pos x="126" y="20"/>
              </a:cxn>
              <a:cxn ang="0">
                <a:pos x="63" y="20"/>
              </a:cxn>
              <a:cxn ang="0">
                <a:pos x="63" y="230"/>
              </a:cxn>
              <a:cxn ang="0">
                <a:pos x="167" y="230"/>
              </a:cxn>
              <a:cxn ang="0">
                <a:pos x="209" y="230"/>
              </a:cxn>
              <a:cxn ang="0">
                <a:pos x="272" y="230"/>
              </a:cxn>
              <a:cxn ang="0">
                <a:pos x="272" y="167"/>
              </a:cxn>
              <a:cxn ang="0">
                <a:pos x="293" y="167"/>
              </a:cxn>
              <a:cxn ang="0">
                <a:pos x="293" y="230"/>
              </a:cxn>
              <a:cxn ang="0">
                <a:pos x="272" y="251"/>
              </a:cxn>
              <a:cxn ang="0">
                <a:pos x="230" y="251"/>
              </a:cxn>
              <a:cxn ang="0">
                <a:pos x="63" y="251"/>
              </a:cxn>
              <a:cxn ang="0">
                <a:pos x="42" y="230"/>
              </a:cxn>
              <a:cxn ang="0">
                <a:pos x="42" y="62"/>
              </a:cxn>
              <a:cxn ang="0">
                <a:pos x="21" y="62"/>
              </a:cxn>
              <a:cxn ang="0">
                <a:pos x="21" y="272"/>
              </a:cxn>
              <a:cxn ang="0">
                <a:pos x="230" y="272"/>
              </a:cxn>
              <a:cxn ang="0">
                <a:pos x="230" y="251"/>
              </a:cxn>
              <a:cxn ang="0">
                <a:pos x="252" y="63"/>
              </a:cxn>
              <a:cxn ang="0">
                <a:pos x="158" y="158"/>
              </a:cxn>
              <a:cxn ang="0">
                <a:pos x="135" y="135"/>
              </a:cxn>
              <a:cxn ang="0">
                <a:pos x="229" y="40"/>
              </a:cxn>
              <a:cxn ang="0">
                <a:pos x="188" y="0"/>
              </a:cxn>
              <a:cxn ang="0">
                <a:pos x="293" y="0"/>
              </a:cxn>
              <a:cxn ang="0">
                <a:pos x="293" y="104"/>
              </a:cxn>
              <a:cxn ang="0">
                <a:pos x="252" y="63"/>
              </a:cxn>
            </a:cxnLst>
            <a:rect l="0" t="0" r="r" b="b"/>
            <a:pathLst>
              <a:path w="293" h="292">
                <a:moveTo>
                  <a:pt x="272" y="251"/>
                </a:moveTo>
                <a:cubicBezTo>
                  <a:pt x="251" y="251"/>
                  <a:pt x="251" y="251"/>
                  <a:pt x="251" y="251"/>
                </a:cubicBezTo>
                <a:cubicBezTo>
                  <a:pt x="251" y="272"/>
                  <a:pt x="251" y="272"/>
                  <a:pt x="251" y="272"/>
                </a:cubicBezTo>
                <a:cubicBezTo>
                  <a:pt x="251" y="283"/>
                  <a:pt x="242" y="292"/>
                  <a:pt x="230" y="292"/>
                </a:cubicBezTo>
                <a:cubicBezTo>
                  <a:pt x="21" y="292"/>
                  <a:pt x="21" y="292"/>
                  <a:pt x="21" y="292"/>
                </a:cubicBezTo>
                <a:cubicBezTo>
                  <a:pt x="9" y="292"/>
                  <a:pt x="0" y="283"/>
                  <a:pt x="0" y="272"/>
                </a:cubicBezTo>
                <a:cubicBezTo>
                  <a:pt x="0" y="62"/>
                  <a:pt x="0" y="62"/>
                  <a:pt x="0" y="62"/>
                </a:cubicBezTo>
                <a:cubicBezTo>
                  <a:pt x="0" y="51"/>
                  <a:pt x="9" y="41"/>
                  <a:pt x="21" y="41"/>
                </a:cubicBezTo>
                <a:cubicBezTo>
                  <a:pt x="42" y="41"/>
                  <a:pt x="42" y="41"/>
                  <a:pt x="42" y="41"/>
                </a:cubicBezTo>
                <a:cubicBezTo>
                  <a:pt x="42" y="20"/>
                  <a:pt x="42" y="20"/>
                  <a:pt x="42" y="20"/>
                </a:cubicBezTo>
                <a:cubicBezTo>
                  <a:pt x="42" y="9"/>
                  <a:pt x="51" y="0"/>
                  <a:pt x="63" y="0"/>
                </a:cubicBezTo>
                <a:cubicBezTo>
                  <a:pt x="126" y="0"/>
                  <a:pt x="126" y="0"/>
                  <a:pt x="126" y="0"/>
                </a:cubicBezTo>
                <a:cubicBezTo>
                  <a:pt x="126" y="20"/>
                  <a:pt x="126" y="20"/>
                  <a:pt x="126" y="20"/>
                </a:cubicBezTo>
                <a:cubicBezTo>
                  <a:pt x="63" y="20"/>
                  <a:pt x="63" y="20"/>
                  <a:pt x="63" y="20"/>
                </a:cubicBezTo>
                <a:cubicBezTo>
                  <a:pt x="63" y="230"/>
                  <a:pt x="63" y="230"/>
                  <a:pt x="63" y="230"/>
                </a:cubicBezTo>
                <a:cubicBezTo>
                  <a:pt x="167" y="230"/>
                  <a:pt x="167" y="230"/>
                  <a:pt x="167" y="230"/>
                </a:cubicBezTo>
                <a:cubicBezTo>
                  <a:pt x="209" y="230"/>
                  <a:pt x="209" y="230"/>
                  <a:pt x="209" y="230"/>
                </a:cubicBezTo>
                <a:cubicBezTo>
                  <a:pt x="272" y="230"/>
                  <a:pt x="272" y="230"/>
                  <a:pt x="272" y="230"/>
                </a:cubicBezTo>
                <a:cubicBezTo>
                  <a:pt x="272" y="167"/>
                  <a:pt x="272" y="167"/>
                  <a:pt x="272" y="167"/>
                </a:cubicBezTo>
                <a:cubicBezTo>
                  <a:pt x="293" y="167"/>
                  <a:pt x="293" y="167"/>
                  <a:pt x="293" y="167"/>
                </a:cubicBezTo>
                <a:cubicBezTo>
                  <a:pt x="293" y="230"/>
                  <a:pt x="293" y="230"/>
                  <a:pt x="293" y="230"/>
                </a:cubicBezTo>
                <a:cubicBezTo>
                  <a:pt x="293" y="241"/>
                  <a:pt x="284" y="251"/>
                  <a:pt x="272" y="251"/>
                </a:cubicBezTo>
                <a:close/>
                <a:moveTo>
                  <a:pt x="230" y="251"/>
                </a:moveTo>
                <a:cubicBezTo>
                  <a:pt x="63" y="251"/>
                  <a:pt x="63" y="251"/>
                  <a:pt x="63" y="251"/>
                </a:cubicBezTo>
                <a:cubicBezTo>
                  <a:pt x="51" y="251"/>
                  <a:pt x="42" y="241"/>
                  <a:pt x="42" y="230"/>
                </a:cubicBezTo>
                <a:cubicBezTo>
                  <a:pt x="42" y="62"/>
                  <a:pt x="42" y="62"/>
                  <a:pt x="42" y="62"/>
                </a:cubicBezTo>
                <a:cubicBezTo>
                  <a:pt x="21" y="62"/>
                  <a:pt x="21" y="62"/>
                  <a:pt x="21" y="62"/>
                </a:cubicBezTo>
                <a:cubicBezTo>
                  <a:pt x="21" y="272"/>
                  <a:pt x="21" y="272"/>
                  <a:pt x="21" y="272"/>
                </a:cubicBezTo>
                <a:cubicBezTo>
                  <a:pt x="230" y="272"/>
                  <a:pt x="230" y="272"/>
                  <a:pt x="230" y="272"/>
                </a:cubicBezTo>
                <a:cubicBezTo>
                  <a:pt x="230" y="251"/>
                  <a:pt x="230" y="251"/>
                  <a:pt x="230" y="251"/>
                </a:cubicBezTo>
                <a:close/>
                <a:moveTo>
                  <a:pt x="252" y="63"/>
                </a:moveTo>
                <a:cubicBezTo>
                  <a:pt x="158" y="158"/>
                  <a:pt x="158" y="158"/>
                  <a:pt x="158" y="158"/>
                </a:cubicBezTo>
                <a:cubicBezTo>
                  <a:pt x="135" y="135"/>
                  <a:pt x="135" y="135"/>
                  <a:pt x="135" y="135"/>
                </a:cubicBezTo>
                <a:cubicBezTo>
                  <a:pt x="229" y="40"/>
                  <a:pt x="229" y="40"/>
                  <a:pt x="229" y="40"/>
                </a:cubicBezTo>
                <a:cubicBezTo>
                  <a:pt x="188" y="0"/>
                  <a:pt x="188" y="0"/>
                  <a:pt x="188" y="0"/>
                </a:cubicBezTo>
                <a:cubicBezTo>
                  <a:pt x="293" y="0"/>
                  <a:pt x="293" y="0"/>
                  <a:pt x="293" y="0"/>
                </a:cubicBezTo>
                <a:cubicBezTo>
                  <a:pt x="293" y="104"/>
                  <a:pt x="293" y="104"/>
                  <a:pt x="293" y="104"/>
                </a:cubicBezTo>
                <a:cubicBezTo>
                  <a:pt x="252" y="63"/>
                  <a:pt x="252" y="63"/>
                  <a:pt x="252" y="63"/>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9" name="Freeform 147"/>
          <p:cNvSpPr>
            <a:spLocks noEditPoints="1"/>
          </p:cNvSpPr>
          <p:nvPr/>
        </p:nvSpPr>
        <p:spPr bwMode="auto">
          <a:xfrm>
            <a:off x="8792794" y="3896283"/>
            <a:ext cx="301272" cy="385299"/>
          </a:xfrm>
          <a:custGeom>
            <a:avLst/>
            <a:gdLst/>
            <a:ahLst/>
            <a:cxnLst>
              <a:cxn ang="0">
                <a:pos x="267" y="308"/>
              </a:cxn>
              <a:cxn ang="0">
                <a:pos x="248" y="290"/>
              </a:cxn>
              <a:cxn ang="0">
                <a:pos x="260" y="43"/>
              </a:cxn>
              <a:cxn ang="0">
                <a:pos x="80" y="18"/>
              </a:cxn>
              <a:cxn ang="0">
                <a:pos x="49" y="31"/>
              </a:cxn>
              <a:cxn ang="0">
                <a:pos x="59" y="0"/>
              </a:cxn>
              <a:cxn ang="0">
                <a:pos x="279" y="43"/>
              </a:cxn>
              <a:cxn ang="0">
                <a:pos x="229" y="86"/>
              </a:cxn>
              <a:cxn ang="0">
                <a:pos x="229" y="346"/>
              </a:cxn>
              <a:cxn ang="0">
                <a:pos x="13" y="358"/>
              </a:cxn>
              <a:cxn ang="0">
                <a:pos x="0" y="59"/>
              </a:cxn>
              <a:cxn ang="0">
                <a:pos x="192" y="49"/>
              </a:cxn>
              <a:cxn ang="0">
                <a:pos x="30" y="68"/>
              </a:cxn>
              <a:cxn ang="0">
                <a:pos x="18" y="327"/>
              </a:cxn>
              <a:cxn ang="0">
                <a:pos x="198" y="339"/>
              </a:cxn>
              <a:cxn ang="0">
                <a:pos x="210" y="92"/>
              </a:cxn>
              <a:cxn ang="0">
                <a:pos x="30" y="68"/>
              </a:cxn>
              <a:cxn ang="0">
                <a:pos x="43" y="154"/>
              </a:cxn>
              <a:cxn ang="0">
                <a:pos x="37" y="142"/>
              </a:cxn>
              <a:cxn ang="0">
                <a:pos x="155" y="136"/>
              </a:cxn>
              <a:cxn ang="0">
                <a:pos x="161" y="148"/>
              </a:cxn>
              <a:cxn ang="0">
                <a:pos x="155" y="117"/>
              </a:cxn>
              <a:cxn ang="0">
                <a:pos x="37" y="111"/>
              </a:cxn>
              <a:cxn ang="0">
                <a:pos x="43" y="99"/>
              </a:cxn>
              <a:cxn ang="0">
                <a:pos x="161" y="105"/>
              </a:cxn>
              <a:cxn ang="0">
                <a:pos x="155" y="117"/>
              </a:cxn>
              <a:cxn ang="0">
                <a:pos x="113" y="173"/>
              </a:cxn>
              <a:cxn ang="0">
                <a:pos x="117" y="185"/>
              </a:cxn>
              <a:cxn ang="0">
                <a:pos x="41" y="191"/>
              </a:cxn>
              <a:cxn ang="0">
                <a:pos x="37" y="179"/>
              </a:cxn>
              <a:cxn ang="0">
                <a:pos x="42" y="216"/>
              </a:cxn>
              <a:cxn ang="0">
                <a:pos x="148" y="222"/>
              </a:cxn>
              <a:cxn ang="0">
                <a:pos x="143" y="234"/>
              </a:cxn>
              <a:cxn ang="0">
                <a:pos x="37" y="228"/>
              </a:cxn>
              <a:cxn ang="0">
                <a:pos x="42" y="216"/>
              </a:cxn>
              <a:cxn ang="0">
                <a:pos x="113" y="253"/>
              </a:cxn>
              <a:cxn ang="0">
                <a:pos x="117" y="265"/>
              </a:cxn>
              <a:cxn ang="0">
                <a:pos x="41" y="271"/>
              </a:cxn>
              <a:cxn ang="0">
                <a:pos x="37" y="259"/>
              </a:cxn>
            </a:cxnLst>
            <a:rect l="0" t="0" r="r" b="b"/>
            <a:pathLst>
              <a:path w="279" h="358">
                <a:moveTo>
                  <a:pt x="279" y="297"/>
                </a:moveTo>
                <a:cubicBezTo>
                  <a:pt x="279" y="305"/>
                  <a:pt x="275" y="308"/>
                  <a:pt x="267" y="308"/>
                </a:cubicBezTo>
                <a:cubicBezTo>
                  <a:pt x="248" y="308"/>
                  <a:pt x="248" y="308"/>
                  <a:pt x="248" y="308"/>
                </a:cubicBezTo>
                <a:cubicBezTo>
                  <a:pt x="248" y="290"/>
                  <a:pt x="248" y="290"/>
                  <a:pt x="248" y="290"/>
                </a:cubicBezTo>
                <a:cubicBezTo>
                  <a:pt x="254" y="290"/>
                  <a:pt x="260" y="284"/>
                  <a:pt x="260" y="278"/>
                </a:cubicBezTo>
                <a:cubicBezTo>
                  <a:pt x="260" y="43"/>
                  <a:pt x="260" y="43"/>
                  <a:pt x="260" y="43"/>
                </a:cubicBezTo>
                <a:cubicBezTo>
                  <a:pt x="260" y="30"/>
                  <a:pt x="248" y="18"/>
                  <a:pt x="235" y="18"/>
                </a:cubicBezTo>
                <a:cubicBezTo>
                  <a:pt x="80" y="18"/>
                  <a:pt x="80" y="18"/>
                  <a:pt x="80" y="18"/>
                </a:cubicBezTo>
                <a:cubicBezTo>
                  <a:pt x="73" y="18"/>
                  <a:pt x="68" y="24"/>
                  <a:pt x="68" y="31"/>
                </a:cubicBezTo>
                <a:cubicBezTo>
                  <a:pt x="49" y="31"/>
                  <a:pt x="49" y="31"/>
                  <a:pt x="49" y="31"/>
                </a:cubicBezTo>
                <a:cubicBezTo>
                  <a:pt x="49" y="10"/>
                  <a:pt x="49" y="10"/>
                  <a:pt x="49" y="10"/>
                </a:cubicBezTo>
                <a:cubicBezTo>
                  <a:pt x="49" y="2"/>
                  <a:pt x="51" y="0"/>
                  <a:pt x="59" y="0"/>
                </a:cubicBezTo>
                <a:cubicBezTo>
                  <a:pt x="59" y="0"/>
                  <a:pt x="210" y="0"/>
                  <a:pt x="235" y="0"/>
                </a:cubicBezTo>
                <a:cubicBezTo>
                  <a:pt x="267" y="0"/>
                  <a:pt x="279" y="13"/>
                  <a:pt x="279" y="43"/>
                </a:cubicBezTo>
                <a:cubicBezTo>
                  <a:pt x="279" y="62"/>
                  <a:pt x="279" y="297"/>
                  <a:pt x="279" y="297"/>
                </a:cubicBezTo>
                <a:close/>
                <a:moveTo>
                  <a:pt x="229" y="86"/>
                </a:moveTo>
                <a:cubicBezTo>
                  <a:pt x="229" y="86"/>
                  <a:pt x="229" y="86"/>
                  <a:pt x="229" y="86"/>
                </a:cubicBezTo>
                <a:cubicBezTo>
                  <a:pt x="229" y="346"/>
                  <a:pt x="229" y="346"/>
                  <a:pt x="229" y="346"/>
                </a:cubicBezTo>
                <a:cubicBezTo>
                  <a:pt x="229" y="355"/>
                  <a:pt x="226" y="358"/>
                  <a:pt x="217" y="358"/>
                </a:cubicBezTo>
                <a:cubicBezTo>
                  <a:pt x="13" y="358"/>
                  <a:pt x="13" y="358"/>
                  <a:pt x="13" y="358"/>
                </a:cubicBezTo>
                <a:cubicBezTo>
                  <a:pt x="4" y="358"/>
                  <a:pt x="0" y="353"/>
                  <a:pt x="0" y="344"/>
                </a:cubicBezTo>
                <a:cubicBezTo>
                  <a:pt x="0" y="59"/>
                  <a:pt x="0" y="59"/>
                  <a:pt x="0" y="59"/>
                </a:cubicBezTo>
                <a:cubicBezTo>
                  <a:pt x="0" y="51"/>
                  <a:pt x="1" y="49"/>
                  <a:pt x="10" y="49"/>
                </a:cubicBezTo>
                <a:cubicBezTo>
                  <a:pt x="192" y="49"/>
                  <a:pt x="192" y="49"/>
                  <a:pt x="192" y="49"/>
                </a:cubicBezTo>
                <a:cubicBezTo>
                  <a:pt x="215" y="52"/>
                  <a:pt x="227" y="65"/>
                  <a:pt x="229" y="86"/>
                </a:cubicBezTo>
                <a:close/>
                <a:moveTo>
                  <a:pt x="30" y="68"/>
                </a:moveTo>
                <a:cubicBezTo>
                  <a:pt x="24" y="68"/>
                  <a:pt x="18" y="73"/>
                  <a:pt x="18" y="80"/>
                </a:cubicBezTo>
                <a:cubicBezTo>
                  <a:pt x="18" y="327"/>
                  <a:pt x="18" y="327"/>
                  <a:pt x="18" y="327"/>
                </a:cubicBezTo>
                <a:cubicBezTo>
                  <a:pt x="18" y="334"/>
                  <a:pt x="24" y="339"/>
                  <a:pt x="30" y="339"/>
                </a:cubicBezTo>
                <a:cubicBezTo>
                  <a:pt x="198" y="339"/>
                  <a:pt x="198" y="339"/>
                  <a:pt x="198" y="339"/>
                </a:cubicBezTo>
                <a:cubicBezTo>
                  <a:pt x="205" y="339"/>
                  <a:pt x="210" y="334"/>
                  <a:pt x="210" y="327"/>
                </a:cubicBezTo>
                <a:cubicBezTo>
                  <a:pt x="210" y="92"/>
                  <a:pt x="210" y="92"/>
                  <a:pt x="210" y="92"/>
                </a:cubicBezTo>
                <a:cubicBezTo>
                  <a:pt x="211" y="80"/>
                  <a:pt x="198" y="68"/>
                  <a:pt x="186" y="68"/>
                </a:cubicBezTo>
                <a:cubicBezTo>
                  <a:pt x="30" y="68"/>
                  <a:pt x="30" y="68"/>
                  <a:pt x="30" y="68"/>
                </a:cubicBezTo>
                <a:close/>
                <a:moveTo>
                  <a:pt x="155" y="154"/>
                </a:moveTo>
                <a:cubicBezTo>
                  <a:pt x="43" y="154"/>
                  <a:pt x="43" y="154"/>
                  <a:pt x="43" y="154"/>
                </a:cubicBezTo>
                <a:cubicBezTo>
                  <a:pt x="39" y="154"/>
                  <a:pt x="37" y="151"/>
                  <a:pt x="37" y="148"/>
                </a:cubicBezTo>
                <a:cubicBezTo>
                  <a:pt x="37" y="142"/>
                  <a:pt x="37" y="142"/>
                  <a:pt x="37" y="142"/>
                </a:cubicBezTo>
                <a:cubicBezTo>
                  <a:pt x="37" y="139"/>
                  <a:pt x="39" y="136"/>
                  <a:pt x="43" y="136"/>
                </a:cubicBezTo>
                <a:cubicBezTo>
                  <a:pt x="155" y="136"/>
                  <a:pt x="155" y="136"/>
                  <a:pt x="155" y="136"/>
                </a:cubicBezTo>
                <a:cubicBezTo>
                  <a:pt x="158" y="136"/>
                  <a:pt x="161" y="139"/>
                  <a:pt x="161" y="142"/>
                </a:cubicBezTo>
                <a:cubicBezTo>
                  <a:pt x="161" y="148"/>
                  <a:pt x="161" y="148"/>
                  <a:pt x="161" y="148"/>
                </a:cubicBezTo>
                <a:cubicBezTo>
                  <a:pt x="161" y="151"/>
                  <a:pt x="158" y="154"/>
                  <a:pt x="155" y="154"/>
                </a:cubicBezTo>
                <a:close/>
                <a:moveTo>
                  <a:pt x="155" y="117"/>
                </a:moveTo>
                <a:cubicBezTo>
                  <a:pt x="43" y="117"/>
                  <a:pt x="43" y="117"/>
                  <a:pt x="43" y="117"/>
                </a:cubicBezTo>
                <a:cubicBezTo>
                  <a:pt x="39" y="117"/>
                  <a:pt x="37" y="115"/>
                  <a:pt x="37" y="111"/>
                </a:cubicBezTo>
                <a:cubicBezTo>
                  <a:pt x="37" y="105"/>
                  <a:pt x="37" y="105"/>
                  <a:pt x="37" y="105"/>
                </a:cubicBezTo>
                <a:cubicBezTo>
                  <a:pt x="37" y="101"/>
                  <a:pt x="39" y="99"/>
                  <a:pt x="43" y="99"/>
                </a:cubicBezTo>
                <a:cubicBezTo>
                  <a:pt x="155" y="99"/>
                  <a:pt x="155" y="99"/>
                  <a:pt x="155" y="99"/>
                </a:cubicBezTo>
                <a:cubicBezTo>
                  <a:pt x="158" y="99"/>
                  <a:pt x="161" y="101"/>
                  <a:pt x="161" y="105"/>
                </a:cubicBezTo>
                <a:cubicBezTo>
                  <a:pt x="161" y="111"/>
                  <a:pt x="161" y="111"/>
                  <a:pt x="161" y="111"/>
                </a:cubicBezTo>
                <a:cubicBezTo>
                  <a:pt x="161" y="115"/>
                  <a:pt x="158" y="117"/>
                  <a:pt x="155" y="117"/>
                </a:cubicBezTo>
                <a:close/>
                <a:moveTo>
                  <a:pt x="41" y="173"/>
                </a:moveTo>
                <a:cubicBezTo>
                  <a:pt x="113" y="173"/>
                  <a:pt x="113" y="173"/>
                  <a:pt x="113" y="173"/>
                </a:cubicBezTo>
                <a:cubicBezTo>
                  <a:pt x="116" y="173"/>
                  <a:pt x="117" y="175"/>
                  <a:pt x="117" y="179"/>
                </a:cubicBezTo>
                <a:cubicBezTo>
                  <a:pt x="117" y="185"/>
                  <a:pt x="117" y="185"/>
                  <a:pt x="117" y="185"/>
                </a:cubicBezTo>
                <a:cubicBezTo>
                  <a:pt x="117" y="189"/>
                  <a:pt x="116" y="191"/>
                  <a:pt x="113" y="191"/>
                </a:cubicBezTo>
                <a:cubicBezTo>
                  <a:pt x="41" y="191"/>
                  <a:pt x="41" y="191"/>
                  <a:pt x="41" y="191"/>
                </a:cubicBezTo>
                <a:cubicBezTo>
                  <a:pt x="39" y="191"/>
                  <a:pt x="37" y="189"/>
                  <a:pt x="37" y="185"/>
                </a:cubicBezTo>
                <a:cubicBezTo>
                  <a:pt x="37" y="179"/>
                  <a:pt x="37" y="179"/>
                  <a:pt x="37" y="179"/>
                </a:cubicBezTo>
                <a:cubicBezTo>
                  <a:pt x="37" y="175"/>
                  <a:pt x="39" y="173"/>
                  <a:pt x="41" y="173"/>
                </a:cubicBezTo>
                <a:close/>
                <a:moveTo>
                  <a:pt x="42" y="216"/>
                </a:moveTo>
                <a:cubicBezTo>
                  <a:pt x="143" y="216"/>
                  <a:pt x="143" y="216"/>
                  <a:pt x="143" y="216"/>
                </a:cubicBezTo>
                <a:cubicBezTo>
                  <a:pt x="146" y="216"/>
                  <a:pt x="148" y="219"/>
                  <a:pt x="148" y="222"/>
                </a:cubicBezTo>
                <a:cubicBezTo>
                  <a:pt x="148" y="228"/>
                  <a:pt x="148" y="228"/>
                  <a:pt x="148" y="228"/>
                </a:cubicBezTo>
                <a:cubicBezTo>
                  <a:pt x="148" y="231"/>
                  <a:pt x="146" y="234"/>
                  <a:pt x="143" y="234"/>
                </a:cubicBezTo>
                <a:cubicBezTo>
                  <a:pt x="42" y="234"/>
                  <a:pt x="42" y="234"/>
                  <a:pt x="42" y="234"/>
                </a:cubicBezTo>
                <a:cubicBezTo>
                  <a:pt x="39" y="234"/>
                  <a:pt x="37" y="231"/>
                  <a:pt x="37" y="228"/>
                </a:cubicBezTo>
                <a:cubicBezTo>
                  <a:pt x="37" y="222"/>
                  <a:pt x="37" y="222"/>
                  <a:pt x="37" y="222"/>
                </a:cubicBezTo>
                <a:cubicBezTo>
                  <a:pt x="37" y="219"/>
                  <a:pt x="39" y="216"/>
                  <a:pt x="42" y="216"/>
                </a:cubicBezTo>
                <a:close/>
                <a:moveTo>
                  <a:pt x="41" y="253"/>
                </a:moveTo>
                <a:cubicBezTo>
                  <a:pt x="113" y="253"/>
                  <a:pt x="113" y="253"/>
                  <a:pt x="113" y="253"/>
                </a:cubicBezTo>
                <a:cubicBezTo>
                  <a:pt x="116" y="253"/>
                  <a:pt x="117" y="256"/>
                  <a:pt x="117" y="259"/>
                </a:cubicBezTo>
                <a:cubicBezTo>
                  <a:pt x="117" y="265"/>
                  <a:pt x="117" y="265"/>
                  <a:pt x="117" y="265"/>
                </a:cubicBezTo>
                <a:cubicBezTo>
                  <a:pt x="117" y="269"/>
                  <a:pt x="116" y="271"/>
                  <a:pt x="113" y="271"/>
                </a:cubicBezTo>
                <a:cubicBezTo>
                  <a:pt x="41" y="271"/>
                  <a:pt x="41" y="271"/>
                  <a:pt x="41" y="271"/>
                </a:cubicBezTo>
                <a:cubicBezTo>
                  <a:pt x="39" y="271"/>
                  <a:pt x="37" y="269"/>
                  <a:pt x="37" y="265"/>
                </a:cubicBezTo>
                <a:cubicBezTo>
                  <a:pt x="37" y="259"/>
                  <a:pt x="37" y="259"/>
                  <a:pt x="37" y="259"/>
                </a:cubicBezTo>
                <a:cubicBezTo>
                  <a:pt x="37" y="256"/>
                  <a:pt x="39" y="253"/>
                  <a:pt x="41" y="253"/>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nvGrpSpPr>
          <p:cNvPr id="60" name="Group 59"/>
          <p:cNvGrpSpPr/>
          <p:nvPr/>
        </p:nvGrpSpPr>
        <p:grpSpPr>
          <a:xfrm>
            <a:off x="4323597" y="4463765"/>
            <a:ext cx="291753" cy="423738"/>
            <a:chOff x="2290763" y="1912938"/>
            <a:chExt cx="200025" cy="290513"/>
          </a:xfrm>
          <a:solidFill>
            <a:srgbClr val="56595E"/>
          </a:solidFill>
          <a:effectLst/>
        </p:grpSpPr>
        <p:sp>
          <p:nvSpPr>
            <p:cNvPr id="61" name="Freeform 67"/>
            <p:cNvSpPr>
              <a:spLocks noEditPoints="1"/>
            </p:cNvSpPr>
            <p:nvPr/>
          </p:nvSpPr>
          <p:spPr bwMode="auto">
            <a:xfrm>
              <a:off x="2290763" y="2090738"/>
              <a:ext cx="92075" cy="106363"/>
            </a:xfrm>
            <a:custGeom>
              <a:avLst/>
              <a:gdLst/>
              <a:ahLst/>
              <a:cxnLst>
                <a:cxn ang="0">
                  <a:pos x="1" y="0"/>
                </a:cxn>
                <a:cxn ang="0">
                  <a:pos x="58" y="34"/>
                </a:cxn>
                <a:cxn ang="0">
                  <a:pos x="0" y="67"/>
                </a:cxn>
                <a:cxn ang="0">
                  <a:pos x="1" y="0"/>
                </a:cxn>
                <a:cxn ang="0">
                  <a:pos x="9" y="33"/>
                </a:cxn>
                <a:cxn ang="0">
                  <a:pos x="25" y="43"/>
                </a:cxn>
                <a:cxn ang="0">
                  <a:pos x="38" y="34"/>
                </a:cxn>
                <a:cxn ang="0">
                  <a:pos x="9" y="15"/>
                </a:cxn>
                <a:cxn ang="0">
                  <a:pos x="9" y="33"/>
                </a:cxn>
              </a:cxnLst>
              <a:rect l="0" t="0" r="r" b="b"/>
              <a:pathLst>
                <a:path w="58" h="67">
                  <a:moveTo>
                    <a:pt x="1" y="0"/>
                  </a:moveTo>
                  <a:lnTo>
                    <a:pt x="58" y="34"/>
                  </a:lnTo>
                  <a:lnTo>
                    <a:pt x="0" y="67"/>
                  </a:lnTo>
                  <a:lnTo>
                    <a:pt x="1" y="0"/>
                  </a:lnTo>
                  <a:close/>
                  <a:moveTo>
                    <a:pt x="9" y="33"/>
                  </a:moveTo>
                  <a:lnTo>
                    <a:pt x="25" y="43"/>
                  </a:lnTo>
                  <a:lnTo>
                    <a:pt x="38" y="34"/>
                  </a:lnTo>
                  <a:lnTo>
                    <a:pt x="9" y="15"/>
                  </a:lnTo>
                  <a:lnTo>
                    <a:pt x="9"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2" name="Freeform 68"/>
            <p:cNvSpPr>
              <a:spLocks/>
            </p:cNvSpPr>
            <p:nvPr/>
          </p:nvSpPr>
          <p:spPr bwMode="auto">
            <a:xfrm>
              <a:off x="2295525" y="1962150"/>
              <a:ext cx="131763" cy="152400"/>
            </a:xfrm>
            <a:custGeom>
              <a:avLst/>
              <a:gdLst/>
              <a:ahLst/>
              <a:cxnLst>
                <a:cxn ang="0">
                  <a:pos x="0" y="73"/>
                </a:cxn>
                <a:cxn ang="0">
                  <a:pos x="44" y="0"/>
                </a:cxn>
                <a:cxn ang="0">
                  <a:pos x="83" y="24"/>
                </a:cxn>
                <a:cxn ang="0">
                  <a:pos x="37" y="96"/>
                </a:cxn>
                <a:cxn ang="0">
                  <a:pos x="0" y="73"/>
                </a:cxn>
              </a:cxnLst>
              <a:rect l="0" t="0" r="r" b="b"/>
              <a:pathLst>
                <a:path w="83" h="96">
                  <a:moveTo>
                    <a:pt x="0" y="73"/>
                  </a:moveTo>
                  <a:lnTo>
                    <a:pt x="44" y="0"/>
                  </a:lnTo>
                  <a:lnTo>
                    <a:pt x="83" y="24"/>
                  </a:lnTo>
                  <a:lnTo>
                    <a:pt x="37" y="96"/>
                  </a:lnTo>
                  <a:lnTo>
                    <a:pt x="0" y="7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3" name="Freeform 69"/>
            <p:cNvSpPr>
              <a:spLocks/>
            </p:cNvSpPr>
            <p:nvPr/>
          </p:nvSpPr>
          <p:spPr bwMode="auto">
            <a:xfrm>
              <a:off x="2365375" y="2006600"/>
              <a:ext cx="98425" cy="130175"/>
            </a:xfrm>
            <a:custGeom>
              <a:avLst/>
              <a:gdLst/>
              <a:ahLst/>
              <a:cxnLst>
                <a:cxn ang="0">
                  <a:pos x="45" y="0"/>
                </a:cxn>
                <a:cxn ang="0">
                  <a:pos x="62" y="11"/>
                </a:cxn>
                <a:cxn ang="0">
                  <a:pos x="16" y="82"/>
                </a:cxn>
                <a:cxn ang="0">
                  <a:pos x="0" y="73"/>
                </a:cxn>
                <a:cxn ang="0">
                  <a:pos x="45" y="0"/>
                </a:cxn>
              </a:cxnLst>
              <a:rect l="0" t="0" r="r" b="b"/>
              <a:pathLst>
                <a:path w="62" h="82">
                  <a:moveTo>
                    <a:pt x="45" y="0"/>
                  </a:moveTo>
                  <a:lnTo>
                    <a:pt x="62" y="11"/>
                  </a:lnTo>
                  <a:lnTo>
                    <a:pt x="16" y="82"/>
                  </a:lnTo>
                  <a:lnTo>
                    <a:pt x="0" y="73"/>
                  </a:lnTo>
                  <a:lnTo>
                    <a:pt x="4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4" name="Freeform 70"/>
            <p:cNvSpPr>
              <a:spLocks/>
            </p:cNvSpPr>
            <p:nvPr/>
          </p:nvSpPr>
          <p:spPr bwMode="auto">
            <a:xfrm>
              <a:off x="2376488" y="1912938"/>
              <a:ext cx="114300" cy="95250"/>
            </a:xfrm>
            <a:custGeom>
              <a:avLst/>
              <a:gdLst/>
              <a:ahLst/>
              <a:cxnLst>
                <a:cxn ang="0">
                  <a:pos x="0" y="38"/>
                </a:cxn>
                <a:cxn ang="0">
                  <a:pos x="93" y="98"/>
                </a:cxn>
                <a:cxn ang="0">
                  <a:pos x="110" y="71"/>
                </a:cxn>
                <a:cxn ang="0">
                  <a:pos x="110" y="47"/>
                </a:cxn>
                <a:cxn ang="0">
                  <a:pos x="46" y="5"/>
                </a:cxn>
                <a:cxn ang="0">
                  <a:pos x="25" y="5"/>
                </a:cxn>
                <a:cxn ang="0">
                  <a:pos x="0" y="38"/>
                </a:cxn>
              </a:cxnLst>
              <a:rect l="0" t="0" r="r" b="b"/>
              <a:pathLst>
                <a:path w="119" h="98">
                  <a:moveTo>
                    <a:pt x="0" y="38"/>
                  </a:moveTo>
                  <a:cubicBezTo>
                    <a:pt x="93" y="98"/>
                    <a:pt x="93" y="98"/>
                    <a:pt x="93" y="98"/>
                  </a:cubicBezTo>
                  <a:cubicBezTo>
                    <a:pt x="110" y="71"/>
                    <a:pt x="110" y="71"/>
                    <a:pt x="110" y="71"/>
                  </a:cubicBezTo>
                  <a:cubicBezTo>
                    <a:pt x="110" y="71"/>
                    <a:pt x="119" y="56"/>
                    <a:pt x="110" y="47"/>
                  </a:cubicBezTo>
                  <a:cubicBezTo>
                    <a:pt x="101" y="38"/>
                    <a:pt x="46" y="5"/>
                    <a:pt x="46" y="5"/>
                  </a:cubicBezTo>
                  <a:cubicBezTo>
                    <a:pt x="46" y="5"/>
                    <a:pt x="30" y="0"/>
                    <a:pt x="25" y="5"/>
                  </a:cubicBezTo>
                  <a:cubicBezTo>
                    <a:pt x="19" y="11"/>
                    <a:pt x="0" y="38"/>
                    <a:pt x="0" y="3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5" name="Freeform 71"/>
            <p:cNvSpPr>
              <a:spLocks/>
            </p:cNvSpPr>
            <p:nvPr/>
          </p:nvSpPr>
          <p:spPr bwMode="auto">
            <a:xfrm>
              <a:off x="2335213" y="2185988"/>
              <a:ext cx="142875" cy="17463"/>
            </a:xfrm>
            <a:custGeom>
              <a:avLst/>
              <a:gdLst/>
              <a:ahLst/>
              <a:cxnLst>
                <a:cxn ang="0">
                  <a:pos x="12" y="0"/>
                </a:cxn>
                <a:cxn ang="0">
                  <a:pos x="90" y="0"/>
                </a:cxn>
                <a:cxn ang="0">
                  <a:pos x="90" y="11"/>
                </a:cxn>
                <a:cxn ang="0">
                  <a:pos x="0" y="11"/>
                </a:cxn>
                <a:cxn ang="0">
                  <a:pos x="12" y="0"/>
                </a:cxn>
              </a:cxnLst>
              <a:rect l="0" t="0" r="r" b="b"/>
              <a:pathLst>
                <a:path w="90" h="11">
                  <a:moveTo>
                    <a:pt x="12" y="0"/>
                  </a:moveTo>
                  <a:lnTo>
                    <a:pt x="90" y="0"/>
                  </a:lnTo>
                  <a:lnTo>
                    <a:pt x="90" y="11"/>
                  </a:lnTo>
                  <a:lnTo>
                    <a:pt x="0" y="11"/>
                  </a:lnTo>
                  <a:lnTo>
                    <a:pt x="1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99" name="TextBox 98">
            <a:extLst>
              <a:ext uri="{FF2B5EF4-FFF2-40B4-BE49-F238E27FC236}">
                <a16:creationId xmlns:a16="http://schemas.microsoft.com/office/drawing/2014/main" id="{DA67069C-1003-4FF4-8757-798B986B1CF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100" name="Text Box 10">
            <a:extLst>
              <a:ext uri="{FF2B5EF4-FFF2-40B4-BE49-F238E27FC236}">
                <a16:creationId xmlns:a16="http://schemas.microsoft.com/office/drawing/2014/main" id="{DDDE838A-4EEA-4EE7-9C84-72FE5024D26E}"/>
              </a:ext>
            </a:extLst>
          </p:cNvPr>
          <p:cNvSpPr txBox="1">
            <a:spLocks noChangeArrowheads="1"/>
          </p:cNvSpPr>
          <p:nvPr/>
        </p:nvSpPr>
        <p:spPr bwMode="auto">
          <a:xfrm>
            <a:off x="418129" y="1200151"/>
            <a:ext cx="288169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1" name="Text Box 10">
            <a:extLst>
              <a:ext uri="{FF2B5EF4-FFF2-40B4-BE49-F238E27FC236}">
                <a16:creationId xmlns:a16="http://schemas.microsoft.com/office/drawing/2014/main" id="{A5A7746D-8235-4A8E-908E-8E6C68678A1C}"/>
              </a:ext>
            </a:extLst>
          </p:cNvPr>
          <p:cNvSpPr txBox="1">
            <a:spLocks noChangeArrowheads="1"/>
          </p:cNvSpPr>
          <p:nvPr/>
        </p:nvSpPr>
        <p:spPr bwMode="auto">
          <a:xfrm>
            <a:off x="122697" y="3611417"/>
            <a:ext cx="2880360"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2" name="Text Box 10">
            <a:extLst>
              <a:ext uri="{FF2B5EF4-FFF2-40B4-BE49-F238E27FC236}">
                <a16:creationId xmlns:a16="http://schemas.microsoft.com/office/drawing/2014/main" id="{A560961C-D66D-447A-8993-6460DDDD44AC}"/>
              </a:ext>
            </a:extLst>
          </p:cNvPr>
          <p:cNvSpPr txBox="1">
            <a:spLocks noChangeArrowheads="1"/>
          </p:cNvSpPr>
          <p:nvPr/>
        </p:nvSpPr>
        <p:spPr bwMode="auto">
          <a:xfrm>
            <a:off x="2110993" y="5483495"/>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3" name="Text Box 10">
            <a:extLst>
              <a:ext uri="{FF2B5EF4-FFF2-40B4-BE49-F238E27FC236}">
                <a16:creationId xmlns:a16="http://schemas.microsoft.com/office/drawing/2014/main" id="{D0609861-AF5E-44A3-9CAD-47DC5FC4176F}"/>
              </a:ext>
            </a:extLst>
          </p:cNvPr>
          <p:cNvSpPr txBox="1">
            <a:spLocks noChangeArrowheads="1"/>
          </p:cNvSpPr>
          <p:nvPr/>
        </p:nvSpPr>
        <p:spPr bwMode="auto">
          <a:xfrm>
            <a:off x="5572372" y="217535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4" name="Text Box 10">
            <a:extLst>
              <a:ext uri="{FF2B5EF4-FFF2-40B4-BE49-F238E27FC236}">
                <a16:creationId xmlns:a16="http://schemas.microsoft.com/office/drawing/2014/main" id="{084BE09A-DB61-4BC6-BAC5-39096069AEE2}"/>
              </a:ext>
            </a:extLst>
          </p:cNvPr>
          <p:cNvSpPr txBox="1">
            <a:spLocks noChangeArrowheads="1"/>
          </p:cNvSpPr>
          <p:nvPr/>
        </p:nvSpPr>
        <p:spPr bwMode="auto">
          <a:xfrm>
            <a:off x="6536990" y="548897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01AA8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5" name="Text Box 10">
            <a:extLst>
              <a:ext uri="{FF2B5EF4-FFF2-40B4-BE49-F238E27FC236}">
                <a16:creationId xmlns:a16="http://schemas.microsoft.com/office/drawing/2014/main" id="{6AA720FB-1706-4768-B8EA-C81A0CF39536}"/>
              </a:ext>
            </a:extLst>
          </p:cNvPr>
          <p:cNvSpPr txBox="1">
            <a:spLocks noChangeArrowheads="1"/>
          </p:cNvSpPr>
          <p:nvPr/>
        </p:nvSpPr>
        <p:spPr bwMode="auto">
          <a:xfrm>
            <a:off x="9572264" y="3428998"/>
            <a:ext cx="2743200" cy="1508105"/>
          </a:xfrm>
          <a:prstGeom prst="rect">
            <a:avLst/>
          </a:prstGeom>
          <a:noFill/>
          <a:ln w="9525">
            <a:noFill/>
            <a:miter lim="800000"/>
            <a:headEnd/>
            <a:tailEnd/>
          </a:ln>
        </p:spPr>
        <p:txBody>
          <a:bodyPr wrap="square" lIns="60960" tIns="30480" rIns="60960" bIns="30480">
            <a:spAutoFit/>
          </a:bodyPr>
          <a:lstStyle/>
          <a:p>
            <a:r>
              <a:rPr lang="en-US" sz="1600" b="1" dirty="0">
                <a:solidFill>
                  <a:srgbClr val="4781CB"/>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618379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left)">
                                      <p:cBhvr>
                                        <p:cTn id="7" dur="500"/>
                                        <p:tgtEl>
                                          <p:spTgt spid="99"/>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1000" fill="hold"/>
                                        <p:tgtEl>
                                          <p:spTgt spid="84"/>
                                        </p:tgtEl>
                                        <p:attrNameLst>
                                          <p:attrName>ppt_w</p:attrName>
                                        </p:attrNameLst>
                                      </p:cBhvr>
                                      <p:tavLst>
                                        <p:tav tm="0">
                                          <p:val>
                                            <p:fltVal val="0"/>
                                          </p:val>
                                        </p:tav>
                                        <p:tav tm="100000">
                                          <p:val>
                                            <p:strVal val="#ppt_w"/>
                                          </p:val>
                                        </p:tav>
                                      </p:tavLst>
                                    </p:anim>
                                    <p:anim calcmode="lin" valueType="num">
                                      <p:cBhvr>
                                        <p:cTn id="12" dur="1000" fill="hold"/>
                                        <p:tgtEl>
                                          <p:spTgt spid="84"/>
                                        </p:tgtEl>
                                        <p:attrNameLst>
                                          <p:attrName>ppt_h</p:attrName>
                                        </p:attrNameLst>
                                      </p:cBhvr>
                                      <p:tavLst>
                                        <p:tav tm="0">
                                          <p:val>
                                            <p:fltVal val="0"/>
                                          </p:val>
                                        </p:tav>
                                        <p:tav tm="100000">
                                          <p:val>
                                            <p:strVal val="#ppt_h"/>
                                          </p:val>
                                        </p:tav>
                                      </p:tavLst>
                                    </p:anim>
                                    <p:anim calcmode="lin" valueType="num">
                                      <p:cBhvr>
                                        <p:cTn id="13" dur="1000" fill="hold"/>
                                        <p:tgtEl>
                                          <p:spTgt spid="84"/>
                                        </p:tgtEl>
                                        <p:attrNameLst>
                                          <p:attrName>style.rotation</p:attrName>
                                        </p:attrNameLst>
                                      </p:cBhvr>
                                      <p:tavLst>
                                        <p:tav tm="0">
                                          <p:val>
                                            <p:fltVal val="90"/>
                                          </p:val>
                                        </p:tav>
                                        <p:tav tm="100000">
                                          <p:val>
                                            <p:fltVal val="0"/>
                                          </p:val>
                                        </p:tav>
                                      </p:tavLst>
                                    </p:anim>
                                    <p:animEffect transition="in" filter="fade">
                                      <p:cBhvr>
                                        <p:cTn id="14" dur="1000"/>
                                        <p:tgtEl>
                                          <p:spTgt spid="8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85"/>
                                        </p:tgtEl>
                                        <p:attrNameLst>
                                          <p:attrName>style.visibility</p:attrName>
                                        </p:attrNameLst>
                                      </p:cBhvr>
                                      <p:to>
                                        <p:strVal val="visible"/>
                                      </p:to>
                                    </p:set>
                                    <p:anim calcmode="lin" valueType="num">
                                      <p:cBhvr>
                                        <p:cTn id="17" dur="1000" fill="hold"/>
                                        <p:tgtEl>
                                          <p:spTgt spid="85"/>
                                        </p:tgtEl>
                                        <p:attrNameLst>
                                          <p:attrName>ppt_w</p:attrName>
                                        </p:attrNameLst>
                                      </p:cBhvr>
                                      <p:tavLst>
                                        <p:tav tm="0">
                                          <p:val>
                                            <p:fltVal val="0"/>
                                          </p:val>
                                        </p:tav>
                                        <p:tav tm="100000">
                                          <p:val>
                                            <p:strVal val="#ppt_w"/>
                                          </p:val>
                                        </p:tav>
                                      </p:tavLst>
                                    </p:anim>
                                    <p:anim calcmode="lin" valueType="num">
                                      <p:cBhvr>
                                        <p:cTn id="18" dur="1000" fill="hold"/>
                                        <p:tgtEl>
                                          <p:spTgt spid="85"/>
                                        </p:tgtEl>
                                        <p:attrNameLst>
                                          <p:attrName>ppt_h</p:attrName>
                                        </p:attrNameLst>
                                      </p:cBhvr>
                                      <p:tavLst>
                                        <p:tav tm="0">
                                          <p:val>
                                            <p:fltVal val="0"/>
                                          </p:val>
                                        </p:tav>
                                        <p:tav tm="100000">
                                          <p:val>
                                            <p:strVal val="#ppt_h"/>
                                          </p:val>
                                        </p:tav>
                                      </p:tavLst>
                                    </p:anim>
                                    <p:anim calcmode="lin" valueType="num">
                                      <p:cBhvr>
                                        <p:cTn id="19" dur="1000" fill="hold"/>
                                        <p:tgtEl>
                                          <p:spTgt spid="85"/>
                                        </p:tgtEl>
                                        <p:attrNameLst>
                                          <p:attrName>style.rotation</p:attrName>
                                        </p:attrNameLst>
                                      </p:cBhvr>
                                      <p:tavLst>
                                        <p:tav tm="0">
                                          <p:val>
                                            <p:fltVal val="90"/>
                                          </p:val>
                                        </p:tav>
                                        <p:tav tm="100000">
                                          <p:val>
                                            <p:fltVal val="0"/>
                                          </p:val>
                                        </p:tav>
                                      </p:tavLst>
                                    </p:anim>
                                    <p:animEffect transition="in" filter="fade">
                                      <p:cBhvr>
                                        <p:cTn id="20" dur="1000"/>
                                        <p:tgtEl>
                                          <p:spTgt spid="8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86"/>
                                        </p:tgtEl>
                                        <p:attrNameLst>
                                          <p:attrName>style.visibility</p:attrName>
                                        </p:attrNameLst>
                                      </p:cBhvr>
                                      <p:to>
                                        <p:strVal val="visible"/>
                                      </p:to>
                                    </p:set>
                                    <p:anim calcmode="lin" valueType="num">
                                      <p:cBhvr>
                                        <p:cTn id="23" dur="1000" fill="hold"/>
                                        <p:tgtEl>
                                          <p:spTgt spid="86"/>
                                        </p:tgtEl>
                                        <p:attrNameLst>
                                          <p:attrName>ppt_w</p:attrName>
                                        </p:attrNameLst>
                                      </p:cBhvr>
                                      <p:tavLst>
                                        <p:tav tm="0">
                                          <p:val>
                                            <p:fltVal val="0"/>
                                          </p:val>
                                        </p:tav>
                                        <p:tav tm="100000">
                                          <p:val>
                                            <p:strVal val="#ppt_w"/>
                                          </p:val>
                                        </p:tav>
                                      </p:tavLst>
                                    </p:anim>
                                    <p:anim calcmode="lin" valueType="num">
                                      <p:cBhvr>
                                        <p:cTn id="24" dur="1000" fill="hold"/>
                                        <p:tgtEl>
                                          <p:spTgt spid="86"/>
                                        </p:tgtEl>
                                        <p:attrNameLst>
                                          <p:attrName>ppt_h</p:attrName>
                                        </p:attrNameLst>
                                      </p:cBhvr>
                                      <p:tavLst>
                                        <p:tav tm="0">
                                          <p:val>
                                            <p:fltVal val="0"/>
                                          </p:val>
                                        </p:tav>
                                        <p:tav tm="100000">
                                          <p:val>
                                            <p:strVal val="#ppt_h"/>
                                          </p:val>
                                        </p:tav>
                                      </p:tavLst>
                                    </p:anim>
                                    <p:anim calcmode="lin" valueType="num">
                                      <p:cBhvr>
                                        <p:cTn id="25" dur="1000" fill="hold"/>
                                        <p:tgtEl>
                                          <p:spTgt spid="86"/>
                                        </p:tgtEl>
                                        <p:attrNameLst>
                                          <p:attrName>style.rotation</p:attrName>
                                        </p:attrNameLst>
                                      </p:cBhvr>
                                      <p:tavLst>
                                        <p:tav tm="0">
                                          <p:val>
                                            <p:fltVal val="90"/>
                                          </p:val>
                                        </p:tav>
                                        <p:tav tm="100000">
                                          <p:val>
                                            <p:fltVal val="0"/>
                                          </p:val>
                                        </p:tav>
                                      </p:tavLst>
                                    </p:anim>
                                    <p:animEffect transition="in" filter="fade">
                                      <p:cBhvr>
                                        <p:cTn id="26" dur="1000"/>
                                        <p:tgtEl>
                                          <p:spTgt spid="8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87"/>
                                        </p:tgtEl>
                                        <p:attrNameLst>
                                          <p:attrName>style.visibility</p:attrName>
                                        </p:attrNameLst>
                                      </p:cBhvr>
                                      <p:to>
                                        <p:strVal val="visible"/>
                                      </p:to>
                                    </p:set>
                                    <p:anim calcmode="lin" valueType="num">
                                      <p:cBhvr>
                                        <p:cTn id="29" dur="1000" fill="hold"/>
                                        <p:tgtEl>
                                          <p:spTgt spid="87"/>
                                        </p:tgtEl>
                                        <p:attrNameLst>
                                          <p:attrName>ppt_w</p:attrName>
                                        </p:attrNameLst>
                                      </p:cBhvr>
                                      <p:tavLst>
                                        <p:tav tm="0">
                                          <p:val>
                                            <p:fltVal val="0"/>
                                          </p:val>
                                        </p:tav>
                                        <p:tav tm="100000">
                                          <p:val>
                                            <p:strVal val="#ppt_w"/>
                                          </p:val>
                                        </p:tav>
                                      </p:tavLst>
                                    </p:anim>
                                    <p:anim calcmode="lin" valueType="num">
                                      <p:cBhvr>
                                        <p:cTn id="30" dur="1000" fill="hold"/>
                                        <p:tgtEl>
                                          <p:spTgt spid="87"/>
                                        </p:tgtEl>
                                        <p:attrNameLst>
                                          <p:attrName>ppt_h</p:attrName>
                                        </p:attrNameLst>
                                      </p:cBhvr>
                                      <p:tavLst>
                                        <p:tav tm="0">
                                          <p:val>
                                            <p:fltVal val="0"/>
                                          </p:val>
                                        </p:tav>
                                        <p:tav tm="100000">
                                          <p:val>
                                            <p:strVal val="#ppt_h"/>
                                          </p:val>
                                        </p:tav>
                                      </p:tavLst>
                                    </p:anim>
                                    <p:anim calcmode="lin" valueType="num">
                                      <p:cBhvr>
                                        <p:cTn id="31" dur="1000" fill="hold"/>
                                        <p:tgtEl>
                                          <p:spTgt spid="87"/>
                                        </p:tgtEl>
                                        <p:attrNameLst>
                                          <p:attrName>style.rotation</p:attrName>
                                        </p:attrNameLst>
                                      </p:cBhvr>
                                      <p:tavLst>
                                        <p:tav tm="0">
                                          <p:val>
                                            <p:fltVal val="90"/>
                                          </p:val>
                                        </p:tav>
                                        <p:tav tm="100000">
                                          <p:val>
                                            <p:fltVal val="0"/>
                                          </p:val>
                                        </p:tav>
                                      </p:tavLst>
                                    </p:anim>
                                    <p:animEffect transition="in" filter="fade">
                                      <p:cBhvr>
                                        <p:cTn id="32" dur="1000"/>
                                        <p:tgtEl>
                                          <p:spTgt spid="8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88"/>
                                        </p:tgtEl>
                                        <p:attrNameLst>
                                          <p:attrName>style.visibility</p:attrName>
                                        </p:attrNameLst>
                                      </p:cBhvr>
                                      <p:to>
                                        <p:strVal val="visible"/>
                                      </p:to>
                                    </p:set>
                                    <p:anim calcmode="lin" valueType="num">
                                      <p:cBhvr>
                                        <p:cTn id="35" dur="1000" fill="hold"/>
                                        <p:tgtEl>
                                          <p:spTgt spid="88"/>
                                        </p:tgtEl>
                                        <p:attrNameLst>
                                          <p:attrName>ppt_w</p:attrName>
                                        </p:attrNameLst>
                                      </p:cBhvr>
                                      <p:tavLst>
                                        <p:tav tm="0">
                                          <p:val>
                                            <p:fltVal val="0"/>
                                          </p:val>
                                        </p:tav>
                                        <p:tav tm="100000">
                                          <p:val>
                                            <p:strVal val="#ppt_w"/>
                                          </p:val>
                                        </p:tav>
                                      </p:tavLst>
                                    </p:anim>
                                    <p:anim calcmode="lin" valueType="num">
                                      <p:cBhvr>
                                        <p:cTn id="36" dur="1000" fill="hold"/>
                                        <p:tgtEl>
                                          <p:spTgt spid="88"/>
                                        </p:tgtEl>
                                        <p:attrNameLst>
                                          <p:attrName>ppt_h</p:attrName>
                                        </p:attrNameLst>
                                      </p:cBhvr>
                                      <p:tavLst>
                                        <p:tav tm="0">
                                          <p:val>
                                            <p:fltVal val="0"/>
                                          </p:val>
                                        </p:tav>
                                        <p:tav tm="100000">
                                          <p:val>
                                            <p:strVal val="#ppt_h"/>
                                          </p:val>
                                        </p:tav>
                                      </p:tavLst>
                                    </p:anim>
                                    <p:anim calcmode="lin" valueType="num">
                                      <p:cBhvr>
                                        <p:cTn id="37" dur="1000" fill="hold"/>
                                        <p:tgtEl>
                                          <p:spTgt spid="88"/>
                                        </p:tgtEl>
                                        <p:attrNameLst>
                                          <p:attrName>style.rotation</p:attrName>
                                        </p:attrNameLst>
                                      </p:cBhvr>
                                      <p:tavLst>
                                        <p:tav tm="0">
                                          <p:val>
                                            <p:fltVal val="90"/>
                                          </p:val>
                                        </p:tav>
                                        <p:tav tm="100000">
                                          <p:val>
                                            <p:fltVal val="0"/>
                                          </p:val>
                                        </p:tav>
                                      </p:tavLst>
                                    </p:anim>
                                    <p:animEffect transition="in" filter="fade">
                                      <p:cBhvr>
                                        <p:cTn id="38" dur="1000"/>
                                        <p:tgtEl>
                                          <p:spTgt spid="88"/>
                                        </p:tgtEl>
                                      </p:cBhvr>
                                    </p:animEffect>
                                  </p:childTnLst>
                                </p:cTn>
                              </p:par>
                            </p:childTnLst>
                          </p:cTn>
                        </p:par>
                        <p:par>
                          <p:cTn id="39" fill="hold">
                            <p:stCondLst>
                              <p:cond delay="15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7188"/>
                                        </p:tgtEl>
                                        <p:attrNameLst>
                                          <p:attrName>style.visibility</p:attrName>
                                        </p:attrNameLst>
                                      </p:cBhvr>
                                      <p:to>
                                        <p:strVal val="visible"/>
                                      </p:to>
                                    </p:set>
                                    <p:anim calcmode="lin" valueType="num">
                                      <p:cBhvr>
                                        <p:cTn id="47" dur="500" fill="hold"/>
                                        <p:tgtEl>
                                          <p:spTgt spid="7188"/>
                                        </p:tgtEl>
                                        <p:attrNameLst>
                                          <p:attrName>ppt_w</p:attrName>
                                        </p:attrNameLst>
                                      </p:cBhvr>
                                      <p:tavLst>
                                        <p:tav tm="0">
                                          <p:val>
                                            <p:fltVal val="0"/>
                                          </p:val>
                                        </p:tav>
                                        <p:tav tm="100000">
                                          <p:val>
                                            <p:strVal val="#ppt_w"/>
                                          </p:val>
                                        </p:tav>
                                      </p:tavLst>
                                    </p:anim>
                                    <p:anim calcmode="lin" valueType="num">
                                      <p:cBhvr>
                                        <p:cTn id="48" dur="500" fill="hold"/>
                                        <p:tgtEl>
                                          <p:spTgt spid="7188"/>
                                        </p:tgtEl>
                                        <p:attrNameLst>
                                          <p:attrName>ppt_h</p:attrName>
                                        </p:attrNameLst>
                                      </p:cBhvr>
                                      <p:tavLst>
                                        <p:tav tm="0">
                                          <p:val>
                                            <p:fltVal val="0"/>
                                          </p:val>
                                        </p:tav>
                                        <p:tav tm="100000">
                                          <p:val>
                                            <p:strVal val="#ppt_h"/>
                                          </p:val>
                                        </p:tav>
                                      </p:tavLst>
                                    </p:anim>
                                    <p:animEffect transition="in" filter="fade">
                                      <p:cBhvr>
                                        <p:cTn id="49" dur="500"/>
                                        <p:tgtEl>
                                          <p:spTgt spid="7188"/>
                                        </p:tgtEl>
                                      </p:cBhvr>
                                    </p:animEffect>
                                  </p:childTnLst>
                                </p:cTn>
                              </p:par>
                              <p:par>
                                <p:cTn id="50" presetID="53" presetClass="entr" presetSubtype="16"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500" fill="hold"/>
                                        <p:tgtEl>
                                          <p:spTgt spid="52"/>
                                        </p:tgtEl>
                                        <p:attrNameLst>
                                          <p:attrName>ppt_w</p:attrName>
                                        </p:attrNameLst>
                                      </p:cBhvr>
                                      <p:tavLst>
                                        <p:tav tm="0">
                                          <p:val>
                                            <p:fltVal val="0"/>
                                          </p:val>
                                        </p:tav>
                                        <p:tav tm="100000">
                                          <p:val>
                                            <p:strVal val="#ppt_w"/>
                                          </p:val>
                                        </p:tav>
                                      </p:tavLst>
                                    </p:anim>
                                    <p:anim calcmode="lin" valueType="num">
                                      <p:cBhvr>
                                        <p:cTn id="53" dur="500" fill="hold"/>
                                        <p:tgtEl>
                                          <p:spTgt spid="52"/>
                                        </p:tgtEl>
                                        <p:attrNameLst>
                                          <p:attrName>ppt_h</p:attrName>
                                        </p:attrNameLst>
                                      </p:cBhvr>
                                      <p:tavLst>
                                        <p:tav tm="0">
                                          <p:val>
                                            <p:fltVal val="0"/>
                                          </p:val>
                                        </p:tav>
                                        <p:tav tm="100000">
                                          <p:val>
                                            <p:strVal val="#ppt_h"/>
                                          </p:val>
                                        </p:tav>
                                      </p:tavLst>
                                    </p:anim>
                                    <p:animEffect transition="in" filter="fade">
                                      <p:cBhvr>
                                        <p:cTn id="54" dur="500"/>
                                        <p:tgtEl>
                                          <p:spTgt spid="52"/>
                                        </p:tgtEl>
                                      </p:cBhvr>
                                    </p:animEffect>
                                  </p:childTnLst>
                                </p:cTn>
                              </p:par>
                            </p:childTnLst>
                          </p:cTn>
                        </p:par>
                        <p:par>
                          <p:cTn id="55" fill="hold">
                            <p:stCondLst>
                              <p:cond delay="2000"/>
                            </p:stCondLst>
                            <p:childTnLst>
                              <p:par>
                                <p:cTn id="56" presetID="42" presetClass="entr" presetSubtype="0" fill="hold" grpId="0" nodeType="afterEffect">
                                  <p:stCondLst>
                                    <p:cond delay="0"/>
                                  </p:stCondLst>
                                  <p:childTnLst>
                                    <p:set>
                                      <p:cBhvr>
                                        <p:cTn id="57" dur="1" fill="hold">
                                          <p:stCondLst>
                                            <p:cond delay="0"/>
                                          </p:stCondLst>
                                        </p:cTn>
                                        <p:tgtEl>
                                          <p:spTgt spid="100"/>
                                        </p:tgtEl>
                                        <p:attrNameLst>
                                          <p:attrName>style.visibility</p:attrName>
                                        </p:attrNameLst>
                                      </p:cBhvr>
                                      <p:to>
                                        <p:strVal val="visible"/>
                                      </p:to>
                                    </p:set>
                                    <p:animEffect transition="in" filter="fade">
                                      <p:cBhvr>
                                        <p:cTn id="58" dur="1000"/>
                                        <p:tgtEl>
                                          <p:spTgt spid="100"/>
                                        </p:tgtEl>
                                      </p:cBhvr>
                                    </p:animEffect>
                                    <p:anim calcmode="lin" valueType="num">
                                      <p:cBhvr>
                                        <p:cTn id="59" dur="1000" fill="hold"/>
                                        <p:tgtEl>
                                          <p:spTgt spid="100"/>
                                        </p:tgtEl>
                                        <p:attrNameLst>
                                          <p:attrName>ppt_x</p:attrName>
                                        </p:attrNameLst>
                                      </p:cBhvr>
                                      <p:tavLst>
                                        <p:tav tm="0">
                                          <p:val>
                                            <p:strVal val="#ppt_x"/>
                                          </p:val>
                                        </p:tav>
                                        <p:tav tm="100000">
                                          <p:val>
                                            <p:strVal val="#ppt_x"/>
                                          </p:val>
                                        </p:tav>
                                      </p:tavLst>
                                    </p:anim>
                                    <p:anim calcmode="lin" valueType="num">
                                      <p:cBhvr>
                                        <p:cTn id="60" dur="1000" fill="hold"/>
                                        <p:tgtEl>
                                          <p:spTgt spid="100"/>
                                        </p:tgtEl>
                                        <p:attrNameLst>
                                          <p:attrName>ppt_y</p:attrName>
                                        </p:attrNameLst>
                                      </p:cBhvr>
                                      <p:tavLst>
                                        <p:tav tm="0">
                                          <p:val>
                                            <p:strVal val="#ppt_y+.1"/>
                                          </p:val>
                                        </p:tav>
                                        <p:tav tm="100000">
                                          <p:val>
                                            <p:strVal val="#ppt_y"/>
                                          </p:val>
                                        </p:tav>
                                      </p:tavLst>
                                    </p:anim>
                                  </p:childTnLst>
                                </p:cTn>
                              </p:par>
                            </p:childTnLst>
                          </p:cTn>
                        </p:par>
                        <p:par>
                          <p:cTn id="61" fill="hold">
                            <p:stCondLst>
                              <p:cond delay="3000"/>
                            </p:stCondLst>
                            <p:childTnLst>
                              <p:par>
                                <p:cTn id="62" presetID="53" presetClass="entr" presetSubtype="16" fill="hold" grpId="0" nodeType="afterEffect">
                                  <p:stCondLst>
                                    <p:cond delay="0"/>
                                  </p:stCondLst>
                                  <p:childTnLst>
                                    <p:set>
                                      <p:cBhvr>
                                        <p:cTn id="63" dur="1" fill="hold">
                                          <p:stCondLst>
                                            <p:cond delay="0"/>
                                          </p:stCondLst>
                                        </p:cTn>
                                        <p:tgtEl>
                                          <p:spTgt spid="89"/>
                                        </p:tgtEl>
                                        <p:attrNameLst>
                                          <p:attrName>style.visibility</p:attrName>
                                        </p:attrNameLst>
                                      </p:cBhvr>
                                      <p:to>
                                        <p:strVal val="visible"/>
                                      </p:to>
                                    </p:set>
                                    <p:anim calcmode="lin" valueType="num">
                                      <p:cBhvr>
                                        <p:cTn id="64" dur="500" fill="hold"/>
                                        <p:tgtEl>
                                          <p:spTgt spid="89"/>
                                        </p:tgtEl>
                                        <p:attrNameLst>
                                          <p:attrName>ppt_w</p:attrName>
                                        </p:attrNameLst>
                                      </p:cBhvr>
                                      <p:tavLst>
                                        <p:tav tm="0">
                                          <p:val>
                                            <p:fltVal val="0"/>
                                          </p:val>
                                        </p:tav>
                                        <p:tav tm="100000">
                                          <p:val>
                                            <p:strVal val="#ppt_w"/>
                                          </p:val>
                                        </p:tav>
                                      </p:tavLst>
                                    </p:anim>
                                    <p:anim calcmode="lin" valueType="num">
                                      <p:cBhvr>
                                        <p:cTn id="65" dur="500" fill="hold"/>
                                        <p:tgtEl>
                                          <p:spTgt spid="89"/>
                                        </p:tgtEl>
                                        <p:attrNameLst>
                                          <p:attrName>ppt_h</p:attrName>
                                        </p:attrNameLst>
                                      </p:cBhvr>
                                      <p:tavLst>
                                        <p:tav tm="0">
                                          <p:val>
                                            <p:fltVal val="0"/>
                                          </p:val>
                                        </p:tav>
                                        <p:tav tm="100000">
                                          <p:val>
                                            <p:strVal val="#ppt_h"/>
                                          </p:val>
                                        </p:tav>
                                      </p:tavLst>
                                    </p:anim>
                                    <p:animEffect transition="in" filter="fade">
                                      <p:cBhvr>
                                        <p:cTn id="66" dur="500"/>
                                        <p:tgtEl>
                                          <p:spTgt spid="89"/>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94"/>
                                        </p:tgtEl>
                                        <p:attrNameLst>
                                          <p:attrName>style.visibility</p:attrName>
                                        </p:attrNameLst>
                                      </p:cBhvr>
                                      <p:to>
                                        <p:strVal val="visible"/>
                                      </p:to>
                                    </p:set>
                                    <p:anim calcmode="lin" valueType="num">
                                      <p:cBhvr>
                                        <p:cTn id="69" dur="500" fill="hold"/>
                                        <p:tgtEl>
                                          <p:spTgt spid="94"/>
                                        </p:tgtEl>
                                        <p:attrNameLst>
                                          <p:attrName>ppt_w</p:attrName>
                                        </p:attrNameLst>
                                      </p:cBhvr>
                                      <p:tavLst>
                                        <p:tav tm="0">
                                          <p:val>
                                            <p:fltVal val="0"/>
                                          </p:val>
                                        </p:tav>
                                        <p:tav tm="100000">
                                          <p:val>
                                            <p:strVal val="#ppt_w"/>
                                          </p:val>
                                        </p:tav>
                                      </p:tavLst>
                                    </p:anim>
                                    <p:anim calcmode="lin" valueType="num">
                                      <p:cBhvr>
                                        <p:cTn id="70" dur="500" fill="hold"/>
                                        <p:tgtEl>
                                          <p:spTgt spid="94"/>
                                        </p:tgtEl>
                                        <p:attrNameLst>
                                          <p:attrName>ppt_h</p:attrName>
                                        </p:attrNameLst>
                                      </p:cBhvr>
                                      <p:tavLst>
                                        <p:tav tm="0">
                                          <p:val>
                                            <p:fltVal val="0"/>
                                          </p:val>
                                        </p:tav>
                                        <p:tav tm="100000">
                                          <p:val>
                                            <p:strVal val="#ppt_h"/>
                                          </p:val>
                                        </p:tav>
                                      </p:tavLst>
                                    </p:anim>
                                    <p:animEffect transition="in" filter="fade">
                                      <p:cBhvr>
                                        <p:cTn id="71" dur="500"/>
                                        <p:tgtEl>
                                          <p:spTgt spid="9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56"/>
                                        </p:tgtEl>
                                        <p:attrNameLst>
                                          <p:attrName>style.visibility</p:attrName>
                                        </p:attrNameLst>
                                      </p:cBhvr>
                                      <p:to>
                                        <p:strVal val="visible"/>
                                      </p:to>
                                    </p:set>
                                    <p:anim calcmode="lin" valueType="num">
                                      <p:cBhvr>
                                        <p:cTn id="74" dur="500" fill="hold"/>
                                        <p:tgtEl>
                                          <p:spTgt spid="56"/>
                                        </p:tgtEl>
                                        <p:attrNameLst>
                                          <p:attrName>ppt_w</p:attrName>
                                        </p:attrNameLst>
                                      </p:cBhvr>
                                      <p:tavLst>
                                        <p:tav tm="0">
                                          <p:val>
                                            <p:fltVal val="0"/>
                                          </p:val>
                                        </p:tav>
                                        <p:tav tm="100000">
                                          <p:val>
                                            <p:strVal val="#ppt_w"/>
                                          </p:val>
                                        </p:tav>
                                      </p:tavLst>
                                    </p:anim>
                                    <p:anim calcmode="lin" valueType="num">
                                      <p:cBhvr>
                                        <p:cTn id="75" dur="500" fill="hold"/>
                                        <p:tgtEl>
                                          <p:spTgt spid="56"/>
                                        </p:tgtEl>
                                        <p:attrNameLst>
                                          <p:attrName>ppt_h</p:attrName>
                                        </p:attrNameLst>
                                      </p:cBhvr>
                                      <p:tavLst>
                                        <p:tav tm="0">
                                          <p:val>
                                            <p:fltVal val="0"/>
                                          </p:val>
                                        </p:tav>
                                        <p:tav tm="100000">
                                          <p:val>
                                            <p:strVal val="#ppt_h"/>
                                          </p:val>
                                        </p:tav>
                                      </p:tavLst>
                                    </p:anim>
                                    <p:animEffect transition="in" filter="fade">
                                      <p:cBhvr>
                                        <p:cTn id="76" dur="500"/>
                                        <p:tgtEl>
                                          <p:spTgt spid="56"/>
                                        </p:tgtEl>
                                      </p:cBhvr>
                                    </p:animEffect>
                                  </p:childTnLst>
                                </p:cTn>
                              </p:par>
                            </p:childTnLst>
                          </p:cTn>
                        </p:par>
                        <p:par>
                          <p:cTn id="77" fill="hold">
                            <p:stCondLst>
                              <p:cond delay="3500"/>
                            </p:stCondLst>
                            <p:childTnLst>
                              <p:par>
                                <p:cTn id="78" presetID="42" presetClass="entr" presetSubtype="0" fill="hold" grpId="0" nodeType="afterEffect">
                                  <p:stCondLst>
                                    <p:cond delay="0"/>
                                  </p:stCondLst>
                                  <p:childTnLst>
                                    <p:set>
                                      <p:cBhvr>
                                        <p:cTn id="79" dur="1" fill="hold">
                                          <p:stCondLst>
                                            <p:cond delay="0"/>
                                          </p:stCondLst>
                                        </p:cTn>
                                        <p:tgtEl>
                                          <p:spTgt spid="101"/>
                                        </p:tgtEl>
                                        <p:attrNameLst>
                                          <p:attrName>style.visibility</p:attrName>
                                        </p:attrNameLst>
                                      </p:cBhvr>
                                      <p:to>
                                        <p:strVal val="visible"/>
                                      </p:to>
                                    </p:set>
                                    <p:animEffect transition="in" filter="fade">
                                      <p:cBhvr>
                                        <p:cTn id="80" dur="1000"/>
                                        <p:tgtEl>
                                          <p:spTgt spid="101"/>
                                        </p:tgtEl>
                                      </p:cBhvr>
                                    </p:animEffect>
                                    <p:anim calcmode="lin" valueType="num">
                                      <p:cBhvr>
                                        <p:cTn id="81" dur="1000" fill="hold"/>
                                        <p:tgtEl>
                                          <p:spTgt spid="101"/>
                                        </p:tgtEl>
                                        <p:attrNameLst>
                                          <p:attrName>ppt_x</p:attrName>
                                        </p:attrNameLst>
                                      </p:cBhvr>
                                      <p:tavLst>
                                        <p:tav tm="0">
                                          <p:val>
                                            <p:strVal val="#ppt_x"/>
                                          </p:val>
                                        </p:tav>
                                        <p:tav tm="100000">
                                          <p:val>
                                            <p:strVal val="#ppt_x"/>
                                          </p:val>
                                        </p:tav>
                                      </p:tavLst>
                                    </p:anim>
                                    <p:anim calcmode="lin" valueType="num">
                                      <p:cBhvr>
                                        <p:cTn id="82" dur="1000" fill="hold"/>
                                        <p:tgtEl>
                                          <p:spTgt spid="101"/>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grpId="0" nodeType="afterEffect">
                                  <p:stCondLst>
                                    <p:cond delay="0"/>
                                  </p:stCondLst>
                                  <p:childTnLst>
                                    <p:set>
                                      <p:cBhvr>
                                        <p:cTn id="85" dur="1" fill="hold">
                                          <p:stCondLst>
                                            <p:cond delay="0"/>
                                          </p:stCondLst>
                                        </p:cTn>
                                        <p:tgtEl>
                                          <p:spTgt spid="90"/>
                                        </p:tgtEl>
                                        <p:attrNameLst>
                                          <p:attrName>style.visibility</p:attrName>
                                        </p:attrNameLst>
                                      </p:cBhvr>
                                      <p:to>
                                        <p:strVal val="visible"/>
                                      </p:to>
                                    </p:set>
                                    <p:anim calcmode="lin" valueType="num">
                                      <p:cBhvr>
                                        <p:cTn id="86" dur="500" fill="hold"/>
                                        <p:tgtEl>
                                          <p:spTgt spid="90"/>
                                        </p:tgtEl>
                                        <p:attrNameLst>
                                          <p:attrName>ppt_w</p:attrName>
                                        </p:attrNameLst>
                                      </p:cBhvr>
                                      <p:tavLst>
                                        <p:tav tm="0">
                                          <p:val>
                                            <p:fltVal val="0"/>
                                          </p:val>
                                        </p:tav>
                                        <p:tav tm="100000">
                                          <p:val>
                                            <p:strVal val="#ppt_w"/>
                                          </p:val>
                                        </p:tav>
                                      </p:tavLst>
                                    </p:anim>
                                    <p:anim calcmode="lin" valueType="num">
                                      <p:cBhvr>
                                        <p:cTn id="87" dur="500" fill="hold"/>
                                        <p:tgtEl>
                                          <p:spTgt spid="90"/>
                                        </p:tgtEl>
                                        <p:attrNameLst>
                                          <p:attrName>ppt_h</p:attrName>
                                        </p:attrNameLst>
                                      </p:cBhvr>
                                      <p:tavLst>
                                        <p:tav tm="0">
                                          <p:val>
                                            <p:fltVal val="0"/>
                                          </p:val>
                                        </p:tav>
                                        <p:tav tm="100000">
                                          <p:val>
                                            <p:strVal val="#ppt_h"/>
                                          </p:val>
                                        </p:tav>
                                      </p:tavLst>
                                    </p:anim>
                                    <p:animEffect transition="in" filter="fade">
                                      <p:cBhvr>
                                        <p:cTn id="88" dur="500"/>
                                        <p:tgtEl>
                                          <p:spTgt spid="90"/>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p:cTn id="91" dur="500" fill="hold"/>
                                        <p:tgtEl>
                                          <p:spTgt spid="95"/>
                                        </p:tgtEl>
                                        <p:attrNameLst>
                                          <p:attrName>ppt_w</p:attrName>
                                        </p:attrNameLst>
                                      </p:cBhvr>
                                      <p:tavLst>
                                        <p:tav tm="0">
                                          <p:val>
                                            <p:fltVal val="0"/>
                                          </p:val>
                                        </p:tav>
                                        <p:tav tm="100000">
                                          <p:val>
                                            <p:strVal val="#ppt_w"/>
                                          </p:val>
                                        </p:tav>
                                      </p:tavLst>
                                    </p:anim>
                                    <p:anim calcmode="lin" valueType="num">
                                      <p:cBhvr>
                                        <p:cTn id="92" dur="500" fill="hold"/>
                                        <p:tgtEl>
                                          <p:spTgt spid="95"/>
                                        </p:tgtEl>
                                        <p:attrNameLst>
                                          <p:attrName>ppt_h</p:attrName>
                                        </p:attrNameLst>
                                      </p:cBhvr>
                                      <p:tavLst>
                                        <p:tav tm="0">
                                          <p:val>
                                            <p:fltVal val="0"/>
                                          </p:val>
                                        </p:tav>
                                        <p:tav tm="100000">
                                          <p:val>
                                            <p:strVal val="#ppt_h"/>
                                          </p:val>
                                        </p:tav>
                                      </p:tavLst>
                                    </p:anim>
                                    <p:animEffect transition="in" filter="fade">
                                      <p:cBhvr>
                                        <p:cTn id="93" dur="500"/>
                                        <p:tgtEl>
                                          <p:spTgt spid="95"/>
                                        </p:tgtEl>
                                      </p:cBhvr>
                                    </p:animEffect>
                                  </p:childTnLst>
                                </p:cTn>
                              </p:par>
                              <p:par>
                                <p:cTn id="94" presetID="53" presetClass="entr" presetSubtype="16" fill="hold" nodeType="withEffect">
                                  <p:stCondLst>
                                    <p:cond delay="0"/>
                                  </p:stCondLst>
                                  <p:childTnLst>
                                    <p:set>
                                      <p:cBhvr>
                                        <p:cTn id="95" dur="1" fill="hold">
                                          <p:stCondLst>
                                            <p:cond delay="0"/>
                                          </p:stCondLst>
                                        </p:cTn>
                                        <p:tgtEl>
                                          <p:spTgt spid="60"/>
                                        </p:tgtEl>
                                        <p:attrNameLst>
                                          <p:attrName>style.visibility</p:attrName>
                                        </p:attrNameLst>
                                      </p:cBhvr>
                                      <p:to>
                                        <p:strVal val="visible"/>
                                      </p:to>
                                    </p:set>
                                    <p:anim calcmode="lin" valueType="num">
                                      <p:cBhvr>
                                        <p:cTn id="96" dur="500" fill="hold"/>
                                        <p:tgtEl>
                                          <p:spTgt spid="60"/>
                                        </p:tgtEl>
                                        <p:attrNameLst>
                                          <p:attrName>ppt_w</p:attrName>
                                        </p:attrNameLst>
                                      </p:cBhvr>
                                      <p:tavLst>
                                        <p:tav tm="0">
                                          <p:val>
                                            <p:fltVal val="0"/>
                                          </p:val>
                                        </p:tav>
                                        <p:tav tm="100000">
                                          <p:val>
                                            <p:strVal val="#ppt_w"/>
                                          </p:val>
                                        </p:tav>
                                      </p:tavLst>
                                    </p:anim>
                                    <p:anim calcmode="lin" valueType="num">
                                      <p:cBhvr>
                                        <p:cTn id="97" dur="500" fill="hold"/>
                                        <p:tgtEl>
                                          <p:spTgt spid="60"/>
                                        </p:tgtEl>
                                        <p:attrNameLst>
                                          <p:attrName>ppt_h</p:attrName>
                                        </p:attrNameLst>
                                      </p:cBhvr>
                                      <p:tavLst>
                                        <p:tav tm="0">
                                          <p:val>
                                            <p:fltVal val="0"/>
                                          </p:val>
                                        </p:tav>
                                        <p:tav tm="100000">
                                          <p:val>
                                            <p:strVal val="#ppt_h"/>
                                          </p:val>
                                        </p:tav>
                                      </p:tavLst>
                                    </p:anim>
                                    <p:animEffect transition="in" filter="fade">
                                      <p:cBhvr>
                                        <p:cTn id="98" dur="500"/>
                                        <p:tgtEl>
                                          <p:spTgt spid="60"/>
                                        </p:tgtEl>
                                      </p:cBhvr>
                                    </p:animEffect>
                                  </p:childTnLst>
                                </p:cTn>
                              </p:par>
                            </p:childTnLst>
                          </p:cTn>
                        </p:par>
                        <p:par>
                          <p:cTn id="99" fill="hold">
                            <p:stCondLst>
                              <p:cond delay="5000"/>
                            </p:stCondLst>
                            <p:childTnLst>
                              <p:par>
                                <p:cTn id="100" presetID="42" presetClass="entr" presetSubtype="0" fill="hold" grpId="0" nodeType="afterEffect">
                                  <p:stCondLst>
                                    <p:cond delay="0"/>
                                  </p:stCondLst>
                                  <p:childTnLst>
                                    <p:set>
                                      <p:cBhvr>
                                        <p:cTn id="101" dur="1" fill="hold">
                                          <p:stCondLst>
                                            <p:cond delay="0"/>
                                          </p:stCondLst>
                                        </p:cTn>
                                        <p:tgtEl>
                                          <p:spTgt spid="102"/>
                                        </p:tgtEl>
                                        <p:attrNameLst>
                                          <p:attrName>style.visibility</p:attrName>
                                        </p:attrNameLst>
                                      </p:cBhvr>
                                      <p:to>
                                        <p:strVal val="visible"/>
                                      </p:to>
                                    </p:set>
                                    <p:animEffect transition="in" filter="fade">
                                      <p:cBhvr>
                                        <p:cTn id="102" dur="1000"/>
                                        <p:tgtEl>
                                          <p:spTgt spid="102"/>
                                        </p:tgtEl>
                                      </p:cBhvr>
                                    </p:animEffect>
                                    <p:anim calcmode="lin" valueType="num">
                                      <p:cBhvr>
                                        <p:cTn id="103" dur="1000" fill="hold"/>
                                        <p:tgtEl>
                                          <p:spTgt spid="102"/>
                                        </p:tgtEl>
                                        <p:attrNameLst>
                                          <p:attrName>ppt_x</p:attrName>
                                        </p:attrNameLst>
                                      </p:cBhvr>
                                      <p:tavLst>
                                        <p:tav tm="0">
                                          <p:val>
                                            <p:strVal val="#ppt_x"/>
                                          </p:val>
                                        </p:tav>
                                        <p:tav tm="100000">
                                          <p:val>
                                            <p:strVal val="#ppt_x"/>
                                          </p:val>
                                        </p:tav>
                                      </p:tavLst>
                                    </p:anim>
                                    <p:anim calcmode="lin" valueType="num">
                                      <p:cBhvr>
                                        <p:cTn id="104" dur="1000" fill="hold"/>
                                        <p:tgtEl>
                                          <p:spTgt spid="102"/>
                                        </p:tgtEl>
                                        <p:attrNameLst>
                                          <p:attrName>ppt_y</p:attrName>
                                        </p:attrNameLst>
                                      </p:cBhvr>
                                      <p:tavLst>
                                        <p:tav tm="0">
                                          <p:val>
                                            <p:strVal val="#ppt_y+.1"/>
                                          </p:val>
                                        </p:tav>
                                        <p:tav tm="100000">
                                          <p:val>
                                            <p:strVal val="#ppt_y"/>
                                          </p:val>
                                        </p:tav>
                                      </p:tavLst>
                                    </p:anim>
                                  </p:childTnLst>
                                </p:cTn>
                              </p:par>
                            </p:childTnLst>
                          </p:cTn>
                        </p:par>
                        <p:par>
                          <p:cTn id="105" fill="hold">
                            <p:stCondLst>
                              <p:cond delay="6000"/>
                            </p:stCondLst>
                            <p:childTnLst>
                              <p:par>
                                <p:cTn id="106" presetID="53" presetClass="entr" presetSubtype="16" fill="hold" grpId="0" nodeType="afterEffect">
                                  <p:stCondLst>
                                    <p:cond delay="0"/>
                                  </p:stCondLst>
                                  <p:childTnLst>
                                    <p:set>
                                      <p:cBhvr>
                                        <p:cTn id="107" dur="1" fill="hold">
                                          <p:stCondLst>
                                            <p:cond delay="0"/>
                                          </p:stCondLst>
                                        </p:cTn>
                                        <p:tgtEl>
                                          <p:spTgt spid="91"/>
                                        </p:tgtEl>
                                        <p:attrNameLst>
                                          <p:attrName>style.visibility</p:attrName>
                                        </p:attrNameLst>
                                      </p:cBhvr>
                                      <p:to>
                                        <p:strVal val="visible"/>
                                      </p:to>
                                    </p:set>
                                    <p:anim calcmode="lin" valueType="num">
                                      <p:cBhvr>
                                        <p:cTn id="108" dur="500" fill="hold"/>
                                        <p:tgtEl>
                                          <p:spTgt spid="91"/>
                                        </p:tgtEl>
                                        <p:attrNameLst>
                                          <p:attrName>ppt_w</p:attrName>
                                        </p:attrNameLst>
                                      </p:cBhvr>
                                      <p:tavLst>
                                        <p:tav tm="0">
                                          <p:val>
                                            <p:fltVal val="0"/>
                                          </p:val>
                                        </p:tav>
                                        <p:tav tm="100000">
                                          <p:val>
                                            <p:strVal val="#ppt_w"/>
                                          </p:val>
                                        </p:tav>
                                      </p:tavLst>
                                    </p:anim>
                                    <p:anim calcmode="lin" valueType="num">
                                      <p:cBhvr>
                                        <p:cTn id="109" dur="500" fill="hold"/>
                                        <p:tgtEl>
                                          <p:spTgt spid="91"/>
                                        </p:tgtEl>
                                        <p:attrNameLst>
                                          <p:attrName>ppt_h</p:attrName>
                                        </p:attrNameLst>
                                      </p:cBhvr>
                                      <p:tavLst>
                                        <p:tav tm="0">
                                          <p:val>
                                            <p:fltVal val="0"/>
                                          </p:val>
                                        </p:tav>
                                        <p:tav tm="100000">
                                          <p:val>
                                            <p:strVal val="#ppt_h"/>
                                          </p:val>
                                        </p:tav>
                                      </p:tavLst>
                                    </p:anim>
                                    <p:animEffect transition="in" filter="fade">
                                      <p:cBhvr>
                                        <p:cTn id="110" dur="500"/>
                                        <p:tgtEl>
                                          <p:spTgt spid="91"/>
                                        </p:tgtEl>
                                      </p:cBhvr>
                                    </p:animEffect>
                                  </p:childTnLst>
                                </p:cTn>
                              </p:par>
                              <p:par>
                                <p:cTn id="111" presetID="53" presetClass="entr" presetSubtype="16" fill="hold" grpId="0" nodeType="withEffect">
                                  <p:stCondLst>
                                    <p:cond delay="0"/>
                                  </p:stCondLst>
                                  <p:childTnLst>
                                    <p:set>
                                      <p:cBhvr>
                                        <p:cTn id="112" dur="1" fill="hold">
                                          <p:stCondLst>
                                            <p:cond delay="0"/>
                                          </p:stCondLst>
                                        </p:cTn>
                                        <p:tgtEl>
                                          <p:spTgt spid="96"/>
                                        </p:tgtEl>
                                        <p:attrNameLst>
                                          <p:attrName>style.visibility</p:attrName>
                                        </p:attrNameLst>
                                      </p:cBhvr>
                                      <p:to>
                                        <p:strVal val="visible"/>
                                      </p:to>
                                    </p:set>
                                    <p:anim calcmode="lin" valueType="num">
                                      <p:cBhvr>
                                        <p:cTn id="113" dur="500" fill="hold"/>
                                        <p:tgtEl>
                                          <p:spTgt spid="96"/>
                                        </p:tgtEl>
                                        <p:attrNameLst>
                                          <p:attrName>ppt_w</p:attrName>
                                        </p:attrNameLst>
                                      </p:cBhvr>
                                      <p:tavLst>
                                        <p:tav tm="0">
                                          <p:val>
                                            <p:fltVal val="0"/>
                                          </p:val>
                                        </p:tav>
                                        <p:tav tm="100000">
                                          <p:val>
                                            <p:strVal val="#ppt_w"/>
                                          </p:val>
                                        </p:tav>
                                      </p:tavLst>
                                    </p:anim>
                                    <p:anim calcmode="lin" valueType="num">
                                      <p:cBhvr>
                                        <p:cTn id="114" dur="500" fill="hold"/>
                                        <p:tgtEl>
                                          <p:spTgt spid="96"/>
                                        </p:tgtEl>
                                        <p:attrNameLst>
                                          <p:attrName>ppt_h</p:attrName>
                                        </p:attrNameLst>
                                      </p:cBhvr>
                                      <p:tavLst>
                                        <p:tav tm="0">
                                          <p:val>
                                            <p:fltVal val="0"/>
                                          </p:val>
                                        </p:tav>
                                        <p:tav tm="100000">
                                          <p:val>
                                            <p:strVal val="#ppt_h"/>
                                          </p:val>
                                        </p:tav>
                                      </p:tavLst>
                                    </p:anim>
                                    <p:animEffect transition="in" filter="fade">
                                      <p:cBhvr>
                                        <p:cTn id="115" dur="500"/>
                                        <p:tgtEl>
                                          <p:spTgt spid="96"/>
                                        </p:tgtEl>
                                      </p:cBhvr>
                                    </p:animEffect>
                                  </p:childTnLst>
                                </p:cTn>
                              </p:par>
                              <p:par>
                                <p:cTn id="116" presetID="53" presetClass="entr" presetSubtype="16" fill="hold" grpId="0" nodeType="withEffect">
                                  <p:stCondLst>
                                    <p:cond delay="0"/>
                                  </p:stCondLst>
                                  <p:childTnLst>
                                    <p:set>
                                      <p:cBhvr>
                                        <p:cTn id="117" dur="1" fill="hold">
                                          <p:stCondLst>
                                            <p:cond delay="0"/>
                                          </p:stCondLst>
                                        </p:cTn>
                                        <p:tgtEl>
                                          <p:spTgt spid="57"/>
                                        </p:tgtEl>
                                        <p:attrNameLst>
                                          <p:attrName>style.visibility</p:attrName>
                                        </p:attrNameLst>
                                      </p:cBhvr>
                                      <p:to>
                                        <p:strVal val="visible"/>
                                      </p:to>
                                    </p:set>
                                    <p:anim calcmode="lin" valueType="num">
                                      <p:cBhvr>
                                        <p:cTn id="118" dur="500" fill="hold"/>
                                        <p:tgtEl>
                                          <p:spTgt spid="57"/>
                                        </p:tgtEl>
                                        <p:attrNameLst>
                                          <p:attrName>ppt_w</p:attrName>
                                        </p:attrNameLst>
                                      </p:cBhvr>
                                      <p:tavLst>
                                        <p:tav tm="0">
                                          <p:val>
                                            <p:fltVal val="0"/>
                                          </p:val>
                                        </p:tav>
                                        <p:tav tm="100000">
                                          <p:val>
                                            <p:strVal val="#ppt_w"/>
                                          </p:val>
                                        </p:tav>
                                      </p:tavLst>
                                    </p:anim>
                                    <p:anim calcmode="lin" valueType="num">
                                      <p:cBhvr>
                                        <p:cTn id="119" dur="500" fill="hold"/>
                                        <p:tgtEl>
                                          <p:spTgt spid="57"/>
                                        </p:tgtEl>
                                        <p:attrNameLst>
                                          <p:attrName>ppt_h</p:attrName>
                                        </p:attrNameLst>
                                      </p:cBhvr>
                                      <p:tavLst>
                                        <p:tav tm="0">
                                          <p:val>
                                            <p:fltVal val="0"/>
                                          </p:val>
                                        </p:tav>
                                        <p:tav tm="100000">
                                          <p:val>
                                            <p:strVal val="#ppt_h"/>
                                          </p:val>
                                        </p:tav>
                                      </p:tavLst>
                                    </p:anim>
                                    <p:animEffect transition="in" filter="fade">
                                      <p:cBhvr>
                                        <p:cTn id="120" dur="500"/>
                                        <p:tgtEl>
                                          <p:spTgt spid="57"/>
                                        </p:tgtEl>
                                      </p:cBhvr>
                                    </p:animEffect>
                                  </p:childTnLst>
                                </p:cTn>
                              </p:par>
                            </p:childTnLst>
                          </p:cTn>
                        </p:par>
                        <p:par>
                          <p:cTn id="121" fill="hold">
                            <p:stCondLst>
                              <p:cond delay="6500"/>
                            </p:stCondLst>
                            <p:childTnLst>
                              <p:par>
                                <p:cTn id="122" presetID="42" presetClass="entr" presetSubtype="0" fill="hold" grpId="0" nodeType="afterEffect">
                                  <p:stCondLst>
                                    <p:cond delay="0"/>
                                  </p:stCondLst>
                                  <p:childTnLst>
                                    <p:set>
                                      <p:cBhvr>
                                        <p:cTn id="123" dur="1" fill="hold">
                                          <p:stCondLst>
                                            <p:cond delay="0"/>
                                          </p:stCondLst>
                                        </p:cTn>
                                        <p:tgtEl>
                                          <p:spTgt spid="103"/>
                                        </p:tgtEl>
                                        <p:attrNameLst>
                                          <p:attrName>style.visibility</p:attrName>
                                        </p:attrNameLst>
                                      </p:cBhvr>
                                      <p:to>
                                        <p:strVal val="visible"/>
                                      </p:to>
                                    </p:set>
                                    <p:animEffect transition="in" filter="fade">
                                      <p:cBhvr>
                                        <p:cTn id="124" dur="1000"/>
                                        <p:tgtEl>
                                          <p:spTgt spid="103"/>
                                        </p:tgtEl>
                                      </p:cBhvr>
                                    </p:animEffect>
                                    <p:anim calcmode="lin" valueType="num">
                                      <p:cBhvr>
                                        <p:cTn id="125" dur="1000" fill="hold"/>
                                        <p:tgtEl>
                                          <p:spTgt spid="103"/>
                                        </p:tgtEl>
                                        <p:attrNameLst>
                                          <p:attrName>ppt_x</p:attrName>
                                        </p:attrNameLst>
                                      </p:cBhvr>
                                      <p:tavLst>
                                        <p:tav tm="0">
                                          <p:val>
                                            <p:strVal val="#ppt_x"/>
                                          </p:val>
                                        </p:tav>
                                        <p:tav tm="100000">
                                          <p:val>
                                            <p:strVal val="#ppt_x"/>
                                          </p:val>
                                        </p:tav>
                                      </p:tavLst>
                                    </p:anim>
                                    <p:anim calcmode="lin" valueType="num">
                                      <p:cBhvr>
                                        <p:cTn id="126" dur="1000" fill="hold"/>
                                        <p:tgtEl>
                                          <p:spTgt spid="103"/>
                                        </p:tgtEl>
                                        <p:attrNameLst>
                                          <p:attrName>ppt_y</p:attrName>
                                        </p:attrNameLst>
                                      </p:cBhvr>
                                      <p:tavLst>
                                        <p:tav tm="0">
                                          <p:val>
                                            <p:strVal val="#ppt_y+.1"/>
                                          </p:val>
                                        </p:tav>
                                        <p:tav tm="100000">
                                          <p:val>
                                            <p:strVal val="#ppt_y"/>
                                          </p:val>
                                        </p:tav>
                                      </p:tavLst>
                                    </p:anim>
                                  </p:childTnLst>
                                </p:cTn>
                              </p:par>
                            </p:childTnLst>
                          </p:cTn>
                        </p:par>
                        <p:par>
                          <p:cTn id="127" fill="hold">
                            <p:stCondLst>
                              <p:cond delay="7500"/>
                            </p:stCondLst>
                            <p:childTnLst>
                              <p:par>
                                <p:cTn id="128" presetID="53" presetClass="entr" presetSubtype="16" fill="hold" grpId="0" nodeType="afterEffect">
                                  <p:stCondLst>
                                    <p:cond delay="0"/>
                                  </p:stCondLst>
                                  <p:childTnLst>
                                    <p:set>
                                      <p:cBhvr>
                                        <p:cTn id="129" dur="1" fill="hold">
                                          <p:stCondLst>
                                            <p:cond delay="0"/>
                                          </p:stCondLst>
                                        </p:cTn>
                                        <p:tgtEl>
                                          <p:spTgt spid="92"/>
                                        </p:tgtEl>
                                        <p:attrNameLst>
                                          <p:attrName>style.visibility</p:attrName>
                                        </p:attrNameLst>
                                      </p:cBhvr>
                                      <p:to>
                                        <p:strVal val="visible"/>
                                      </p:to>
                                    </p:set>
                                    <p:anim calcmode="lin" valueType="num">
                                      <p:cBhvr>
                                        <p:cTn id="130" dur="500" fill="hold"/>
                                        <p:tgtEl>
                                          <p:spTgt spid="92"/>
                                        </p:tgtEl>
                                        <p:attrNameLst>
                                          <p:attrName>ppt_w</p:attrName>
                                        </p:attrNameLst>
                                      </p:cBhvr>
                                      <p:tavLst>
                                        <p:tav tm="0">
                                          <p:val>
                                            <p:fltVal val="0"/>
                                          </p:val>
                                        </p:tav>
                                        <p:tav tm="100000">
                                          <p:val>
                                            <p:strVal val="#ppt_w"/>
                                          </p:val>
                                        </p:tav>
                                      </p:tavLst>
                                    </p:anim>
                                    <p:anim calcmode="lin" valueType="num">
                                      <p:cBhvr>
                                        <p:cTn id="131" dur="500" fill="hold"/>
                                        <p:tgtEl>
                                          <p:spTgt spid="92"/>
                                        </p:tgtEl>
                                        <p:attrNameLst>
                                          <p:attrName>ppt_h</p:attrName>
                                        </p:attrNameLst>
                                      </p:cBhvr>
                                      <p:tavLst>
                                        <p:tav tm="0">
                                          <p:val>
                                            <p:fltVal val="0"/>
                                          </p:val>
                                        </p:tav>
                                        <p:tav tm="100000">
                                          <p:val>
                                            <p:strVal val="#ppt_h"/>
                                          </p:val>
                                        </p:tav>
                                      </p:tavLst>
                                    </p:anim>
                                    <p:animEffect transition="in" filter="fade">
                                      <p:cBhvr>
                                        <p:cTn id="132" dur="500"/>
                                        <p:tgtEl>
                                          <p:spTgt spid="92"/>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58"/>
                                        </p:tgtEl>
                                        <p:attrNameLst>
                                          <p:attrName>style.visibility</p:attrName>
                                        </p:attrNameLst>
                                      </p:cBhvr>
                                      <p:to>
                                        <p:strVal val="visible"/>
                                      </p:to>
                                    </p:set>
                                    <p:anim calcmode="lin" valueType="num">
                                      <p:cBhvr>
                                        <p:cTn id="140" dur="500" fill="hold"/>
                                        <p:tgtEl>
                                          <p:spTgt spid="58"/>
                                        </p:tgtEl>
                                        <p:attrNameLst>
                                          <p:attrName>ppt_w</p:attrName>
                                        </p:attrNameLst>
                                      </p:cBhvr>
                                      <p:tavLst>
                                        <p:tav tm="0">
                                          <p:val>
                                            <p:fltVal val="0"/>
                                          </p:val>
                                        </p:tav>
                                        <p:tav tm="100000">
                                          <p:val>
                                            <p:strVal val="#ppt_w"/>
                                          </p:val>
                                        </p:tav>
                                      </p:tavLst>
                                    </p:anim>
                                    <p:anim calcmode="lin" valueType="num">
                                      <p:cBhvr>
                                        <p:cTn id="141" dur="500" fill="hold"/>
                                        <p:tgtEl>
                                          <p:spTgt spid="58"/>
                                        </p:tgtEl>
                                        <p:attrNameLst>
                                          <p:attrName>ppt_h</p:attrName>
                                        </p:attrNameLst>
                                      </p:cBhvr>
                                      <p:tavLst>
                                        <p:tav tm="0">
                                          <p:val>
                                            <p:fltVal val="0"/>
                                          </p:val>
                                        </p:tav>
                                        <p:tav tm="100000">
                                          <p:val>
                                            <p:strVal val="#ppt_h"/>
                                          </p:val>
                                        </p:tav>
                                      </p:tavLst>
                                    </p:anim>
                                    <p:animEffect transition="in" filter="fade">
                                      <p:cBhvr>
                                        <p:cTn id="142" dur="500"/>
                                        <p:tgtEl>
                                          <p:spTgt spid="58"/>
                                        </p:tgtEl>
                                      </p:cBhvr>
                                    </p:animEffect>
                                  </p:childTnLst>
                                </p:cTn>
                              </p:par>
                            </p:childTnLst>
                          </p:cTn>
                        </p:par>
                        <p:par>
                          <p:cTn id="143" fill="hold">
                            <p:stCondLst>
                              <p:cond delay="8000"/>
                            </p:stCondLst>
                            <p:childTnLst>
                              <p:par>
                                <p:cTn id="144" presetID="42" presetClass="entr" presetSubtype="0" fill="hold" grpId="0" nodeType="afterEffect">
                                  <p:stCondLst>
                                    <p:cond delay="0"/>
                                  </p:stCondLst>
                                  <p:childTnLst>
                                    <p:set>
                                      <p:cBhvr>
                                        <p:cTn id="145" dur="1" fill="hold">
                                          <p:stCondLst>
                                            <p:cond delay="0"/>
                                          </p:stCondLst>
                                        </p:cTn>
                                        <p:tgtEl>
                                          <p:spTgt spid="104"/>
                                        </p:tgtEl>
                                        <p:attrNameLst>
                                          <p:attrName>style.visibility</p:attrName>
                                        </p:attrNameLst>
                                      </p:cBhvr>
                                      <p:to>
                                        <p:strVal val="visible"/>
                                      </p:to>
                                    </p:set>
                                    <p:animEffect transition="in" filter="fade">
                                      <p:cBhvr>
                                        <p:cTn id="146" dur="1000"/>
                                        <p:tgtEl>
                                          <p:spTgt spid="104"/>
                                        </p:tgtEl>
                                      </p:cBhvr>
                                    </p:animEffect>
                                    <p:anim calcmode="lin" valueType="num">
                                      <p:cBhvr>
                                        <p:cTn id="147" dur="1000" fill="hold"/>
                                        <p:tgtEl>
                                          <p:spTgt spid="104"/>
                                        </p:tgtEl>
                                        <p:attrNameLst>
                                          <p:attrName>ppt_x</p:attrName>
                                        </p:attrNameLst>
                                      </p:cBhvr>
                                      <p:tavLst>
                                        <p:tav tm="0">
                                          <p:val>
                                            <p:strVal val="#ppt_x"/>
                                          </p:val>
                                        </p:tav>
                                        <p:tav tm="100000">
                                          <p:val>
                                            <p:strVal val="#ppt_x"/>
                                          </p:val>
                                        </p:tav>
                                      </p:tavLst>
                                    </p:anim>
                                    <p:anim calcmode="lin" valueType="num">
                                      <p:cBhvr>
                                        <p:cTn id="148" dur="1000" fill="hold"/>
                                        <p:tgtEl>
                                          <p:spTgt spid="104"/>
                                        </p:tgtEl>
                                        <p:attrNameLst>
                                          <p:attrName>ppt_y</p:attrName>
                                        </p:attrNameLst>
                                      </p:cBhvr>
                                      <p:tavLst>
                                        <p:tav tm="0">
                                          <p:val>
                                            <p:strVal val="#ppt_y+.1"/>
                                          </p:val>
                                        </p:tav>
                                        <p:tav tm="100000">
                                          <p:val>
                                            <p:strVal val="#ppt_y"/>
                                          </p:val>
                                        </p:tav>
                                      </p:tavLst>
                                    </p:anim>
                                  </p:childTnLst>
                                </p:cTn>
                              </p:par>
                            </p:childTnLst>
                          </p:cTn>
                        </p:par>
                        <p:par>
                          <p:cTn id="149" fill="hold">
                            <p:stCondLst>
                              <p:cond delay="9000"/>
                            </p:stCondLst>
                            <p:childTnLst>
                              <p:par>
                                <p:cTn id="150" presetID="53" presetClass="entr" presetSubtype="16" fill="hold" grpId="0" nodeType="afterEffect">
                                  <p:stCondLst>
                                    <p:cond delay="0"/>
                                  </p:stCondLst>
                                  <p:childTnLst>
                                    <p:set>
                                      <p:cBhvr>
                                        <p:cTn id="151" dur="1" fill="hold">
                                          <p:stCondLst>
                                            <p:cond delay="0"/>
                                          </p:stCondLst>
                                        </p:cTn>
                                        <p:tgtEl>
                                          <p:spTgt spid="93"/>
                                        </p:tgtEl>
                                        <p:attrNameLst>
                                          <p:attrName>style.visibility</p:attrName>
                                        </p:attrNameLst>
                                      </p:cBhvr>
                                      <p:to>
                                        <p:strVal val="visible"/>
                                      </p:to>
                                    </p:set>
                                    <p:anim calcmode="lin" valueType="num">
                                      <p:cBhvr>
                                        <p:cTn id="152" dur="500" fill="hold"/>
                                        <p:tgtEl>
                                          <p:spTgt spid="93"/>
                                        </p:tgtEl>
                                        <p:attrNameLst>
                                          <p:attrName>ppt_w</p:attrName>
                                        </p:attrNameLst>
                                      </p:cBhvr>
                                      <p:tavLst>
                                        <p:tav tm="0">
                                          <p:val>
                                            <p:fltVal val="0"/>
                                          </p:val>
                                        </p:tav>
                                        <p:tav tm="100000">
                                          <p:val>
                                            <p:strVal val="#ppt_w"/>
                                          </p:val>
                                        </p:tav>
                                      </p:tavLst>
                                    </p:anim>
                                    <p:anim calcmode="lin" valueType="num">
                                      <p:cBhvr>
                                        <p:cTn id="153" dur="500" fill="hold"/>
                                        <p:tgtEl>
                                          <p:spTgt spid="93"/>
                                        </p:tgtEl>
                                        <p:attrNameLst>
                                          <p:attrName>ppt_h</p:attrName>
                                        </p:attrNameLst>
                                      </p:cBhvr>
                                      <p:tavLst>
                                        <p:tav tm="0">
                                          <p:val>
                                            <p:fltVal val="0"/>
                                          </p:val>
                                        </p:tav>
                                        <p:tav tm="100000">
                                          <p:val>
                                            <p:strVal val="#ppt_h"/>
                                          </p:val>
                                        </p:tav>
                                      </p:tavLst>
                                    </p:anim>
                                    <p:animEffect transition="in" filter="fade">
                                      <p:cBhvr>
                                        <p:cTn id="154" dur="500"/>
                                        <p:tgtEl>
                                          <p:spTgt spid="93"/>
                                        </p:tgtEl>
                                      </p:cBhvr>
                                    </p:animEffect>
                                  </p:childTnLst>
                                </p:cTn>
                              </p:par>
                              <p:par>
                                <p:cTn id="155" presetID="53" presetClass="entr" presetSubtype="16" fill="hold" grpId="0" nodeType="withEffect">
                                  <p:stCondLst>
                                    <p:cond delay="0"/>
                                  </p:stCondLst>
                                  <p:childTnLst>
                                    <p:set>
                                      <p:cBhvr>
                                        <p:cTn id="156" dur="1" fill="hold">
                                          <p:stCondLst>
                                            <p:cond delay="0"/>
                                          </p:stCondLst>
                                        </p:cTn>
                                        <p:tgtEl>
                                          <p:spTgt spid="98"/>
                                        </p:tgtEl>
                                        <p:attrNameLst>
                                          <p:attrName>style.visibility</p:attrName>
                                        </p:attrNameLst>
                                      </p:cBhvr>
                                      <p:to>
                                        <p:strVal val="visible"/>
                                      </p:to>
                                    </p:set>
                                    <p:anim calcmode="lin" valueType="num">
                                      <p:cBhvr>
                                        <p:cTn id="157" dur="500" fill="hold"/>
                                        <p:tgtEl>
                                          <p:spTgt spid="98"/>
                                        </p:tgtEl>
                                        <p:attrNameLst>
                                          <p:attrName>ppt_w</p:attrName>
                                        </p:attrNameLst>
                                      </p:cBhvr>
                                      <p:tavLst>
                                        <p:tav tm="0">
                                          <p:val>
                                            <p:fltVal val="0"/>
                                          </p:val>
                                        </p:tav>
                                        <p:tav tm="100000">
                                          <p:val>
                                            <p:strVal val="#ppt_w"/>
                                          </p:val>
                                        </p:tav>
                                      </p:tavLst>
                                    </p:anim>
                                    <p:anim calcmode="lin" valueType="num">
                                      <p:cBhvr>
                                        <p:cTn id="158" dur="500" fill="hold"/>
                                        <p:tgtEl>
                                          <p:spTgt spid="98"/>
                                        </p:tgtEl>
                                        <p:attrNameLst>
                                          <p:attrName>ppt_h</p:attrName>
                                        </p:attrNameLst>
                                      </p:cBhvr>
                                      <p:tavLst>
                                        <p:tav tm="0">
                                          <p:val>
                                            <p:fltVal val="0"/>
                                          </p:val>
                                        </p:tav>
                                        <p:tav tm="100000">
                                          <p:val>
                                            <p:strVal val="#ppt_h"/>
                                          </p:val>
                                        </p:tav>
                                      </p:tavLst>
                                    </p:anim>
                                    <p:animEffect transition="in" filter="fade">
                                      <p:cBhvr>
                                        <p:cTn id="159" dur="500"/>
                                        <p:tgtEl>
                                          <p:spTgt spid="98"/>
                                        </p:tgtEl>
                                      </p:cBhvr>
                                    </p:animEffect>
                                  </p:childTnLst>
                                </p:cTn>
                              </p:par>
                              <p:par>
                                <p:cTn id="160" presetID="53" presetClass="entr" presetSubtype="16" fill="hold" grpId="0" nodeType="withEffect">
                                  <p:stCondLst>
                                    <p:cond delay="0"/>
                                  </p:stCondLst>
                                  <p:childTnLst>
                                    <p:set>
                                      <p:cBhvr>
                                        <p:cTn id="161" dur="1" fill="hold">
                                          <p:stCondLst>
                                            <p:cond delay="0"/>
                                          </p:stCondLst>
                                        </p:cTn>
                                        <p:tgtEl>
                                          <p:spTgt spid="59"/>
                                        </p:tgtEl>
                                        <p:attrNameLst>
                                          <p:attrName>style.visibility</p:attrName>
                                        </p:attrNameLst>
                                      </p:cBhvr>
                                      <p:to>
                                        <p:strVal val="visible"/>
                                      </p:to>
                                    </p:set>
                                    <p:anim calcmode="lin" valueType="num">
                                      <p:cBhvr>
                                        <p:cTn id="162" dur="500" fill="hold"/>
                                        <p:tgtEl>
                                          <p:spTgt spid="59"/>
                                        </p:tgtEl>
                                        <p:attrNameLst>
                                          <p:attrName>ppt_w</p:attrName>
                                        </p:attrNameLst>
                                      </p:cBhvr>
                                      <p:tavLst>
                                        <p:tav tm="0">
                                          <p:val>
                                            <p:fltVal val="0"/>
                                          </p:val>
                                        </p:tav>
                                        <p:tav tm="100000">
                                          <p:val>
                                            <p:strVal val="#ppt_w"/>
                                          </p:val>
                                        </p:tav>
                                      </p:tavLst>
                                    </p:anim>
                                    <p:anim calcmode="lin" valueType="num">
                                      <p:cBhvr>
                                        <p:cTn id="163" dur="500" fill="hold"/>
                                        <p:tgtEl>
                                          <p:spTgt spid="59"/>
                                        </p:tgtEl>
                                        <p:attrNameLst>
                                          <p:attrName>ppt_h</p:attrName>
                                        </p:attrNameLst>
                                      </p:cBhvr>
                                      <p:tavLst>
                                        <p:tav tm="0">
                                          <p:val>
                                            <p:fltVal val="0"/>
                                          </p:val>
                                        </p:tav>
                                        <p:tav tm="100000">
                                          <p:val>
                                            <p:strVal val="#ppt_h"/>
                                          </p:val>
                                        </p:tav>
                                      </p:tavLst>
                                    </p:anim>
                                    <p:animEffect transition="in" filter="fade">
                                      <p:cBhvr>
                                        <p:cTn id="164" dur="500"/>
                                        <p:tgtEl>
                                          <p:spTgt spid="59"/>
                                        </p:tgtEl>
                                      </p:cBhvr>
                                    </p:animEffect>
                                  </p:childTnLst>
                                </p:cTn>
                              </p:par>
                            </p:childTnLst>
                          </p:cTn>
                        </p:par>
                        <p:par>
                          <p:cTn id="165" fill="hold">
                            <p:stCondLst>
                              <p:cond delay="9500"/>
                            </p:stCondLst>
                            <p:childTnLst>
                              <p:par>
                                <p:cTn id="166" presetID="42" presetClass="entr" presetSubtype="0" fill="hold" grpId="0" nodeType="afterEffect">
                                  <p:stCondLst>
                                    <p:cond delay="0"/>
                                  </p:stCondLst>
                                  <p:childTnLst>
                                    <p:set>
                                      <p:cBhvr>
                                        <p:cTn id="167" dur="1" fill="hold">
                                          <p:stCondLst>
                                            <p:cond delay="0"/>
                                          </p:stCondLst>
                                        </p:cTn>
                                        <p:tgtEl>
                                          <p:spTgt spid="105"/>
                                        </p:tgtEl>
                                        <p:attrNameLst>
                                          <p:attrName>style.visibility</p:attrName>
                                        </p:attrNameLst>
                                      </p:cBhvr>
                                      <p:to>
                                        <p:strVal val="visible"/>
                                      </p:to>
                                    </p:set>
                                    <p:animEffect transition="in" filter="fade">
                                      <p:cBhvr>
                                        <p:cTn id="168" dur="1000"/>
                                        <p:tgtEl>
                                          <p:spTgt spid="105"/>
                                        </p:tgtEl>
                                      </p:cBhvr>
                                    </p:animEffect>
                                    <p:anim calcmode="lin" valueType="num">
                                      <p:cBhvr>
                                        <p:cTn id="169" dur="1000" fill="hold"/>
                                        <p:tgtEl>
                                          <p:spTgt spid="105"/>
                                        </p:tgtEl>
                                        <p:attrNameLst>
                                          <p:attrName>ppt_x</p:attrName>
                                        </p:attrNameLst>
                                      </p:cBhvr>
                                      <p:tavLst>
                                        <p:tav tm="0">
                                          <p:val>
                                            <p:strVal val="#ppt_x"/>
                                          </p:val>
                                        </p:tav>
                                        <p:tav tm="100000">
                                          <p:val>
                                            <p:strVal val="#ppt_x"/>
                                          </p:val>
                                        </p:tav>
                                      </p:tavLst>
                                    </p:anim>
                                    <p:anim calcmode="lin" valueType="num">
                                      <p:cBhvr>
                                        <p:cTn id="170"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0" grpId="0" animBg="1"/>
      <p:bldP spid="85" grpId="0" animBg="1"/>
      <p:bldP spid="86" grpId="0" animBg="1"/>
      <p:bldP spid="87" grpId="0" animBg="1"/>
      <p:bldP spid="88" grpId="0" animBg="1"/>
      <p:bldP spid="89" grpId="0" animBg="1"/>
      <p:bldP spid="90" grpId="0" animBg="1"/>
      <p:bldP spid="91" grpId="0" animBg="1"/>
      <p:bldP spid="92" grpId="0" animBg="1"/>
      <p:bldP spid="93" grpId="0" animBg="1"/>
      <p:bldP spid="7188" grpId="0" animBg="1"/>
      <p:bldP spid="94" grpId="0" animBg="1"/>
      <p:bldP spid="95" grpId="0" animBg="1"/>
      <p:bldP spid="96" grpId="0" animBg="1"/>
      <p:bldP spid="97" grpId="0" animBg="1"/>
      <p:bldP spid="98" grpId="0" animBg="1"/>
      <p:bldP spid="56" grpId="0" animBg="1"/>
      <p:bldP spid="57" grpId="0" animBg="1"/>
      <p:bldP spid="58" grpId="0" animBg="1"/>
      <p:bldP spid="59" grpId="0" animBg="1"/>
      <p:bldP spid="99" grpId="0"/>
      <p:bldP spid="100" grpId="0"/>
      <p:bldP spid="101" grpId="0"/>
      <p:bldP spid="102" grpId="0"/>
      <p:bldP spid="103" grpId="0"/>
      <p:bldP spid="104" grpId="0"/>
      <p:bldP spid="10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4" name="Freeform 7"/>
          <p:cNvSpPr>
            <a:spLocks/>
          </p:cNvSpPr>
          <p:nvPr/>
        </p:nvSpPr>
        <p:spPr bwMode="auto">
          <a:xfrm>
            <a:off x="7733499" y="1099878"/>
            <a:ext cx="734347" cy="734347"/>
          </a:xfrm>
          <a:custGeom>
            <a:avLst/>
            <a:gdLst>
              <a:gd name="T0" fmla="*/ 211 w 420"/>
              <a:gd name="T1" fmla="*/ 0 h 420"/>
              <a:gd name="T2" fmla="*/ 247 w 420"/>
              <a:gd name="T3" fmla="*/ 4 h 420"/>
              <a:gd name="T4" fmla="*/ 283 w 420"/>
              <a:gd name="T5" fmla="*/ 13 h 420"/>
              <a:gd name="T6" fmla="*/ 315 w 420"/>
              <a:gd name="T7" fmla="*/ 28 h 420"/>
              <a:gd name="T8" fmla="*/ 345 w 420"/>
              <a:gd name="T9" fmla="*/ 49 h 420"/>
              <a:gd name="T10" fmla="*/ 370 w 420"/>
              <a:gd name="T11" fmla="*/ 74 h 420"/>
              <a:gd name="T12" fmla="*/ 391 w 420"/>
              <a:gd name="T13" fmla="*/ 104 h 420"/>
              <a:gd name="T14" fmla="*/ 407 w 420"/>
              <a:gd name="T15" fmla="*/ 137 h 420"/>
              <a:gd name="T16" fmla="*/ 416 w 420"/>
              <a:gd name="T17" fmla="*/ 172 h 420"/>
              <a:gd name="T18" fmla="*/ 420 w 420"/>
              <a:gd name="T19" fmla="*/ 210 h 420"/>
              <a:gd name="T20" fmla="*/ 416 w 420"/>
              <a:gd name="T21" fmla="*/ 247 h 420"/>
              <a:gd name="T22" fmla="*/ 407 w 420"/>
              <a:gd name="T23" fmla="*/ 282 h 420"/>
              <a:gd name="T24" fmla="*/ 391 w 420"/>
              <a:gd name="T25" fmla="*/ 315 h 420"/>
              <a:gd name="T26" fmla="*/ 370 w 420"/>
              <a:gd name="T27" fmla="*/ 345 h 420"/>
              <a:gd name="T28" fmla="*/ 345 w 420"/>
              <a:gd name="T29" fmla="*/ 370 h 420"/>
              <a:gd name="T30" fmla="*/ 315 w 420"/>
              <a:gd name="T31" fmla="*/ 391 h 420"/>
              <a:gd name="T32" fmla="*/ 283 w 420"/>
              <a:gd name="T33" fmla="*/ 407 h 420"/>
              <a:gd name="T34" fmla="*/ 247 w 420"/>
              <a:gd name="T35" fmla="*/ 416 h 420"/>
              <a:gd name="T36" fmla="*/ 211 w 420"/>
              <a:gd name="T37" fmla="*/ 420 h 420"/>
              <a:gd name="T38" fmla="*/ 173 w 420"/>
              <a:gd name="T39" fmla="*/ 416 h 420"/>
              <a:gd name="T40" fmla="*/ 137 w 420"/>
              <a:gd name="T41" fmla="*/ 407 h 420"/>
              <a:gd name="T42" fmla="*/ 104 w 420"/>
              <a:gd name="T43" fmla="*/ 391 h 420"/>
              <a:gd name="T44" fmla="*/ 74 w 420"/>
              <a:gd name="T45" fmla="*/ 370 h 420"/>
              <a:gd name="T46" fmla="*/ 50 w 420"/>
              <a:gd name="T47" fmla="*/ 345 h 420"/>
              <a:gd name="T48" fmla="*/ 29 w 420"/>
              <a:gd name="T49" fmla="*/ 315 h 420"/>
              <a:gd name="T50" fmla="*/ 13 w 420"/>
              <a:gd name="T51" fmla="*/ 282 h 420"/>
              <a:gd name="T52" fmla="*/ 4 w 420"/>
              <a:gd name="T53" fmla="*/ 247 h 420"/>
              <a:gd name="T54" fmla="*/ 0 w 420"/>
              <a:gd name="T55" fmla="*/ 210 h 420"/>
              <a:gd name="T56" fmla="*/ 4 w 420"/>
              <a:gd name="T57" fmla="*/ 172 h 420"/>
              <a:gd name="T58" fmla="*/ 13 w 420"/>
              <a:gd name="T59" fmla="*/ 137 h 420"/>
              <a:gd name="T60" fmla="*/ 29 w 420"/>
              <a:gd name="T61" fmla="*/ 104 h 420"/>
              <a:gd name="T62" fmla="*/ 50 w 420"/>
              <a:gd name="T63" fmla="*/ 74 h 420"/>
              <a:gd name="T64" fmla="*/ 74 w 420"/>
              <a:gd name="T65" fmla="*/ 49 h 420"/>
              <a:gd name="T66" fmla="*/ 104 w 420"/>
              <a:gd name="T67" fmla="*/ 28 h 420"/>
              <a:gd name="T68" fmla="*/ 137 w 420"/>
              <a:gd name="T69" fmla="*/ 13 h 420"/>
              <a:gd name="T70" fmla="*/ 173 w 420"/>
              <a:gd name="T71" fmla="*/ 4 h 420"/>
              <a:gd name="T72" fmla="*/ 211 w 420"/>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20">
                <a:moveTo>
                  <a:pt x="211" y="0"/>
                </a:moveTo>
                <a:lnTo>
                  <a:pt x="247" y="4"/>
                </a:lnTo>
                <a:lnTo>
                  <a:pt x="283" y="13"/>
                </a:lnTo>
                <a:lnTo>
                  <a:pt x="315" y="28"/>
                </a:lnTo>
                <a:lnTo>
                  <a:pt x="345" y="49"/>
                </a:lnTo>
                <a:lnTo>
                  <a:pt x="370" y="74"/>
                </a:lnTo>
                <a:lnTo>
                  <a:pt x="391" y="104"/>
                </a:lnTo>
                <a:lnTo>
                  <a:pt x="407" y="137"/>
                </a:lnTo>
                <a:lnTo>
                  <a:pt x="416" y="172"/>
                </a:lnTo>
                <a:lnTo>
                  <a:pt x="420" y="210"/>
                </a:lnTo>
                <a:lnTo>
                  <a:pt x="416" y="247"/>
                </a:lnTo>
                <a:lnTo>
                  <a:pt x="407" y="282"/>
                </a:lnTo>
                <a:lnTo>
                  <a:pt x="391" y="315"/>
                </a:lnTo>
                <a:lnTo>
                  <a:pt x="370" y="345"/>
                </a:lnTo>
                <a:lnTo>
                  <a:pt x="345" y="370"/>
                </a:lnTo>
                <a:lnTo>
                  <a:pt x="315" y="391"/>
                </a:lnTo>
                <a:lnTo>
                  <a:pt x="283" y="407"/>
                </a:lnTo>
                <a:lnTo>
                  <a:pt x="247" y="416"/>
                </a:lnTo>
                <a:lnTo>
                  <a:pt x="211" y="420"/>
                </a:lnTo>
                <a:lnTo>
                  <a:pt x="173" y="416"/>
                </a:lnTo>
                <a:lnTo>
                  <a:pt x="137" y="407"/>
                </a:lnTo>
                <a:lnTo>
                  <a:pt x="104" y="391"/>
                </a:lnTo>
                <a:lnTo>
                  <a:pt x="74" y="370"/>
                </a:lnTo>
                <a:lnTo>
                  <a:pt x="50" y="345"/>
                </a:lnTo>
                <a:lnTo>
                  <a:pt x="29" y="315"/>
                </a:lnTo>
                <a:lnTo>
                  <a:pt x="13" y="282"/>
                </a:lnTo>
                <a:lnTo>
                  <a:pt x="4" y="247"/>
                </a:lnTo>
                <a:lnTo>
                  <a:pt x="0" y="210"/>
                </a:lnTo>
                <a:lnTo>
                  <a:pt x="4" y="172"/>
                </a:lnTo>
                <a:lnTo>
                  <a:pt x="13" y="137"/>
                </a:lnTo>
                <a:lnTo>
                  <a:pt x="29" y="104"/>
                </a:lnTo>
                <a:lnTo>
                  <a:pt x="50" y="74"/>
                </a:lnTo>
                <a:lnTo>
                  <a:pt x="74" y="49"/>
                </a:lnTo>
                <a:lnTo>
                  <a:pt x="104" y="28"/>
                </a:lnTo>
                <a:lnTo>
                  <a:pt x="137" y="13"/>
                </a:lnTo>
                <a:lnTo>
                  <a:pt x="173" y="4"/>
                </a:lnTo>
                <a:lnTo>
                  <a:pt x="211" y="0"/>
                </a:lnTo>
                <a:close/>
              </a:path>
            </a:pathLst>
          </a:custGeom>
          <a:solidFill>
            <a:srgbClr val="FF2B2A"/>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30" name="Freeform 15"/>
          <p:cNvSpPr>
            <a:spLocks/>
          </p:cNvSpPr>
          <p:nvPr/>
        </p:nvSpPr>
        <p:spPr bwMode="auto">
          <a:xfrm>
            <a:off x="5222737" y="1474045"/>
            <a:ext cx="2411104" cy="1288603"/>
          </a:xfrm>
          <a:custGeom>
            <a:avLst/>
            <a:gdLst>
              <a:gd name="T0" fmla="*/ 1237 w 1379"/>
              <a:gd name="T1" fmla="*/ 0 h 737"/>
              <a:gd name="T2" fmla="*/ 1379 w 1379"/>
              <a:gd name="T3" fmla="*/ 0 h 737"/>
              <a:gd name="T4" fmla="*/ 1376 w 1379"/>
              <a:gd name="T5" fmla="*/ 75 h 737"/>
              <a:gd name="T6" fmla="*/ 1364 w 1379"/>
              <a:gd name="T7" fmla="*/ 148 h 737"/>
              <a:gd name="T8" fmla="*/ 1345 w 1379"/>
              <a:gd name="T9" fmla="*/ 219 h 737"/>
              <a:gd name="T10" fmla="*/ 1321 w 1379"/>
              <a:gd name="T11" fmla="*/ 286 h 737"/>
              <a:gd name="T12" fmla="*/ 1290 w 1379"/>
              <a:gd name="T13" fmla="*/ 350 h 737"/>
              <a:gd name="T14" fmla="*/ 1252 w 1379"/>
              <a:gd name="T15" fmla="*/ 411 h 737"/>
              <a:gd name="T16" fmla="*/ 1211 w 1379"/>
              <a:gd name="T17" fmla="*/ 468 h 737"/>
              <a:gd name="T18" fmla="*/ 1162 w 1379"/>
              <a:gd name="T19" fmla="*/ 520 h 737"/>
              <a:gd name="T20" fmla="*/ 1110 w 1379"/>
              <a:gd name="T21" fmla="*/ 569 h 737"/>
              <a:gd name="T22" fmla="*/ 1053 w 1379"/>
              <a:gd name="T23" fmla="*/ 610 h 737"/>
              <a:gd name="T24" fmla="*/ 992 w 1379"/>
              <a:gd name="T25" fmla="*/ 647 h 737"/>
              <a:gd name="T26" fmla="*/ 928 w 1379"/>
              <a:gd name="T27" fmla="*/ 678 h 737"/>
              <a:gd name="T28" fmla="*/ 860 w 1379"/>
              <a:gd name="T29" fmla="*/ 703 h 737"/>
              <a:gd name="T30" fmla="*/ 789 w 1379"/>
              <a:gd name="T31" fmla="*/ 722 h 737"/>
              <a:gd name="T32" fmla="*/ 716 w 1379"/>
              <a:gd name="T33" fmla="*/ 733 h 737"/>
              <a:gd name="T34" fmla="*/ 640 w 1379"/>
              <a:gd name="T35" fmla="*/ 737 h 737"/>
              <a:gd name="T36" fmla="*/ 566 w 1379"/>
              <a:gd name="T37" fmla="*/ 733 h 737"/>
              <a:gd name="T38" fmla="*/ 494 w 1379"/>
              <a:gd name="T39" fmla="*/ 723 h 737"/>
              <a:gd name="T40" fmla="*/ 425 w 1379"/>
              <a:gd name="T41" fmla="*/ 705 h 737"/>
              <a:gd name="T42" fmla="*/ 360 w 1379"/>
              <a:gd name="T43" fmla="*/ 681 h 737"/>
              <a:gd name="T44" fmla="*/ 295 w 1379"/>
              <a:gd name="T45" fmla="*/ 651 h 737"/>
              <a:gd name="T46" fmla="*/ 235 w 1379"/>
              <a:gd name="T47" fmla="*/ 616 h 737"/>
              <a:gd name="T48" fmla="*/ 179 w 1379"/>
              <a:gd name="T49" fmla="*/ 575 h 737"/>
              <a:gd name="T50" fmla="*/ 128 w 1379"/>
              <a:gd name="T51" fmla="*/ 529 h 737"/>
              <a:gd name="T52" fmla="*/ 79 w 1379"/>
              <a:gd name="T53" fmla="*/ 478 h 737"/>
              <a:gd name="T54" fmla="*/ 38 w 1379"/>
              <a:gd name="T55" fmla="*/ 423 h 737"/>
              <a:gd name="T56" fmla="*/ 0 w 1379"/>
              <a:gd name="T57" fmla="*/ 366 h 737"/>
              <a:gd name="T58" fmla="*/ 123 w 1379"/>
              <a:gd name="T59" fmla="*/ 295 h 737"/>
              <a:gd name="T60" fmla="*/ 157 w 1379"/>
              <a:gd name="T61" fmla="*/ 346 h 737"/>
              <a:gd name="T62" fmla="*/ 196 w 1379"/>
              <a:gd name="T63" fmla="*/ 394 h 737"/>
              <a:gd name="T64" fmla="*/ 239 w 1379"/>
              <a:gd name="T65" fmla="*/ 438 h 737"/>
              <a:gd name="T66" fmla="*/ 286 w 1379"/>
              <a:gd name="T67" fmla="*/ 477 h 737"/>
              <a:gd name="T68" fmla="*/ 337 w 1379"/>
              <a:gd name="T69" fmla="*/ 511 h 737"/>
              <a:gd name="T70" fmla="*/ 392 w 1379"/>
              <a:gd name="T71" fmla="*/ 540 h 737"/>
              <a:gd name="T72" fmla="*/ 451 w 1379"/>
              <a:gd name="T73" fmla="*/ 563 h 737"/>
              <a:gd name="T74" fmla="*/ 511 w 1379"/>
              <a:gd name="T75" fmla="*/ 580 h 737"/>
              <a:gd name="T76" fmla="*/ 574 w 1379"/>
              <a:gd name="T77" fmla="*/ 591 h 737"/>
              <a:gd name="T78" fmla="*/ 640 w 1379"/>
              <a:gd name="T79" fmla="*/ 593 h 737"/>
              <a:gd name="T80" fmla="*/ 709 w 1379"/>
              <a:gd name="T81" fmla="*/ 589 h 737"/>
              <a:gd name="T82" fmla="*/ 777 w 1379"/>
              <a:gd name="T83" fmla="*/ 578 h 737"/>
              <a:gd name="T84" fmla="*/ 841 w 1379"/>
              <a:gd name="T85" fmla="*/ 559 h 737"/>
              <a:gd name="T86" fmla="*/ 903 w 1379"/>
              <a:gd name="T87" fmla="*/ 533 h 737"/>
              <a:gd name="T88" fmla="*/ 959 w 1379"/>
              <a:gd name="T89" fmla="*/ 502 h 737"/>
              <a:gd name="T90" fmla="*/ 1013 w 1379"/>
              <a:gd name="T91" fmla="*/ 464 h 737"/>
              <a:gd name="T92" fmla="*/ 1061 w 1379"/>
              <a:gd name="T93" fmla="*/ 419 h 737"/>
              <a:gd name="T94" fmla="*/ 1106 w 1379"/>
              <a:gd name="T95" fmla="*/ 371 h 737"/>
              <a:gd name="T96" fmla="*/ 1144 w 1379"/>
              <a:gd name="T97" fmla="*/ 318 h 737"/>
              <a:gd name="T98" fmla="*/ 1175 w 1379"/>
              <a:gd name="T99" fmla="*/ 261 h 737"/>
              <a:gd name="T100" fmla="*/ 1201 w 1379"/>
              <a:gd name="T101" fmla="*/ 201 h 737"/>
              <a:gd name="T102" fmla="*/ 1221 w 1379"/>
              <a:gd name="T103" fmla="*/ 137 h 737"/>
              <a:gd name="T104" fmla="*/ 1233 w 1379"/>
              <a:gd name="T105" fmla="*/ 70 h 737"/>
              <a:gd name="T106" fmla="*/ 1237 w 1379"/>
              <a:gd name="T107" fmla="*/ 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79" h="737">
                <a:moveTo>
                  <a:pt x="1237" y="0"/>
                </a:moveTo>
                <a:lnTo>
                  <a:pt x="1379" y="0"/>
                </a:lnTo>
                <a:lnTo>
                  <a:pt x="1376" y="75"/>
                </a:lnTo>
                <a:lnTo>
                  <a:pt x="1364" y="148"/>
                </a:lnTo>
                <a:lnTo>
                  <a:pt x="1345" y="219"/>
                </a:lnTo>
                <a:lnTo>
                  <a:pt x="1321" y="286"/>
                </a:lnTo>
                <a:lnTo>
                  <a:pt x="1290" y="350"/>
                </a:lnTo>
                <a:lnTo>
                  <a:pt x="1252" y="411"/>
                </a:lnTo>
                <a:lnTo>
                  <a:pt x="1211" y="468"/>
                </a:lnTo>
                <a:lnTo>
                  <a:pt x="1162" y="520"/>
                </a:lnTo>
                <a:lnTo>
                  <a:pt x="1110" y="569"/>
                </a:lnTo>
                <a:lnTo>
                  <a:pt x="1053" y="610"/>
                </a:lnTo>
                <a:lnTo>
                  <a:pt x="992" y="647"/>
                </a:lnTo>
                <a:lnTo>
                  <a:pt x="928" y="678"/>
                </a:lnTo>
                <a:lnTo>
                  <a:pt x="860" y="703"/>
                </a:lnTo>
                <a:lnTo>
                  <a:pt x="789" y="722"/>
                </a:lnTo>
                <a:lnTo>
                  <a:pt x="716" y="733"/>
                </a:lnTo>
                <a:lnTo>
                  <a:pt x="640" y="737"/>
                </a:lnTo>
                <a:lnTo>
                  <a:pt x="566" y="733"/>
                </a:lnTo>
                <a:lnTo>
                  <a:pt x="494" y="723"/>
                </a:lnTo>
                <a:lnTo>
                  <a:pt x="425" y="705"/>
                </a:lnTo>
                <a:lnTo>
                  <a:pt x="360" y="681"/>
                </a:lnTo>
                <a:lnTo>
                  <a:pt x="295" y="651"/>
                </a:lnTo>
                <a:lnTo>
                  <a:pt x="235" y="616"/>
                </a:lnTo>
                <a:lnTo>
                  <a:pt x="179" y="575"/>
                </a:lnTo>
                <a:lnTo>
                  <a:pt x="128" y="529"/>
                </a:lnTo>
                <a:lnTo>
                  <a:pt x="79" y="478"/>
                </a:lnTo>
                <a:lnTo>
                  <a:pt x="38" y="423"/>
                </a:lnTo>
                <a:lnTo>
                  <a:pt x="0" y="366"/>
                </a:lnTo>
                <a:lnTo>
                  <a:pt x="123" y="295"/>
                </a:lnTo>
                <a:lnTo>
                  <a:pt x="157" y="346"/>
                </a:lnTo>
                <a:lnTo>
                  <a:pt x="196" y="394"/>
                </a:lnTo>
                <a:lnTo>
                  <a:pt x="239" y="438"/>
                </a:lnTo>
                <a:lnTo>
                  <a:pt x="286" y="477"/>
                </a:lnTo>
                <a:lnTo>
                  <a:pt x="337" y="511"/>
                </a:lnTo>
                <a:lnTo>
                  <a:pt x="392" y="540"/>
                </a:lnTo>
                <a:lnTo>
                  <a:pt x="451" y="563"/>
                </a:lnTo>
                <a:lnTo>
                  <a:pt x="511" y="580"/>
                </a:lnTo>
                <a:lnTo>
                  <a:pt x="574" y="591"/>
                </a:lnTo>
                <a:lnTo>
                  <a:pt x="640" y="593"/>
                </a:lnTo>
                <a:lnTo>
                  <a:pt x="709" y="589"/>
                </a:lnTo>
                <a:lnTo>
                  <a:pt x="777" y="578"/>
                </a:lnTo>
                <a:lnTo>
                  <a:pt x="841" y="559"/>
                </a:lnTo>
                <a:lnTo>
                  <a:pt x="903" y="533"/>
                </a:lnTo>
                <a:lnTo>
                  <a:pt x="959" y="502"/>
                </a:lnTo>
                <a:lnTo>
                  <a:pt x="1013" y="464"/>
                </a:lnTo>
                <a:lnTo>
                  <a:pt x="1061" y="419"/>
                </a:lnTo>
                <a:lnTo>
                  <a:pt x="1106" y="371"/>
                </a:lnTo>
                <a:lnTo>
                  <a:pt x="1144" y="318"/>
                </a:lnTo>
                <a:lnTo>
                  <a:pt x="1175" y="261"/>
                </a:lnTo>
                <a:lnTo>
                  <a:pt x="1201" y="201"/>
                </a:lnTo>
                <a:lnTo>
                  <a:pt x="1221" y="137"/>
                </a:lnTo>
                <a:lnTo>
                  <a:pt x="1233" y="70"/>
                </a:lnTo>
                <a:lnTo>
                  <a:pt x="1237" y="0"/>
                </a:lnTo>
                <a:close/>
              </a:path>
            </a:pathLst>
          </a:custGeom>
          <a:solidFill>
            <a:srgbClr val="56595E"/>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1" name="Freeform 16"/>
          <p:cNvSpPr>
            <a:spLocks/>
          </p:cNvSpPr>
          <p:nvPr/>
        </p:nvSpPr>
        <p:spPr bwMode="auto">
          <a:xfrm>
            <a:off x="4096213" y="1626161"/>
            <a:ext cx="1341056" cy="1430227"/>
          </a:xfrm>
          <a:custGeom>
            <a:avLst/>
            <a:gdLst>
              <a:gd name="T0" fmla="*/ 466 w 767"/>
              <a:gd name="T1" fmla="*/ 4 h 818"/>
              <a:gd name="T2" fmla="*/ 572 w 767"/>
              <a:gd name="T3" fmla="*/ 33 h 818"/>
              <a:gd name="T4" fmla="*/ 664 w 767"/>
              <a:gd name="T5" fmla="*/ 89 h 818"/>
              <a:gd name="T6" fmla="*/ 738 w 767"/>
              <a:gd name="T7" fmla="*/ 165 h 818"/>
              <a:gd name="T8" fmla="*/ 642 w 767"/>
              <a:gd name="T9" fmla="*/ 284 h 818"/>
              <a:gd name="T10" fmla="*/ 593 w 767"/>
              <a:gd name="T11" fmla="*/ 221 h 818"/>
              <a:gd name="T12" fmla="*/ 529 w 767"/>
              <a:gd name="T13" fmla="*/ 174 h 818"/>
              <a:gd name="T14" fmla="*/ 452 w 767"/>
              <a:gd name="T15" fmla="*/ 149 h 818"/>
              <a:gd name="T16" fmla="*/ 367 w 767"/>
              <a:gd name="T17" fmla="*/ 149 h 818"/>
              <a:gd name="T18" fmla="*/ 288 w 767"/>
              <a:gd name="T19" fmla="*/ 175 h 818"/>
              <a:gd name="T20" fmla="*/ 224 w 767"/>
              <a:gd name="T21" fmla="*/ 222 h 818"/>
              <a:gd name="T22" fmla="*/ 175 w 767"/>
              <a:gd name="T23" fmla="*/ 288 h 818"/>
              <a:gd name="T24" fmla="*/ 149 w 767"/>
              <a:gd name="T25" fmla="*/ 366 h 818"/>
              <a:gd name="T26" fmla="*/ 149 w 767"/>
              <a:gd name="T27" fmla="*/ 451 h 818"/>
              <a:gd name="T28" fmla="*/ 175 w 767"/>
              <a:gd name="T29" fmla="*/ 530 h 818"/>
              <a:gd name="T30" fmla="*/ 224 w 767"/>
              <a:gd name="T31" fmla="*/ 595 h 818"/>
              <a:gd name="T32" fmla="*/ 288 w 767"/>
              <a:gd name="T33" fmla="*/ 643 h 818"/>
              <a:gd name="T34" fmla="*/ 367 w 767"/>
              <a:gd name="T35" fmla="*/ 669 h 818"/>
              <a:gd name="T36" fmla="*/ 416 w 767"/>
              <a:gd name="T37" fmla="*/ 671 h 818"/>
              <a:gd name="T38" fmla="*/ 410 w 767"/>
              <a:gd name="T39" fmla="*/ 818 h 818"/>
              <a:gd name="T40" fmla="*/ 301 w 767"/>
              <a:gd name="T41" fmla="*/ 804 h 818"/>
              <a:gd name="T42" fmla="*/ 203 w 767"/>
              <a:gd name="T43" fmla="*/ 762 h 818"/>
              <a:gd name="T44" fmla="*/ 120 w 767"/>
              <a:gd name="T45" fmla="*/ 698 h 818"/>
              <a:gd name="T46" fmla="*/ 56 w 767"/>
              <a:gd name="T47" fmla="*/ 615 h 818"/>
              <a:gd name="T48" fmla="*/ 14 w 767"/>
              <a:gd name="T49" fmla="*/ 517 h 818"/>
              <a:gd name="T50" fmla="*/ 0 w 767"/>
              <a:gd name="T51" fmla="*/ 408 h 818"/>
              <a:gd name="T52" fmla="*/ 14 w 767"/>
              <a:gd name="T53" fmla="*/ 300 h 818"/>
              <a:gd name="T54" fmla="*/ 56 w 767"/>
              <a:gd name="T55" fmla="*/ 203 h 818"/>
              <a:gd name="T56" fmla="*/ 120 w 767"/>
              <a:gd name="T57" fmla="*/ 119 h 818"/>
              <a:gd name="T58" fmla="*/ 203 w 767"/>
              <a:gd name="T59" fmla="*/ 55 h 818"/>
              <a:gd name="T60" fmla="*/ 301 w 767"/>
              <a:gd name="T61" fmla="*/ 14 h 818"/>
              <a:gd name="T62" fmla="*/ 410 w 767"/>
              <a:gd name="T63"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7" h="818">
                <a:moveTo>
                  <a:pt x="410" y="0"/>
                </a:moveTo>
                <a:lnTo>
                  <a:pt x="466" y="4"/>
                </a:lnTo>
                <a:lnTo>
                  <a:pt x="521" y="14"/>
                </a:lnTo>
                <a:lnTo>
                  <a:pt x="572" y="33"/>
                </a:lnTo>
                <a:lnTo>
                  <a:pt x="619" y="57"/>
                </a:lnTo>
                <a:lnTo>
                  <a:pt x="664" y="89"/>
                </a:lnTo>
                <a:lnTo>
                  <a:pt x="703" y="124"/>
                </a:lnTo>
                <a:lnTo>
                  <a:pt x="738" y="165"/>
                </a:lnTo>
                <a:lnTo>
                  <a:pt x="767" y="211"/>
                </a:lnTo>
                <a:lnTo>
                  <a:pt x="642" y="284"/>
                </a:lnTo>
                <a:lnTo>
                  <a:pt x="619" y="250"/>
                </a:lnTo>
                <a:lnTo>
                  <a:pt x="593" y="221"/>
                </a:lnTo>
                <a:lnTo>
                  <a:pt x="563" y="195"/>
                </a:lnTo>
                <a:lnTo>
                  <a:pt x="529" y="174"/>
                </a:lnTo>
                <a:lnTo>
                  <a:pt x="491" y="158"/>
                </a:lnTo>
                <a:lnTo>
                  <a:pt x="452" y="149"/>
                </a:lnTo>
                <a:lnTo>
                  <a:pt x="410" y="145"/>
                </a:lnTo>
                <a:lnTo>
                  <a:pt x="367" y="149"/>
                </a:lnTo>
                <a:lnTo>
                  <a:pt x="326" y="158"/>
                </a:lnTo>
                <a:lnTo>
                  <a:pt x="288" y="175"/>
                </a:lnTo>
                <a:lnTo>
                  <a:pt x="254" y="196"/>
                </a:lnTo>
                <a:lnTo>
                  <a:pt x="224" y="222"/>
                </a:lnTo>
                <a:lnTo>
                  <a:pt x="196" y="254"/>
                </a:lnTo>
                <a:lnTo>
                  <a:pt x="175" y="288"/>
                </a:lnTo>
                <a:lnTo>
                  <a:pt x="160" y="326"/>
                </a:lnTo>
                <a:lnTo>
                  <a:pt x="149" y="366"/>
                </a:lnTo>
                <a:lnTo>
                  <a:pt x="147" y="408"/>
                </a:lnTo>
                <a:lnTo>
                  <a:pt x="149" y="451"/>
                </a:lnTo>
                <a:lnTo>
                  <a:pt x="160" y="492"/>
                </a:lnTo>
                <a:lnTo>
                  <a:pt x="175" y="530"/>
                </a:lnTo>
                <a:lnTo>
                  <a:pt x="196" y="564"/>
                </a:lnTo>
                <a:lnTo>
                  <a:pt x="224" y="595"/>
                </a:lnTo>
                <a:lnTo>
                  <a:pt x="254" y="622"/>
                </a:lnTo>
                <a:lnTo>
                  <a:pt x="288" y="643"/>
                </a:lnTo>
                <a:lnTo>
                  <a:pt x="326" y="658"/>
                </a:lnTo>
                <a:lnTo>
                  <a:pt x="367" y="669"/>
                </a:lnTo>
                <a:lnTo>
                  <a:pt x="410" y="671"/>
                </a:lnTo>
                <a:lnTo>
                  <a:pt x="416" y="671"/>
                </a:lnTo>
                <a:lnTo>
                  <a:pt x="419" y="818"/>
                </a:lnTo>
                <a:lnTo>
                  <a:pt x="410" y="818"/>
                </a:lnTo>
                <a:lnTo>
                  <a:pt x="354" y="814"/>
                </a:lnTo>
                <a:lnTo>
                  <a:pt x="301" y="804"/>
                </a:lnTo>
                <a:lnTo>
                  <a:pt x="250" y="785"/>
                </a:lnTo>
                <a:lnTo>
                  <a:pt x="203" y="762"/>
                </a:lnTo>
                <a:lnTo>
                  <a:pt x="160" y="733"/>
                </a:lnTo>
                <a:lnTo>
                  <a:pt x="120" y="698"/>
                </a:lnTo>
                <a:lnTo>
                  <a:pt x="85" y="658"/>
                </a:lnTo>
                <a:lnTo>
                  <a:pt x="56" y="615"/>
                </a:lnTo>
                <a:lnTo>
                  <a:pt x="33" y="568"/>
                </a:lnTo>
                <a:lnTo>
                  <a:pt x="14" y="517"/>
                </a:lnTo>
                <a:lnTo>
                  <a:pt x="4" y="465"/>
                </a:lnTo>
                <a:lnTo>
                  <a:pt x="0" y="408"/>
                </a:lnTo>
                <a:lnTo>
                  <a:pt x="4" y="353"/>
                </a:lnTo>
                <a:lnTo>
                  <a:pt x="14" y="300"/>
                </a:lnTo>
                <a:lnTo>
                  <a:pt x="33" y="250"/>
                </a:lnTo>
                <a:lnTo>
                  <a:pt x="56" y="203"/>
                </a:lnTo>
                <a:lnTo>
                  <a:pt x="85" y="158"/>
                </a:lnTo>
                <a:lnTo>
                  <a:pt x="120" y="119"/>
                </a:lnTo>
                <a:lnTo>
                  <a:pt x="160" y="85"/>
                </a:lnTo>
                <a:lnTo>
                  <a:pt x="203" y="55"/>
                </a:lnTo>
                <a:lnTo>
                  <a:pt x="250" y="31"/>
                </a:lnTo>
                <a:lnTo>
                  <a:pt x="301" y="14"/>
                </a:lnTo>
                <a:lnTo>
                  <a:pt x="354" y="4"/>
                </a:lnTo>
                <a:lnTo>
                  <a:pt x="410" y="0"/>
                </a:lnTo>
                <a:close/>
              </a:path>
            </a:pathLst>
          </a:custGeom>
          <a:solidFill>
            <a:srgbClr val="85C401"/>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2" name="Freeform 17"/>
          <p:cNvSpPr>
            <a:spLocks/>
          </p:cNvSpPr>
          <p:nvPr/>
        </p:nvSpPr>
        <p:spPr bwMode="auto">
          <a:xfrm>
            <a:off x="4817097" y="2804613"/>
            <a:ext cx="813026" cy="947656"/>
          </a:xfrm>
          <a:custGeom>
            <a:avLst/>
            <a:gdLst>
              <a:gd name="T0" fmla="*/ 47 w 465"/>
              <a:gd name="T1" fmla="*/ 0 h 542"/>
              <a:gd name="T2" fmla="*/ 105 w 465"/>
              <a:gd name="T3" fmla="*/ 4 h 542"/>
              <a:gd name="T4" fmla="*/ 158 w 465"/>
              <a:gd name="T5" fmla="*/ 14 h 542"/>
              <a:gd name="T6" fmla="*/ 209 w 465"/>
              <a:gd name="T7" fmla="*/ 33 h 542"/>
              <a:gd name="T8" fmla="*/ 258 w 465"/>
              <a:gd name="T9" fmla="*/ 56 h 542"/>
              <a:gd name="T10" fmla="*/ 302 w 465"/>
              <a:gd name="T11" fmla="*/ 86 h 542"/>
              <a:gd name="T12" fmla="*/ 343 w 465"/>
              <a:gd name="T13" fmla="*/ 122 h 542"/>
              <a:gd name="T14" fmla="*/ 378 w 465"/>
              <a:gd name="T15" fmla="*/ 162 h 542"/>
              <a:gd name="T16" fmla="*/ 408 w 465"/>
              <a:gd name="T17" fmla="*/ 205 h 542"/>
              <a:gd name="T18" fmla="*/ 432 w 465"/>
              <a:gd name="T19" fmla="*/ 254 h 542"/>
              <a:gd name="T20" fmla="*/ 450 w 465"/>
              <a:gd name="T21" fmla="*/ 306 h 542"/>
              <a:gd name="T22" fmla="*/ 461 w 465"/>
              <a:gd name="T23" fmla="*/ 360 h 542"/>
              <a:gd name="T24" fmla="*/ 465 w 465"/>
              <a:gd name="T25" fmla="*/ 416 h 542"/>
              <a:gd name="T26" fmla="*/ 462 w 465"/>
              <a:gd name="T27" fmla="*/ 459 h 542"/>
              <a:gd name="T28" fmla="*/ 455 w 465"/>
              <a:gd name="T29" fmla="*/ 501 h 542"/>
              <a:gd name="T30" fmla="*/ 445 w 465"/>
              <a:gd name="T31" fmla="*/ 542 h 542"/>
              <a:gd name="T32" fmla="*/ 309 w 465"/>
              <a:gd name="T33" fmla="*/ 497 h 542"/>
              <a:gd name="T34" fmla="*/ 318 w 465"/>
              <a:gd name="T35" fmla="*/ 456 h 542"/>
              <a:gd name="T36" fmla="*/ 322 w 465"/>
              <a:gd name="T37" fmla="*/ 414 h 542"/>
              <a:gd name="T38" fmla="*/ 318 w 465"/>
              <a:gd name="T39" fmla="*/ 369 h 542"/>
              <a:gd name="T40" fmla="*/ 309 w 465"/>
              <a:gd name="T41" fmla="*/ 327 h 542"/>
              <a:gd name="T42" fmla="*/ 292 w 465"/>
              <a:gd name="T43" fmla="*/ 288 h 542"/>
              <a:gd name="T44" fmla="*/ 270 w 465"/>
              <a:gd name="T45" fmla="*/ 253 h 542"/>
              <a:gd name="T46" fmla="*/ 242 w 465"/>
              <a:gd name="T47" fmla="*/ 221 h 542"/>
              <a:gd name="T48" fmla="*/ 211 w 465"/>
              <a:gd name="T49" fmla="*/ 194 h 542"/>
              <a:gd name="T50" fmla="*/ 175 w 465"/>
              <a:gd name="T51" fmla="*/ 173 h 542"/>
              <a:gd name="T52" fmla="*/ 137 w 465"/>
              <a:gd name="T53" fmla="*/ 156 h 542"/>
              <a:gd name="T54" fmla="*/ 95 w 465"/>
              <a:gd name="T55" fmla="*/ 145 h 542"/>
              <a:gd name="T56" fmla="*/ 51 w 465"/>
              <a:gd name="T57" fmla="*/ 143 h 542"/>
              <a:gd name="T58" fmla="*/ 25 w 465"/>
              <a:gd name="T59" fmla="*/ 143 h 542"/>
              <a:gd name="T60" fmla="*/ 0 w 465"/>
              <a:gd name="T61" fmla="*/ 147 h 542"/>
              <a:gd name="T62" fmla="*/ 0 w 465"/>
              <a:gd name="T63" fmla="*/ 103 h 542"/>
              <a:gd name="T64" fmla="*/ 0 w 465"/>
              <a:gd name="T65" fmla="*/ 64 h 542"/>
              <a:gd name="T66" fmla="*/ 0 w 465"/>
              <a:gd name="T67" fmla="*/ 30 h 542"/>
              <a:gd name="T68" fmla="*/ 1 w 465"/>
              <a:gd name="T69" fmla="*/ 3 h 542"/>
              <a:gd name="T70" fmla="*/ 47 w 465"/>
              <a:gd name="T71"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5" h="542">
                <a:moveTo>
                  <a:pt x="47" y="0"/>
                </a:moveTo>
                <a:lnTo>
                  <a:pt x="105" y="4"/>
                </a:lnTo>
                <a:lnTo>
                  <a:pt x="158" y="14"/>
                </a:lnTo>
                <a:lnTo>
                  <a:pt x="209" y="33"/>
                </a:lnTo>
                <a:lnTo>
                  <a:pt x="258" y="56"/>
                </a:lnTo>
                <a:lnTo>
                  <a:pt x="302" y="86"/>
                </a:lnTo>
                <a:lnTo>
                  <a:pt x="343" y="122"/>
                </a:lnTo>
                <a:lnTo>
                  <a:pt x="378" y="162"/>
                </a:lnTo>
                <a:lnTo>
                  <a:pt x="408" y="205"/>
                </a:lnTo>
                <a:lnTo>
                  <a:pt x="432" y="254"/>
                </a:lnTo>
                <a:lnTo>
                  <a:pt x="450" y="306"/>
                </a:lnTo>
                <a:lnTo>
                  <a:pt x="461" y="360"/>
                </a:lnTo>
                <a:lnTo>
                  <a:pt x="465" y="416"/>
                </a:lnTo>
                <a:lnTo>
                  <a:pt x="462" y="459"/>
                </a:lnTo>
                <a:lnTo>
                  <a:pt x="455" y="501"/>
                </a:lnTo>
                <a:lnTo>
                  <a:pt x="445" y="542"/>
                </a:lnTo>
                <a:lnTo>
                  <a:pt x="309" y="497"/>
                </a:lnTo>
                <a:lnTo>
                  <a:pt x="318" y="456"/>
                </a:lnTo>
                <a:lnTo>
                  <a:pt x="322" y="414"/>
                </a:lnTo>
                <a:lnTo>
                  <a:pt x="318" y="369"/>
                </a:lnTo>
                <a:lnTo>
                  <a:pt x="309" y="327"/>
                </a:lnTo>
                <a:lnTo>
                  <a:pt x="292" y="288"/>
                </a:lnTo>
                <a:lnTo>
                  <a:pt x="270" y="253"/>
                </a:lnTo>
                <a:lnTo>
                  <a:pt x="242" y="221"/>
                </a:lnTo>
                <a:lnTo>
                  <a:pt x="211" y="194"/>
                </a:lnTo>
                <a:lnTo>
                  <a:pt x="175" y="173"/>
                </a:lnTo>
                <a:lnTo>
                  <a:pt x="137" y="156"/>
                </a:lnTo>
                <a:lnTo>
                  <a:pt x="95" y="145"/>
                </a:lnTo>
                <a:lnTo>
                  <a:pt x="51" y="143"/>
                </a:lnTo>
                <a:lnTo>
                  <a:pt x="25" y="143"/>
                </a:lnTo>
                <a:lnTo>
                  <a:pt x="0" y="147"/>
                </a:lnTo>
                <a:lnTo>
                  <a:pt x="0" y="103"/>
                </a:lnTo>
                <a:lnTo>
                  <a:pt x="0" y="64"/>
                </a:lnTo>
                <a:lnTo>
                  <a:pt x="0" y="30"/>
                </a:lnTo>
                <a:lnTo>
                  <a:pt x="1" y="3"/>
                </a:lnTo>
                <a:lnTo>
                  <a:pt x="47" y="0"/>
                </a:lnTo>
                <a:close/>
              </a:path>
            </a:pathLst>
          </a:custGeom>
          <a:solidFill>
            <a:srgbClr val="3EB8CD"/>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3" name="Freeform 18"/>
          <p:cNvSpPr>
            <a:spLocks/>
          </p:cNvSpPr>
          <p:nvPr/>
        </p:nvSpPr>
        <p:spPr bwMode="auto">
          <a:xfrm>
            <a:off x="5319562" y="3657423"/>
            <a:ext cx="926675" cy="947656"/>
          </a:xfrm>
          <a:custGeom>
            <a:avLst/>
            <a:gdLst>
              <a:gd name="T0" fmla="*/ 22 w 530"/>
              <a:gd name="T1" fmla="*/ 0 h 542"/>
              <a:gd name="T2" fmla="*/ 161 w 530"/>
              <a:gd name="T3" fmla="*/ 43 h 542"/>
              <a:gd name="T4" fmla="*/ 150 w 530"/>
              <a:gd name="T5" fmla="*/ 86 h 542"/>
              <a:gd name="T6" fmla="*/ 145 w 530"/>
              <a:gd name="T7" fmla="*/ 132 h 542"/>
              <a:gd name="T8" fmla="*/ 149 w 530"/>
              <a:gd name="T9" fmla="*/ 175 h 542"/>
              <a:gd name="T10" fmla="*/ 159 w 530"/>
              <a:gd name="T11" fmla="*/ 216 h 542"/>
              <a:gd name="T12" fmla="*/ 175 w 530"/>
              <a:gd name="T13" fmla="*/ 254 h 542"/>
              <a:gd name="T14" fmla="*/ 196 w 530"/>
              <a:gd name="T15" fmla="*/ 288 h 542"/>
              <a:gd name="T16" fmla="*/ 222 w 530"/>
              <a:gd name="T17" fmla="*/ 318 h 542"/>
              <a:gd name="T18" fmla="*/ 253 w 530"/>
              <a:gd name="T19" fmla="*/ 344 h 542"/>
              <a:gd name="T20" fmla="*/ 288 w 530"/>
              <a:gd name="T21" fmla="*/ 366 h 542"/>
              <a:gd name="T22" fmla="*/ 326 w 530"/>
              <a:gd name="T23" fmla="*/ 382 h 542"/>
              <a:gd name="T24" fmla="*/ 366 w 530"/>
              <a:gd name="T25" fmla="*/ 393 h 542"/>
              <a:gd name="T26" fmla="*/ 409 w 530"/>
              <a:gd name="T27" fmla="*/ 395 h 542"/>
              <a:gd name="T28" fmla="*/ 449 w 530"/>
              <a:gd name="T29" fmla="*/ 393 h 542"/>
              <a:gd name="T30" fmla="*/ 487 w 530"/>
              <a:gd name="T31" fmla="*/ 383 h 542"/>
              <a:gd name="T32" fmla="*/ 530 w 530"/>
              <a:gd name="T33" fmla="*/ 523 h 542"/>
              <a:gd name="T34" fmla="*/ 490 w 530"/>
              <a:gd name="T35" fmla="*/ 533 h 542"/>
              <a:gd name="T36" fmla="*/ 450 w 530"/>
              <a:gd name="T37" fmla="*/ 539 h 542"/>
              <a:gd name="T38" fmla="*/ 409 w 530"/>
              <a:gd name="T39" fmla="*/ 542 h 542"/>
              <a:gd name="T40" fmla="*/ 353 w 530"/>
              <a:gd name="T41" fmla="*/ 538 h 542"/>
              <a:gd name="T42" fmla="*/ 299 w 530"/>
              <a:gd name="T43" fmla="*/ 526 h 542"/>
              <a:gd name="T44" fmla="*/ 250 w 530"/>
              <a:gd name="T45" fmla="*/ 509 h 542"/>
              <a:gd name="T46" fmla="*/ 202 w 530"/>
              <a:gd name="T47" fmla="*/ 485 h 542"/>
              <a:gd name="T48" fmla="*/ 159 w 530"/>
              <a:gd name="T49" fmla="*/ 457 h 542"/>
              <a:gd name="T50" fmla="*/ 120 w 530"/>
              <a:gd name="T51" fmla="*/ 421 h 542"/>
              <a:gd name="T52" fmla="*/ 85 w 530"/>
              <a:gd name="T53" fmla="*/ 382 h 542"/>
              <a:gd name="T54" fmla="*/ 56 w 530"/>
              <a:gd name="T55" fmla="*/ 339 h 542"/>
              <a:gd name="T56" fmla="*/ 32 w 530"/>
              <a:gd name="T57" fmla="*/ 292 h 542"/>
              <a:gd name="T58" fmla="*/ 14 w 530"/>
              <a:gd name="T59" fmla="*/ 241 h 542"/>
              <a:gd name="T60" fmla="*/ 3 w 530"/>
              <a:gd name="T61" fmla="*/ 188 h 542"/>
              <a:gd name="T62" fmla="*/ 0 w 530"/>
              <a:gd name="T63" fmla="*/ 132 h 542"/>
              <a:gd name="T64" fmla="*/ 2 w 530"/>
              <a:gd name="T65" fmla="*/ 86 h 542"/>
              <a:gd name="T66" fmla="*/ 10 w 530"/>
              <a:gd name="T67" fmla="*/ 42 h 542"/>
              <a:gd name="T68" fmla="*/ 22 w 530"/>
              <a:gd name="T69"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0" h="542">
                <a:moveTo>
                  <a:pt x="22" y="0"/>
                </a:moveTo>
                <a:lnTo>
                  <a:pt x="161" y="43"/>
                </a:lnTo>
                <a:lnTo>
                  <a:pt x="150" y="86"/>
                </a:lnTo>
                <a:lnTo>
                  <a:pt x="145" y="132"/>
                </a:lnTo>
                <a:lnTo>
                  <a:pt x="149" y="175"/>
                </a:lnTo>
                <a:lnTo>
                  <a:pt x="159" y="216"/>
                </a:lnTo>
                <a:lnTo>
                  <a:pt x="175" y="254"/>
                </a:lnTo>
                <a:lnTo>
                  <a:pt x="196" y="288"/>
                </a:lnTo>
                <a:lnTo>
                  <a:pt x="222" y="318"/>
                </a:lnTo>
                <a:lnTo>
                  <a:pt x="253" y="344"/>
                </a:lnTo>
                <a:lnTo>
                  <a:pt x="288" y="366"/>
                </a:lnTo>
                <a:lnTo>
                  <a:pt x="326" y="382"/>
                </a:lnTo>
                <a:lnTo>
                  <a:pt x="366" y="393"/>
                </a:lnTo>
                <a:lnTo>
                  <a:pt x="409" y="395"/>
                </a:lnTo>
                <a:lnTo>
                  <a:pt x="449" y="393"/>
                </a:lnTo>
                <a:lnTo>
                  <a:pt x="487" y="383"/>
                </a:lnTo>
                <a:lnTo>
                  <a:pt x="530" y="523"/>
                </a:lnTo>
                <a:lnTo>
                  <a:pt x="490" y="533"/>
                </a:lnTo>
                <a:lnTo>
                  <a:pt x="450" y="539"/>
                </a:lnTo>
                <a:lnTo>
                  <a:pt x="409" y="542"/>
                </a:lnTo>
                <a:lnTo>
                  <a:pt x="353" y="538"/>
                </a:lnTo>
                <a:lnTo>
                  <a:pt x="299" y="526"/>
                </a:lnTo>
                <a:lnTo>
                  <a:pt x="250" y="509"/>
                </a:lnTo>
                <a:lnTo>
                  <a:pt x="202" y="485"/>
                </a:lnTo>
                <a:lnTo>
                  <a:pt x="159" y="457"/>
                </a:lnTo>
                <a:lnTo>
                  <a:pt x="120" y="421"/>
                </a:lnTo>
                <a:lnTo>
                  <a:pt x="85" y="382"/>
                </a:lnTo>
                <a:lnTo>
                  <a:pt x="56" y="339"/>
                </a:lnTo>
                <a:lnTo>
                  <a:pt x="32" y="292"/>
                </a:lnTo>
                <a:lnTo>
                  <a:pt x="14" y="241"/>
                </a:lnTo>
                <a:lnTo>
                  <a:pt x="3" y="188"/>
                </a:lnTo>
                <a:lnTo>
                  <a:pt x="0" y="132"/>
                </a:lnTo>
                <a:lnTo>
                  <a:pt x="2" y="86"/>
                </a:lnTo>
                <a:lnTo>
                  <a:pt x="10" y="42"/>
                </a:lnTo>
                <a:lnTo>
                  <a:pt x="22" y="0"/>
                </a:lnTo>
                <a:close/>
              </a:path>
            </a:pathLst>
          </a:custGeom>
          <a:solidFill>
            <a:srgbClr val="FFA803"/>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4" name="Freeform 19"/>
          <p:cNvSpPr>
            <a:spLocks/>
          </p:cNvSpPr>
          <p:nvPr/>
        </p:nvSpPr>
        <p:spPr bwMode="auto">
          <a:xfrm>
            <a:off x="5799293" y="4297354"/>
            <a:ext cx="1299094" cy="1431976"/>
          </a:xfrm>
          <a:custGeom>
            <a:avLst/>
            <a:gdLst>
              <a:gd name="T0" fmla="*/ 389 w 743"/>
              <a:gd name="T1" fmla="*/ 3 h 819"/>
              <a:gd name="T2" fmla="*/ 493 w 743"/>
              <a:gd name="T3" fmla="*/ 32 h 819"/>
              <a:gd name="T4" fmla="*/ 583 w 743"/>
              <a:gd name="T5" fmla="*/ 85 h 819"/>
              <a:gd name="T6" fmla="*/ 658 w 743"/>
              <a:gd name="T7" fmla="*/ 159 h 819"/>
              <a:gd name="T8" fmla="*/ 710 w 743"/>
              <a:gd name="T9" fmla="*/ 249 h 819"/>
              <a:gd name="T10" fmla="*/ 739 w 743"/>
              <a:gd name="T11" fmla="*/ 354 h 819"/>
              <a:gd name="T12" fmla="*/ 739 w 743"/>
              <a:gd name="T13" fmla="*/ 464 h 819"/>
              <a:gd name="T14" fmla="*/ 710 w 743"/>
              <a:gd name="T15" fmla="*/ 568 h 819"/>
              <a:gd name="T16" fmla="*/ 658 w 743"/>
              <a:gd name="T17" fmla="*/ 659 h 819"/>
              <a:gd name="T18" fmla="*/ 583 w 743"/>
              <a:gd name="T19" fmla="*/ 732 h 819"/>
              <a:gd name="T20" fmla="*/ 493 w 743"/>
              <a:gd name="T21" fmla="*/ 786 h 819"/>
              <a:gd name="T22" fmla="*/ 389 w 743"/>
              <a:gd name="T23" fmla="*/ 815 h 819"/>
              <a:gd name="T24" fmla="*/ 275 w 743"/>
              <a:gd name="T25" fmla="*/ 813 h 819"/>
              <a:gd name="T26" fmla="*/ 168 w 743"/>
              <a:gd name="T27" fmla="*/ 783 h 819"/>
              <a:gd name="T28" fmla="*/ 75 w 743"/>
              <a:gd name="T29" fmla="*/ 727 h 819"/>
              <a:gd name="T30" fmla="*/ 0 w 743"/>
              <a:gd name="T31" fmla="*/ 647 h 819"/>
              <a:gd name="T32" fmla="*/ 151 w 743"/>
              <a:gd name="T33" fmla="*/ 599 h 819"/>
              <a:gd name="T34" fmla="*/ 215 w 743"/>
              <a:gd name="T35" fmla="*/ 644 h 819"/>
              <a:gd name="T36" fmla="*/ 291 w 743"/>
              <a:gd name="T37" fmla="*/ 669 h 819"/>
              <a:gd name="T38" fmla="*/ 376 w 743"/>
              <a:gd name="T39" fmla="*/ 669 h 819"/>
              <a:gd name="T40" fmla="*/ 455 w 743"/>
              <a:gd name="T41" fmla="*/ 643 h 819"/>
              <a:gd name="T42" fmla="*/ 519 w 743"/>
              <a:gd name="T43" fmla="*/ 595 h 819"/>
              <a:gd name="T44" fmla="*/ 567 w 743"/>
              <a:gd name="T45" fmla="*/ 529 h 819"/>
              <a:gd name="T46" fmla="*/ 593 w 743"/>
              <a:gd name="T47" fmla="*/ 452 h 819"/>
              <a:gd name="T48" fmla="*/ 593 w 743"/>
              <a:gd name="T49" fmla="*/ 366 h 819"/>
              <a:gd name="T50" fmla="*/ 567 w 743"/>
              <a:gd name="T51" fmla="*/ 288 h 819"/>
              <a:gd name="T52" fmla="*/ 519 w 743"/>
              <a:gd name="T53" fmla="*/ 223 h 819"/>
              <a:gd name="T54" fmla="*/ 455 w 743"/>
              <a:gd name="T55" fmla="*/ 174 h 819"/>
              <a:gd name="T56" fmla="*/ 376 w 743"/>
              <a:gd name="T57" fmla="*/ 150 h 819"/>
              <a:gd name="T58" fmla="*/ 287 w 743"/>
              <a:gd name="T59" fmla="*/ 150 h 819"/>
              <a:gd name="T60" fmla="*/ 194 w 743"/>
              <a:gd name="T61" fmla="*/ 24 h 819"/>
              <a:gd name="T62" fmla="*/ 284 w 743"/>
              <a:gd name="T63" fmla="*/ 3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3" h="819">
                <a:moveTo>
                  <a:pt x="333" y="0"/>
                </a:moveTo>
                <a:lnTo>
                  <a:pt x="389" y="3"/>
                </a:lnTo>
                <a:lnTo>
                  <a:pt x="442" y="15"/>
                </a:lnTo>
                <a:lnTo>
                  <a:pt x="493" y="32"/>
                </a:lnTo>
                <a:lnTo>
                  <a:pt x="540" y="55"/>
                </a:lnTo>
                <a:lnTo>
                  <a:pt x="583" y="85"/>
                </a:lnTo>
                <a:lnTo>
                  <a:pt x="622" y="119"/>
                </a:lnTo>
                <a:lnTo>
                  <a:pt x="658" y="159"/>
                </a:lnTo>
                <a:lnTo>
                  <a:pt x="686" y="202"/>
                </a:lnTo>
                <a:lnTo>
                  <a:pt x="710" y="249"/>
                </a:lnTo>
                <a:lnTo>
                  <a:pt x="727" y="300"/>
                </a:lnTo>
                <a:lnTo>
                  <a:pt x="739" y="354"/>
                </a:lnTo>
                <a:lnTo>
                  <a:pt x="743" y="409"/>
                </a:lnTo>
                <a:lnTo>
                  <a:pt x="739" y="464"/>
                </a:lnTo>
                <a:lnTo>
                  <a:pt x="727" y="517"/>
                </a:lnTo>
                <a:lnTo>
                  <a:pt x="710" y="568"/>
                </a:lnTo>
                <a:lnTo>
                  <a:pt x="686" y="616"/>
                </a:lnTo>
                <a:lnTo>
                  <a:pt x="658" y="659"/>
                </a:lnTo>
                <a:lnTo>
                  <a:pt x="622" y="698"/>
                </a:lnTo>
                <a:lnTo>
                  <a:pt x="583" y="732"/>
                </a:lnTo>
                <a:lnTo>
                  <a:pt x="540" y="762"/>
                </a:lnTo>
                <a:lnTo>
                  <a:pt x="493" y="786"/>
                </a:lnTo>
                <a:lnTo>
                  <a:pt x="442" y="803"/>
                </a:lnTo>
                <a:lnTo>
                  <a:pt x="389" y="815"/>
                </a:lnTo>
                <a:lnTo>
                  <a:pt x="333" y="819"/>
                </a:lnTo>
                <a:lnTo>
                  <a:pt x="275" y="813"/>
                </a:lnTo>
                <a:lnTo>
                  <a:pt x="220" y="803"/>
                </a:lnTo>
                <a:lnTo>
                  <a:pt x="168" y="783"/>
                </a:lnTo>
                <a:lnTo>
                  <a:pt x="120" y="758"/>
                </a:lnTo>
                <a:lnTo>
                  <a:pt x="75" y="727"/>
                </a:lnTo>
                <a:lnTo>
                  <a:pt x="36" y="689"/>
                </a:lnTo>
                <a:lnTo>
                  <a:pt x="0" y="647"/>
                </a:lnTo>
                <a:lnTo>
                  <a:pt x="125" y="568"/>
                </a:lnTo>
                <a:lnTo>
                  <a:pt x="151" y="599"/>
                </a:lnTo>
                <a:lnTo>
                  <a:pt x="181" y="623"/>
                </a:lnTo>
                <a:lnTo>
                  <a:pt x="215" y="644"/>
                </a:lnTo>
                <a:lnTo>
                  <a:pt x="252" y="659"/>
                </a:lnTo>
                <a:lnTo>
                  <a:pt x="291" y="669"/>
                </a:lnTo>
                <a:lnTo>
                  <a:pt x="333" y="672"/>
                </a:lnTo>
                <a:lnTo>
                  <a:pt x="376" y="669"/>
                </a:lnTo>
                <a:lnTo>
                  <a:pt x="417" y="659"/>
                </a:lnTo>
                <a:lnTo>
                  <a:pt x="455" y="643"/>
                </a:lnTo>
                <a:lnTo>
                  <a:pt x="489" y="621"/>
                </a:lnTo>
                <a:lnTo>
                  <a:pt x="519" y="595"/>
                </a:lnTo>
                <a:lnTo>
                  <a:pt x="545" y="565"/>
                </a:lnTo>
                <a:lnTo>
                  <a:pt x="567" y="529"/>
                </a:lnTo>
                <a:lnTo>
                  <a:pt x="583" y="493"/>
                </a:lnTo>
                <a:lnTo>
                  <a:pt x="593" y="452"/>
                </a:lnTo>
                <a:lnTo>
                  <a:pt x="596" y="409"/>
                </a:lnTo>
                <a:lnTo>
                  <a:pt x="593" y="366"/>
                </a:lnTo>
                <a:lnTo>
                  <a:pt x="583" y="325"/>
                </a:lnTo>
                <a:lnTo>
                  <a:pt x="567" y="288"/>
                </a:lnTo>
                <a:lnTo>
                  <a:pt x="545" y="253"/>
                </a:lnTo>
                <a:lnTo>
                  <a:pt x="519" y="223"/>
                </a:lnTo>
                <a:lnTo>
                  <a:pt x="489" y="197"/>
                </a:lnTo>
                <a:lnTo>
                  <a:pt x="455" y="174"/>
                </a:lnTo>
                <a:lnTo>
                  <a:pt x="417" y="159"/>
                </a:lnTo>
                <a:lnTo>
                  <a:pt x="376" y="150"/>
                </a:lnTo>
                <a:lnTo>
                  <a:pt x="333" y="146"/>
                </a:lnTo>
                <a:lnTo>
                  <a:pt x="287" y="150"/>
                </a:lnTo>
                <a:lnTo>
                  <a:pt x="244" y="161"/>
                </a:lnTo>
                <a:lnTo>
                  <a:pt x="194" y="24"/>
                </a:lnTo>
                <a:lnTo>
                  <a:pt x="239" y="11"/>
                </a:lnTo>
                <a:lnTo>
                  <a:pt x="284" y="3"/>
                </a:lnTo>
                <a:lnTo>
                  <a:pt x="333" y="0"/>
                </a:lnTo>
                <a:close/>
              </a:path>
            </a:pathLst>
          </a:custGeom>
          <a:solidFill>
            <a:srgbClr val="01AA8D"/>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nvGrpSpPr>
          <p:cNvPr id="17" name="Group 16">
            <a:extLst>
              <a:ext uri="{FF2B5EF4-FFF2-40B4-BE49-F238E27FC236}">
                <a16:creationId xmlns:a16="http://schemas.microsoft.com/office/drawing/2014/main" id="{B536834E-9347-4F2C-82B3-B74743E07F27}"/>
              </a:ext>
            </a:extLst>
          </p:cNvPr>
          <p:cNvGrpSpPr/>
          <p:nvPr/>
        </p:nvGrpSpPr>
        <p:grpSpPr>
          <a:xfrm>
            <a:off x="3657353" y="4727042"/>
            <a:ext cx="2370326" cy="2120270"/>
            <a:chOff x="3657353" y="4727042"/>
            <a:chExt cx="2370326" cy="2120270"/>
          </a:xfrm>
          <a:solidFill>
            <a:srgbClr val="56595E"/>
          </a:solidFill>
          <a:effectLst/>
        </p:grpSpPr>
        <p:sp>
          <p:nvSpPr>
            <p:cNvPr id="35" name="Freeform 20"/>
            <p:cNvSpPr>
              <a:spLocks/>
            </p:cNvSpPr>
            <p:nvPr/>
          </p:nvSpPr>
          <p:spPr bwMode="auto">
            <a:xfrm>
              <a:off x="3662035" y="4727042"/>
              <a:ext cx="2365644" cy="1220413"/>
            </a:xfrm>
            <a:custGeom>
              <a:avLst/>
              <a:gdLst>
                <a:gd name="T0" fmla="*/ 738 w 1353"/>
                <a:gd name="T1" fmla="*/ 0 h 698"/>
                <a:gd name="T2" fmla="*/ 814 w 1353"/>
                <a:gd name="T3" fmla="*/ 4 h 698"/>
                <a:gd name="T4" fmla="*/ 887 w 1353"/>
                <a:gd name="T5" fmla="*/ 14 h 698"/>
                <a:gd name="T6" fmla="*/ 959 w 1353"/>
                <a:gd name="T7" fmla="*/ 33 h 698"/>
                <a:gd name="T8" fmla="*/ 1027 w 1353"/>
                <a:gd name="T9" fmla="*/ 59 h 698"/>
                <a:gd name="T10" fmla="*/ 1093 w 1353"/>
                <a:gd name="T11" fmla="*/ 90 h 698"/>
                <a:gd name="T12" fmla="*/ 1153 w 1353"/>
                <a:gd name="T13" fmla="*/ 127 h 698"/>
                <a:gd name="T14" fmla="*/ 1211 w 1353"/>
                <a:gd name="T15" fmla="*/ 170 h 698"/>
                <a:gd name="T16" fmla="*/ 1263 w 1353"/>
                <a:gd name="T17" fmla="*/ 219 h 698"/>
                <a:gd name="T18" fmla="*/ 1311 w 1353"/>
                <a:gd name="T19" fmla="*/ 272 h 698"/>
                <a:gd name="T20" fmla="*/ 1353 w 1353"/>
                <a:gd name="T21" fmla="*/ 330 h 698"/>
                <a:gd name="T22" fmla="*/ 1233 w 1353"/>
                <a:gd name="T23" fmla="*/ 406 h 698"/>
                <a:gd name="T24" fmla="*/ 1194 w 1353"/>
                <a:gd name="T25" fmla="*/ 355 h 698"/>
                <a:gd name="T26" fmla="*/ 1150 w 1353"/>
                <a:gd name="T27" fmla="*/ 309 h 698"/>
                <a:gd name="T28" fmla="*/ 1102 w 1353"/>
                <a:gd name="T29" fmla="*/ 267 h 698"/>
                <a:gd name="T30" fmla="*/ 1050 w 1353"/>
                <a:gd name="T31" fmla="*/ 230 h 698"/>
                <a:gd name="T32" fmla="*/ 993 w 1353"/>
                <a:gd name="T33" fmla="*/ 200 h 698"/>
                <a:gd name="T34" fmla="*/ 934 w 1353"/>
                <a:gd name="T35" fmla="*/ 175 h 698"/>
                <a:gd name="T36" fmla="*/ 872 w 1353"/>
                <a:gd name="T37" fmla="*/ 157 h 698"/>
                <a:gd name="T38" fmla="*/ 806 w 1353"/>
                <a:gd name="T39" fmla="*/ 147 h 698"/>
                <a:gd name="T40" fmla="*/ 738 w 1353"/>
                <a:gd name="T41" fmla="*/ 143 h 698"/>
                <a:gd name="T42" fmla="*/ 671 w 1353"/>
                <a:gd name="T43" fmla="*/ 147 h 698"/>
                <a:gd name="T44" fmla="*/ 607 w 1353"/>
                <a:gd name="T45" fmla="*/ 157 h 698"/>
                <a:gd name="T46" fmla="*/ 544 w 1353"/>
                <a:gd name="T47" fmla="*/ 174 h 698"/>
                <a:gd name="T48" fmla="*/ 485 w 1353"/>
                <a:gd name="T49" fmla="*/ 198 h 698"/>
                <a:gd name="T50" fmla="*/ 430 w 1353"/>
                <a:gd name="T51" fmla="*/ 228 h 698"/>
                <a:gd name="T52" fmla="*/ 378 w 1353"/>
                <a:gd name="T53" fmla="*/ 263 h 698"/>
                <a:gd name="T54" fmla="*/ 330 w 1353"/>
                <a:gd name="T55" fmla="*/ 304 h 698"/>
                <a:gd name="T56" fmla="*/ 286 w 1353"/>
                <a:gd name="T57" fmla="*/ 348 h 698"/>
                <a:gd name="T58" fmla="*/ 248 w 1353"/>
                <a:gd name="T59" fmla="*/ 398 h 698"/>
                <a:gd name="T60" fmla="*/ 214 w 1353"/>
                <a:gd name="T61" fmla="*/ 452 h 698"/>
                <a:gd name="T62" fmla="*/ 187 w 1353"/>
                <a:gd name="T63" fmla="*/ 509 h 698"/>
                <a:gd name="T64" fmla="*/ 166 w 1353"/>
                <a:gd name="T65" fmla="*/ 569 h 698"/>
                <a:gd name="T66" fmla="*/ 150 w 1353"/>
                <a:gd name="T67" fmla="*/ 632 h 698"/>
                <a:gd name="T68" fmla="*/ 142 w 1353"/>
                <a:gd name="T69" fmla="*/ 698 h 698"/>
                <a:gd name="T70" fmla="*/ 0 w 1353"/>
                <a:gd name="T71" fmla="*/ 693 h 698"/>
                <a:gd name="T72" fmla="*/ 9 w 1353"/>
                <a:gd name="T73" fmla="*/ 617 h 698"/>
                <a:gd name="T74" fmla="*/ 25 w 1353"/>
                <a:gd name="T75" fmla="*/ 543 h 698"/>
                <a:gd name="T76" fmla="*/ 48 w 1353"/>
                <a:gd name="T77" fmla="*/ 473 h 698"/>
                <a:gd name="T78" fmla="*/ 78 w 1353"/>
                <a:gd name="T79" fmla="*/ 405 h 698"/>
                <a:gd name="T80" fmla="*/ 115 w 1353"/>
                <a:gd name="T81" fmla="*/ 342 h 698"/>
                <a:gd name="T82" fmla="*/ 157 w 1353"/>
                <a:gd name="T83" fmla="*/ 281 h 698"/>
                <a:gd name="T84" fmla="*/ 204 w 1353"/>
                <a:gd name="T85" fmla="*/ 226 h 698"/>
                <a:gd name="T86" fmla="*/ 258 w 1353"/>
                <a:gd name="T87" fmla="*/ 177 h 698"/>
                <a:gd name="T88" fmla="*/ 315 w 1353"/>
                <a:gd name="T89" fmla="*/ 132 h 698"/>
                <a:gd name="T90" fmla="*/ 377 w 1353"/>
                <a:gd name="T91" fmla="*/ 93 h 698"/>
                <a:gd name="T92" fmla="*/ 443 w 1353"/>
                <a:gd name="T93" fmla="*/ 60 h 698"/>
                <a:gd name="T94" fmla="*/ 513 w 1353"/>
                <a:gd name="T95" fmla="*/ 34 h 698"/>
                <a:gd name="T96" fmla="*/ 585 w 1353"/>
                <a:gd name="T97" fmla="*/ 16 h 698"/>
                <a:gd name="T98" fmla="*/ 661 w 1353"/>
                <a:gd name="T99" fmla="*/ 4 h 698"/>
                <a:gd name="T100" fmla="*/ 738 w 1353"/>
                <a:gd name="T101" fmla="*/ 0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53" h="698">
                  <a:moveTo>
                    <a:pt x="738" y="0"/>
                  </a:moveTo>
                  <a:lnTo>
                    <a:pt x="814" y="4"/>
                  </a:lnTo>
                  <a:lnTo>
                    <a:pt x="887" y="14"/>
                  </a:lnTo>
                  <a:lnTo>
                    <a:pt x="959" y="33"/>
                  </a:lnTo>
                  <a:lnTo>
                    <a:pt x="1027" y="59"/>
                  </a:lnTo>
                  <a:lnTo>
                    <a:pt x="1093" y="90"/>
                  </a:lnTo>
                  <a:lnTo>
                    <a:pt x="1153" y="127"/>
                  </a:lnTo>
                  <a:lnTo>
                    <a:pt x="1211" y="170"/>
                  </a:lnTo>
                  <a:lnTo>
                    <a:pt x="1263" y="219"/>
                  </a:lnTo>
                  <a:lnTo>
                    <a:pt x="1311" y="272"/>
                  </a:lnTo>
                  <a:lnTo>
                    <a:pt x="1353" y="330"/>
                  </a:lnTo>
                  <a:lnTo>
                    <a:pt x="1233" y="406"/>
                  </a:lnTo>
                  <a:lnTo>
                    <a:pt x="1194" y="355"/>
                  </a:lnTo>
                  <a:lnTo>
                    <a:pt x="1150" y="309"/>
                  </a:lnTo>
                  <a:lnTo>
                    <a:pt x="1102" y="267"/>
                  </a:lnTo>
                  <a:lnTo>
                    <a:pt x="1050" y="230"/>
                  </a:lnTo>
                  <a:lnTo>
                    <a:pt x="993" y="200"/>
                  </a:lnTo>
                  <a:lnTo>
                    <a:pt x="934" y="175"/>
                  </a:lnTo>
                  <a:lnTo>
                    <a:pt x="872" y="157"/>
                  </a:lnTo>
                  <a:lnTo>
                    <a:pt x="806" y="147"/>
                  </a:lnTo>
                  <a:lnTo>
                    <a:pt x="738" y="143"/>
                  </a:lnTo>
                  <a:lnTo>
                    <a:pt x="671" y="147"/>
                  </a:lnTo>
                  <a:lnTo>
                    <a:pt x="607" y="157"/>
                  </a:lnTo>
                  <a:lnTo>
                    <a:pt x="544" y="174"/>
                  </a:lnTo>
                  <a:lnTo>
                    <a:pt x="485" y="198"/>
                  </a:lnTo>
                  <a:lnTo>
                    <a:pt x="430" y="228"/>
                  </a:lnTo>
                  <a:lnTo>
                    <a:pt x="378" y="263"/>
                  </a:lnTo>
                  <a:lnTo>
                    <a:pt x="330" y="304"/>
                  </a:lnTo>
                  <a:lnTo>
                    <a:pt x="286" y="348"/>
                  </a:lnTo>
                  <a:lnTo>
                    <a:pt x="248" y="398"/>
                  </a:lnTo>
                  <a:lnTo>
                    <a:pt x="214" y="452"/>
                  </a:lnTo>
                  <a:lnTo>
                    <a:pt x="187" y="509"/>
                  </a:lnTo>
                  <a:lnTo>
                    <a:pt x="166" y="569"/>
                  </a:lnTo>
                  <a:lnTo>
                    <a:pt x="150" y="632"/>
                  </a:lnTo>
                  <a:lnTo>
                    <a:pt x="142" y="698"/>
                  </a:lnTo>
                  <a:lnTo>
                    <a:pt x="0" y="693"/>
                  </a:lnTo>
                  <a:lnTo>
                    <a:pt x="9" y="617"/>
                  </a:lnTo>
                  <a:lnTo>
                    <a:pt x="25" y="543"/>
                  </a:lnTo>
                  <a:lnTo>
                    <a:pt x="48" y="473"/>
                  </a:lnTo>
                  <a:lnTo>
                    <a:pt x="78" y="405"/>
                  </a:lnTo>
                  <a:lnTo>
                    <a:pt x="115" y="342"/>
                  </a:lnTo>
                  <a:lnTo>
                    <a:pt x="157" y="281"/>
                  </a:lnTo>
                  <a:lnTo>
                    <a:pt x="204" y="226"/>
                  </a:lnTo>
                  <a:lnTo>
                    <a:pt x="258" y="177"/>
                  </a:lnTo>
                  <a:lnTo>
                    <a:pt x="315" y="132"/>
                  </a:lnTo>
                  <a:lnTo>
                    <a:pt x="377" y="93"/>
                  </a:lnTo>
                  <a:lnTo>
                    <a:pt x="443" y="60"/>
                  </a:lnTo>
                  <a:lnTo>
                    <a:pt x="513" y="34"/>
                  </a:lnTo>
                  <a:lnTo>
                    <a:pt x="585" y="16"/>
                  </a:lnTo>
                  <a:lnTo>
                    <a:pt x="661" y="4"/>
                  </a:lnTo>
                  <a:lnTo>
                    <a:pt x="738"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6" name="Rectangle 21"/>
            <p:cNvSpPr>
              <a:spLocks noChangeArrowheads="1"/>
            </p:cNvSpPr>
            <p:nvPr/>
          </p:nvSpPr>
          <p:spPr bwMode="auto">
            <a:xfrm>
              <a:off x="3657353" y="5932912"/>
              <a:ext cx="256032" cy="914400"/>
            </a:xfrm>
            <a:prstGeom prst="rect">
              <a:avLst/>
            </a:prstGeom>
            <a:grpFill/>
            <a:ln w="0">
              <a:noFill/>
              <a:prstDash val="solid"/>
              <a:miter lim="800000"/>
              <a:headEnd/>
              <a:tailEnd/>
            </a:ln>
            <a:effectLst/>
          </p:spPr>
          <p:txBody>
            <a:bodyPr vert="horz" wrap="square" lIns="121920" tIns="60960" rIns="121920" bIns="60960" numCol="1" anchor="t" anchorCtr="0" compatLnSpc="1">
              <a:prstTxWarp prst="textNoShape">
                <a:avLst/>
              </a:prstTxWarp>
            </a:bodyPr>
            <a:lstStyle/>
            <a:p>
              <a:endParaRPr lang="ru-RU" sz="1872"/>
            </a:p>
          </p:txBody>
        </p:sp>
      </p:grpSp>
      <p:grpSp>
        <p:nvGrpSpPr>
          <p:cNvPr id="18" name="Group 17">
            <a:extLst>
              <a:ext uri="{FF2B5EF4-FFF2-40B4-BE49-F238E27FC236}">
                <a16:creationId xmlns:a16="http://schemas.microsoft.com/office/drawing/2014/main" id="{2C58A7FD-431C-42F1-B9E1-EAC60587487E}"/>
              </a:ext>
            </a:extLst>
          </p:cNvPr>
          <p:cNvGrpSpPr/>
          <p:nvPr/>
        </p:nvGrpSpPr>
        <p:grpSpPr>
          <a:xfrm>
            <a:off x="7385561" y="-4542"/>
            <a:ext cx="1806142" cy="1478590"/>
            <a:chOff x="7385561" y="-4542"/>
            <a:chExt cx="1806142" cy="1478590"/>
          </a:xfrm>
          <a:solidFill>
            <a:srgbClr val="FF2B2A"/>
          </a:solidFill>
          <a:effectLst/>
        </p:grpSpPr>
        <p:grpSp>
          <p:nvGrpSpPr>
            <p:cNvPr id="16" name="Group 15">
              <a:extLst>
                <a:ext uri="{FF2B5EF4-FFF2-40B4-BE49-F238E27FC236}">
                  <a16:creationId xmlns:a16="http://schemas.microsoft.com/office/drawing/2014/main" id="{6FA695BF-F05A-4A4B-9949-CF751149A3EC}"/>
                </a:ext>
              </a:extLst>
            </p:cNvPr>
            <p:cNvGrpSpPr/>
            <p:nvPr/>
          </p:nvGrpSpPr>
          <p:grpSpPr>
            <a:xfrm>
              <a:off x="7385561" y="362038"/>
              <a:ext cx="1806141" cy="1112010"/>
              <a:chOff x="7385561" y="362038"/>
              <a:chExt cx="1806141" cy="1112010"/>
            </a:xfrm>
            <a:grpFill/>
          </p:grpSpPr>
          <p:sp>
            <p:nvSpPr>
              <p:cNvPr id="28" name="Freeform 13"/>
              <p:cNvSpPr>
                <a:spLocks/>
              </p:cNvSpPr>
              <p:nvPr/>
            </p:nvSpPr>
            <p:spPr bwMode="auto">
              <a:xfrm>
                <a:off x="8231806" y="362038"/>
                <a:ext cx="959896" cy="709868"/>
              </a:xfrm>
              <a:custGeom>
                <a:avLst/>
                <a:gdLst>
                  <a:gd name="T0" fmla="*/ 402 w 549"/>
                  <a:gd name="T1" fmla="*/ 0 h 406"/>
                  <a:gd name="T2" fmla="*/ 549 w 549"/>
                  <a:gd name="T3" fmla="*/ 0 h 406"/>
                  <a:gd name="T4" fmla="*/ 545 w 549"/>
                  <a:gd name="T5" fmla="*/ 54 h 406"/>
                  <a:gd name="T6" fmla="*/ 533 w 549"/>
                  <a:gd name="T7" fmla="*/ 106 h 406"/>
                  <a:gd name="T8" fmla="*/ 516 w 549"/>
                  <a:gd name="T9" fmla="*/ 156 h 406"/>
                  <a:gd name="T10" fmla="*/ 492 w 549"/>
                  <a:gd name="T11" fmla="*/ 203 h 406"/>
                  <a:gd name="T12" fmla="*/ 462 w 549"/>
                  <a:gd name="T13" fmla="*/ 246 h 406"/>
                  <a:gd name="T14" fmla="*/ 428 w 549"/>
                  <a:gd name="T15" fmla="*/ 286 h 406"/>
                  <a:gd name="T16" fmla="*/ 389 w 549"/>
                  <a:gd name="T17" fmla="*/ 320 h 406"/>
                  <a:gd name="T18" fmla="*/ 346 w 549"/>
                  <a:gd name="T19" fmla="*/ 350 h 406"/>
                  <a:gd name="T20" fmla="*/ 299 w 549"/>
                  <a:gd name="T21" fmla="*/ 373 h 406"/>
                  <a:gd name="T22" fmla="*/ 248 w 549"/>
                  <a:gd name="T23" fmla="*/ 392 h 406"/>
                  <a:gd name="T24" fmla="*/ 195 w 549"/>
                  <a:gd name="T25" fmla="*/ 402 h 406"/>
                  <a:gd name="T26" fmla="*/ 139 w 549"/>
                  <a:gd name="T27" fmla="*/ 406 h 406"/>
                  <a:gd name="T28" fmla="*/ 92 w 549"/>
                  <a:gd name="T29" fmla="*/ 403 h 406"/>
                  <a:gd name="T30" fmla="*/ 45 w 549"/>
                  <a:gd name="T31" fmla="*/ 394 h 406"/>
                  <a:gd name="T32" fmla="*/ 0 w 549"/>
                  <a:gd name="T33" fmla="*/ 381 h 406"/>
                  <a:gd name="T34" fmla="*/ 45 w 549"/>
                  <a:gd name="T35" fmla="*/ 242 h 406"/>
                  <a:gd name="T36" fmla="*/ 75 w 549"/>
                  <a:gd name="T37" fmla="*/ 252 h 406"/>
                  <a:gd name="T38" fmla="*/ 106 w 549"/>
                  <a:gd name="T39" fmla="*/ 258 h 406"/>
                  <a:gd name="T40" fmla="*/ 139 w 549"/>
                  <a:gd name="T41" fmla="*/ 259 h 406"/>
                  <a:gd name="T42" fmla="*/ 182 w 549"/>
                  <a:gd name="T43" fmla="*/ 257 h 406"/>
                  <a:gd name="T44" fmla="*/ 223 w 549"/>
                  <a:gd name="T45" fmla="*/ 246 h 406"/>
                  <a:gd name="T46" fmla="*/ 259 w 549"/>
                  <a:gd name="T47" fmla="*/ 231 h 406"/>
                  <a:gd name="T48" fmla="*/ 295 w 549"/>
                  <a:gd name="T49" fmla="*/ 210 h 406"/>
                  <a:gd name="T50" fmla="*/ 325 w 549"/>
                  <a:gd name="T51" fmla="*/ 183 h 406"/>
                  <a:gd name="T52" fmla="*/ 351 w 549"/>
                  <a:gd name="T53" fmla="*/ 153 h 406"/>
                  <a:gd name="T54" fmla="*/ 373 w 549"/>
                  <a:gd name="T55" fmla="*/ 119 h 406"/>
                  <a:gd name="T56" fmla="*/ 389 w 549"/>
                  <a:gd name="T57" fmla="*/ 81 h 406"/>
                  <a:gd name="T58" fmla="*/ 399 w 549"/>
                  <a:gd name="T59" fmla="*/ 42 h 406"/>
                  <a:gd name="T60" fmla="*/ 402 w 549"/>
                  <a:gd name="T61" fmla="*/ 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9" h="406">
                    <a:moveTo>
                      <a:pt x="402" y="0"/>
                    </a:moveTo>
                    <a:lnTo>
                      <a:pt x="549" y="0"/>
                    </a:lnTo>
                    <a:lnTo>
                      <a:pt x="545" y="54"/>
                    </a:lnTo>
                    <a:lnTo>
                      <a:pt x="533" y="106"/>
                    </a:lnTo>
                    <a:lnTo>
                      <a:pt x="516" y="156"/>
                    </a:lnTo>
                    <a:lnTo>
                      <a:pt x="492" y="203"/>
                    </a:lnTo>
                    <a:lnTo>
                      <a:pt x="462" y="246"/>
                    </a:lnTo>
                    <a:lnTo>
                      <a:pt x="428" y="286"/>
                    </a:lnTo>
                    <a:lnTo>
                      <a:pt x="389" y="320"/>
                    </a:lnTo>
                    <a:lnTo>
                      <a:pt x="346" y="350"/>
                    </a:lnTo>
                    <a:lnTo>
                      <a:pt x="299" y="373"/>
                    </a:lnTo>
                    <a:lnTo>
                      <a:pt x="248" y="392"/>
                    </a:lnTo>
                    <a:lnTo>
                      <a:pt x="195" y="402"/>
                    </a:lnTo>
                    <a:lnTo>
                      <a:pt x="139" y="406"/>
                    </a:lnTo>
                    <a:lnTo>
                      <a:pt x="92" y="403"/>
                    </a:lnTo>
                    <a:lnTo>
                      <a:pt x="45" y="394"/>
                    </a:lnTo>
                    <a:lnTo>
                      <a:pt x="0" y="381"/>
                    </a:lnTo>
                    <a:lnTo>
                      <a:pt x="45" y="242"/>
                    </a:lnTo>
                    <a:lnTo>
                      <a:pt x="75" y="252"/>
                    </a:lnTo>
                    <a:lnTo>
                      <a:pt x="106" y="258"/>
                    </a:lnTo>
                    <a:lnTo>
                      <a:pt x="139" y="259"/>
                    </a:lnTo>
                    <a:lnTo>
                      <a:pt x="182" y="257"/>
                    </a:lnTo>
                    <a:lnTo>
                      <a:pt x="223" y="246"/>
                    </a:lnTo>
                    <a:lnTo>
                      <a:pt x="259" y="231"/>
                    </a:lnTo>
                    <a:lnTo>
                      <a:pt x="295" y="210"/>
                    </a:lnTo>
                    <a:lnTo>
                      <a:pt x="325" y="183"/>
                    </a:lnTo>
                    <a:lnTo>
                      <a:pt x="351" y="153"/>
                    </a:lnTo>
                    <a:lnTo>
                      <a:pt x="373" y="119"/>
                    </a:lnTo>
                    <a:lnTo>
                      <a:pt x="389" y="81"/>
                    </a:lnTo>
                    <a:lnTo>
                      <a:pt x="399" y="42"/>
                    </a:lnTo>
                    <a:lnTo>
                      <a:pt x="402"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29" name="Freeform 14"/>
              <p:cNvSpPr>
                <a:spLocks noEditPoints="1"/>
              </p:cNvSpPr>
              <p:nvPr/>
            </p:nvSpPr>
            <p:spPr bwMode="auto">
              <a:xfrm>
                <a:off x="7385561" y="751940"/>
                <a:ext cx="940663" cy="722108"/>
              </a:xfrm>
              <a:custGeom>
                <a:avLst/>
                <a:gdLst>
                  <a:gd name="T0" fmla="*/ 0 w 538"/>
                  <a:gd name="T1" fmla="*/ 409 h 413"/>
                  <a:gd name="T2" fmla="*/ 0 w 538"/>
                  <a:gd name="T3" fmla="*/ 409 h 413"/>
                  <a:gd name="T4" fmla="*/ 0 w 538"/>
                  <a:gd name="T5" fmla="*/ 411 h 413"/>
                  <a:gd name="T6" fmla="*/ 0 w 538"/>
                  <a:gd name="T7" fmla="*/ 411 h 413"/>
                  <a:gd name="T8" fmla="*/ 0 w 538"/>
                  <a:gd name="T9" fmla="*/ 409 h 413"/>
                  <a:gd name="T10" fmla="*/ 0 w 538"/>
                  <a:gd name="T11" fmla="*/ 409 h 413"/>
                  <a:gd name="T12" fmla="*/ 410 w 538"/>
                  <a:gd name="T13" fmla="*/ 0 h 413"/>
                  <a:gd name="T14" fmla="*/ 454 w 538"/>
                  <a:gd name="T15" fmla="*/ 2 h 413"/>
                  <a:gd name="T16" fmla="*/ 496 w 538"/>
                  <a:gd name="T17" fmla="*/ 9 h 413"/>
                  <a:gd name="T18" fmla="*/ 538 w 538"/>
                  <a:gd name="T19" fmla="*/ 21 h 413"/>
                  <a:gd name="T20" fmla="*/ 492 w 538"/>
                  <a:gd name="T21" fmla="*/ 159 h 413"/>
                  <a:gd name="T22" fmla="*/ 451 w 538"/>
                  <a:gd name="T23" fmla="*/ 149 h 413"/>
                  <a:gd name="T24" fmla="*/ 410 w 538"/>
                  <a:gd name="T25" fmla="*/ 146 h 413"/>
                  <a:gd name="T26" fmla="*/ 366 w 538"/>
                  <a:gd name="T27" fmla="*/ 150 h 413"/>
                  <a:gd name="T28" fmla="*/ 326 w 538"/>
                  <a:gd name="T29" fmla="*/ 159 h 413"/>
                  <a:gd name="T30" fmla="*/ 288 w 538"/>
                  <a:gd name="T31" fmla="*/ 176 h 413"/>
                  <a:gd name="T32" fmla="*/ 254 w 538"/>
                  <a:gd name="T33" fmla="*/ 197 h 413"/>
                  <a:gd name="T34" fmla="*/ 222 w 538"/>
                  <a:gd name="T35" fmla="*/ 224 h 413"/>
                  <a:gd name="T36" fmla="*/ 196 w 538"/>
                  <a:gd name="T37" fmla="*/ 255 h 413"/>
                  <a:gd name="T38" fmla="*/ 175 w 538"/>
                  <a:gd name="T39" fmla="*/ 289 h 413"/>
                  <a:gd name="T40" fmla="*/ 159 w 538"/>
                  <a:gd name="T41" fmla="*/ 327 h 413"/>
                  <a:gd name="T42" fmla="*/ 149 w 538"/>
                  <a:gd name="T43" fmla="*/ 368 h 413"/>
                  <a:gd name="T44" fmla="*/ 145 w 538"/>
                  <a:gd name="T45" fmla="*/ 409 h 413"/>
                  <a:gd name="T46" fmla="*/ 145 w 538"/>
                  <a:gd name="T47" fmla="*/ 411 h 413"/>
                  <a:gd name="T48" fmla="*/ 145 w 538"/>
                  <a:gd name="T49" fmla="*/ 413 h 413"/>
                  <a:gd name="T50" fmla="*/ 0 w 538"/>
                  <a:gd name="T51" fmla="*/ 413 h 413"/>
                  <a:gd name="T52" fmla="*/ 0 w 538"/>
                  <a:gd name="T53" fmla="*/ 411 h 413"/>
                  <a:gd name="T54" fmla="*/ 0 w 538"/>
                  <a:gd name="T55" fmla="*/ 409 h 413"/>
                  <a:gd name="T56" fmla="*/ 4 w 538"/>
                  <a:gd name="T57" fmla="*/ 354 h 413"/>
                  <a:gd name="T58" fmla="*/ 14 w 538"/>
                  <a:gd name="T59" fmla="*/ 302 h 413"/>
                  <a:gd name="T60" fmla="*/ 32 w 538"/>
                  <a:gd name="T61" fmla="*/ 251 h 413"/>
                  <a:gd name="T62" fmla="*/ 56 w 538"/>
                  <a:gd name="T63" fmla="*/ 204 h 413"/>
                  <a:gd name="T64" fmla="*/ 85 w 538"/>
                  <a:gd name="T65" fmla="*/ 159 h 413"/>
                  <a:gd name="T66" fmla="*/ 120 w 538"/>
                  <a:gd name="T67" fmla="*/ 120 h 413"/>
                  <a:gd name="T68" fmla="*/ 159 w 538"/>
                  <a:gd name="T69" fmla="*/ 86 h 413"/>
                  <a:gd name="T70" fmla="*/ 203 w 538"/>
                  <a:gd name="T71" fmla="*/ 56 h 413"/>
                  <a:gd name="T72" fmla="*/ 250 w 538"/>
                  <a:gd name="T73" fmla="*/ 32 h 413"/>
                  <a:gd name="T74" fmla="*/ 300 w 538"/>
                  <a:gd name="T75" fmla="*/ 14 h 413"/>
                  <a:gd name="T76" fmla="*/ 353 w 538"/>
                  <a:gd name="T77" fmla="*/ 4 h 413"/>
                  <a:gd name="T78" fmla="*/ 410 w 538"/>
                  <a:gd name="T79" fmla="*/ 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38" h="413">
                    <a:moveTo>
                      <a:pt x="0" y="409"/>
                    </a:moveTo>
                    <a:lnTo>
                      <a:pt x="0" y="409"/>
                    </a:lnTo>
                    <a:lnTo>
                      <a:pt x="0" y="411"/>
                    </a:lnTo>
                    <a:lnTo>
                      <a:pt x="0" y="411"/>
                    </a:lnTo>
                    <a:lnTo>
                      <a:pt x="0" y="409"/>
                    </a:lnTo>
                    <a:lnTo>
                      <a:pt x="0" y="409"/>
                    </a:lnTo>
                    <a:close/>
                    <a:moveTo>
                      <a:pt x="410" y="0"/>
                    </a:moveTo>
                    <a:lnTo>
                      <a:pt x="454" y="2"/>
                    </a:lnTo>
                    <a:lnTo>
                      <a:pt x="496" y="9"/>
                    </a:lnTo>
                    <a:lnTo>
                      <a:pt x="538" y="21"/>
                    </a:lnTo>
                    <a:lnTo>
                      <a:pt x="492" y="159"/>
                    </a:lnTo>
                    <a:lnTo>
                      <a:pt x="451" y="149"/>
                    </a:lnTo>
                    <a:lnTo>
                      <a:pt x="410" y="146"/>
                    </a:lnTo>
                    <a:lnTo>
                      <a:pt x="366" y="150"/>
                    </a:lnTo>
                    <a:lnTo>
                      <a:pt x="326" y="159"/>
                    </a:lnTo>
                    <a:lnTo>
                      <a:pt x="288" y="176"/>
                    </a:lnTo>
                    <a:lnTo>
                      <a:pt x="254" y="197"/>
                    </a:lnTo>
                    <a:lnTo>
                      <a:pt x="222" y="224"/>
                    </a:lnTo>
                    <a:lnTo>
                      <a:pt x="196" y="255"/>
                    </a:lnTo>
                    <a:lnTo>
                      <a:pt x="175" y="289"/>
                    </a:lnTo>
                    <a:lnTo>
                      <a:pt x="159" y="327"/>
                    </a:lnTo>
                    <a:lnTo>
                      <a:pt x="149" y="368"/>
                    </a:lnTo>
                    <a:lnTo>
                      <a:pt x="145" y="409"/>
                    </a:lnTo>
                    <a:lnTo>
                      <a:pt x="145" y="411"/>
                    </a:lnTo>
                    <a:lnTo>
                      <a:pt x="145" y="413"/>
                    </a:lnTo>
                    <a:lnTo>
                      <a:pt x="0" y="413"/>
                    </a:lnTo>
                    <a:lnTo>
                      <a:pt x="0" y="411"/>
                    </a:lnTo>
                    <a:lnTo>
                      <a:pt x="0" y="409"/>
                    </a:lnTo>
                    <a:lnTo>
                      <a:pt x="4" y="354"/>
                    </a:lnTo>
                    <a:lnTo>
                      <a:pt x="14" y="302"/>
                    </a:lnTo>
                    <a:lnTo>
                      <a:pt x="32" y="251"/>
                    </a:lnTo>
                    <a:lnTo>
                      <a:pt x="56" y="204"/>
                    </a:lnTo>
                    <a:lnTo>
                      <a:pt x="85" y="159"/>
                    </a:lnTo>
                    <a:lnTo>
                      <a:pt x="120" y="120"/>
                    </a:lnTo>
                    <a:lnTo>
                      <a:pt x="159" y="86"/>
                    </a:lnTo>
                    <a:lnTo>
                      <a:pt x="203" y="56"/>
                    </a:lnTo>
                    <a:lnTo>
                      <a:pt x="250" y="32"/>
                    </a:lnTo>
                    <a:lnTo>
                      <a:pt x="300" y="14"/>
                    </a:lnTo>
                    <a:lnTo>
                      <a:pt x="353" y="4"/>
                    </a:lnTo>
                    <a:lnTo>
                      <a:pt x="410"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sp>
          <p:nvSpPr>
            <p:cNvPr id="37" name="Rectangle 22"/>
            <p:cNvSpPr>
              <a:spLocks noChangeArrowheads="1"/>
            </p:cNvSpPr>
            <p:nvPr/>
          </p:nvSpPr>
          <p:spPr bwMode="auto">
            <a:xfrm>
              <a:off x="8934682" y="-4542"/>
              <a:ext cx="257021" cy="36576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sp>
        <p:nvSpPr>
          <p:cNvPr id="15" name="Freeform 8"/>
          <p:cNvSpPr>
            <a:spLocks/>
          </p:cNvSpPr>
          <p:nvPr/>
        </p:nvSpPr>
        <p:spPr bwMode="auto">
          <a:xfrm>
            <a:off x="4456921" y="1974100"/>
            <a:ext cx="732599" cy="734347"/>
          </a:xfrm>
          <a:custGeom>
            <a:avLst/>
            <a:gdLst>
              <a:gd name="T0" fmla="*/ 210 w 419"/>
              <a:gd name="T1" fmla="*/ 0 h 420"/>
              <a:gd name="T2" fmla="*/ 248 w 419"/>
              <a:gd name="T3" fmla="*/ 4 h 420"/>
              <a:gd name="T4" fmla="*/ 283 w 419"/>
              <a:gd name="T5" fmla="*/ 13 h 420"/>
              <a:gd name="T6" fmla="*/ 316 w 419"/>
              <a:gd name="T7" fmla="*/ 29 h 420"/>
              <a:gd name="T8" fmla="*/ 345 w 419"/>
              <a:gd name="T9" fmla="*/ 50 h 420"/>
              <a:gd name="T10" fmla="*/ 370 w 419"/>
              <a:gd name="T11" fmla="*/ 74 h 420"/>
              <a:gd name="T12" fmla="*/ 390 w 419"/>
              <a:gd name="T13" fmla="*/ 103 h 420"/>
              <a:gd name="T14" fmla="*/ 406 w 419"/>
              <a:gd name="T15" fmla="*/ 136 h 420"/>
              <a:gd name="T16" fmla="*/ 415 w 419"/>
              <a:gd name="T17" fmla="*/ 173 h 420"/>
              <a:gd name="T18" fmla="*/ 419 w 419"/>
              <a:gd name="T19" fmla="*/ 209 h 420"/>
              <a:gd name="T20" fmla="*/ 415 w 419"/>
              <a:gd name="T21" fmla="*/ 247 h 420"/>
              <a:gd name="T22" fmla="*/ 406 w 419"/>
              <a:gd name="T23" fmla="*/ 283 h 420"/>
              <a:gd name="T24" fmla="*/ 390 w 419"/>
              <a:gd name="T25" fmla="*/ 315 h 420"/>
              <a:gd name="T26" fmla="*/ 370 w 419"/>
              <a:gd name="T27" fmla="*/ 345 h 420"/>
              <a:gd name="T28" fmla="*/ 345 w 419"/>
              <a:gd name="T29" fmla="*/ 370 h 420"/>
              <a:gd name="T30" fmla="*/ 316 w 419"/>
              <a:gd name="T31" fmla="*/ 391 h 420"/>
              <a:gd name="T32" fmla="*/ 283 w 419"/>
              <a:gd name="T33" fmla="*/ 407 h 420"/>
              <a:gd name="T34" fmla="*/ 248 w 419"/>
              <a:gd name="T35" fmla="*/ 416 h 420"/>
              <a:gd name="T36" fmla="*/ 210 w 419"/>
              <a:gd name="T37" fmla="*/ 420 h 420"/>
              <a:gd name="T38" fmla="*/ 172 w 419"/>
              <a:gd name="T39" fmla="*/ 416 h 420"/>
              <a:gd name="T40" fmla="*/ 137 w 419"/>
              <a:gd name="T41" fmla="*/ 407 h 420"/>
              <a:gd name="T42" fmla="*/ 104 w 419"/>
              <a:gd name="T43" fmla="*/ 391 h 420"/>
              <a:gd name="T44" fmla="*/ 75 w 419"/>
              <a:gd name="T45" fmla="*/ 370 h 420"/>
              <a:gd name="T46" fmla="*/ 49 w 419"/>
              <a:gd name="T47" fmla="*/ 345 h 420"/>
              <a:gd name="T48" fmla="*/ 28 w 419"/>
              <a:gd name="T49" fmla="*/ 315 h 420"/>
              <a:gd name="T50" fmla="*/ 13 w 419"/>
              <a:gd name="T51" fmla="*/ 283 h 420"/>
              <a:gd name="T52" fmla="*/ 3 w 419"/>
              <a:gd name="T53" fmla="*/ 247 h 420"/>
              <a:gd name="T54" fmla="*/ 0 w 419"/>
              <a:gd name="T55" fmla="*/ 209 h 420"/>
              <a:gd name="T56" fmla="*/ 3 w 419"/>
              <a:gd name="T57" fmla="*/ 173 h 420"/>
              <a:gd name="T58" fmla="*/ 13 w 419"/>
              <a:gd name="T59" fmla="*/ 136 h 420"/>
              <a:gd name="T60" fmla="*/ 28 w 419"/>
              <a:gd name="T61" fmla="*/ 103 h 420"/>
              <a:gd name="T62" fmla="*/ 49 w 419"/>
              <a:gd name="T63" fmla="*/ 74 h 420"/>
              <a:gd name="T64" fmla="*/ 75 w 419"/>
              <a:gd name="T65" fmla="*/ 50 h 420"/>
              <a:gd name="T66" fmla="*/ 104 w 419"/>
              <a:gd name="T67" fmla="*/ 29 h 420"/>
              <a:gd name="T68" fmla="*/ 137 w 419"/>
              <a:gd name="T69" fmla="*/ 13 h 420"/>
              <a:gd name="T70" fmla="*/ 172 w 419"/>
              <a:gd name="T71" fmla="*/ 4 h 420"/>
              <a:gd name="T72" fmla="*/ 210 w 419"/>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20">
                <a:moveTo>
                  <a:pt x="210" y="0"/>
                </a:moveTo>
                <a:lnTo>
                  <a:pt x="248" y="4"/>
                </a:lnTo>
                <a:lnTo>
                  <a:pt x="283" y="13"/>
                </a:lnTo>
                <a:lnTo>
                  <a:pt x="316" y="29"/>
                </a:lnTo>
                <a:lnTo>
                  <a:pt x="345" y="50"/>
                </a:lnTo>
                <a:lnTo>
                  <a:pt x="370" y="74"/>
                </a:lnTo>
                <a:lnTo>
                  <a:pt x="390" y="103"/>
                </a:lnTo>
                <a:lnTo>
                  <a:pt x="406" y="136"/>
                </a:lnTo>
                <a:lnTo>
                  <a:pt x="415" y="173"/>
                </a:lnTo>
                <a:lnTo>
                  <a:pt x="419" y="209"/>
                </a:lnTo>
                <a:lnTo>
                  <a:pt x="415" y="247"/>
                </a:lnTo>
                <a:lnTo>
                  <a:pt x="406" y="283"/>
                </a:lnTo>
                <a:lnTo>
                  <a:pt x="390" y="315"/>
                </a:lnTo>
                <a:lnTo>
                  <a:pt x="370" y="345"/>
                </a:lnTo>
                <a:lnTo>
                  <a:pt x="345" y="370"/>
                </a:lnTo>
                <a:lnTo>
                  <a:pt x="316" y="391"/>
                </a:lnTo>
                <a:lnTo>
                  <a:pt x="283" y="407"/>
                </a:lnTo>
                <a:lnTo>
                  <a:pt x="248" y="416"/>
                </a:lnTo>
                <a:lnTo>
                  <a:pt x="210" y="420"/>
                </a:lnTo>
                <a:lnTo>
                  <a:pt x="172" y="416"/>
                </a:lnTo>
                <a:lnTo>
                  <a:pt x="137" y="407"/>
                </a:lnTo>
                <a:lnTo>
                  <a:pt x="104" y="391"/>
                </a:lnTo>
                <a:lnTo>
                  <a:pt x="75" y="370"/>
                </a:lnTo>
                <a:lnTo>
                  <a:pt x="49" y="345"/>
                </a:lnTo>
                <a:lnTo>
                  <a:pt x="28" y="315"/>
                </a:lnTo>
                <a:lnTo>
                  <a:pt x="13" y="283"/>
                </a:lnTo>
                <a:lnTo>
                  <a:pt x="3" y="247"/>
                </a:lnTo>
                <a:lnTo>
                  <a:pt x="0" y="209"/>
                </a:lnTo>
                <a:lnTo>
                  <a:pt x="3" y="173"/>
                </a:lnTo>
                <a:lnTo>
                  <a:pt x="13" y="136"/>
                </a:lnTo>
                <a:lnTo>
                  <a:pt x="28" y="103"/>
                </a:lnTo>
                <a:lnTo>
                  <a:pt x="49" y="74"/>
                </a:lnTo>
                <a:lnTo>
                  <a:pt x="75" y="50"/>
                </a:lnTo>
                <a:lnTo>
                  <a:pt x="104" y="29"/>
                </a:lnTo>
                <a:lnTo>
                  <a:pt x="137" y="13"/>
                </a:lnTo>
                <a:lnTo>
                  <a:pt x="172" y="4"/>
                </a:lnTo>
                <a:lnTo>
                  <a:pt x="210" y="0"/>
                </a:lnTo>
                <a:close/>
              </a:path>
            </a:pathLst>
          </a:custGeom>
          <a:solidFill>
            <a:srgbClr val="85C401"/>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2" name="Freeform 9"/>
          <p:cNvSpPr>
            <a:spLocks/>
          </p:cNvSpPr>
          <p:nvPr/>
        </p:nvSpPr>
        <p:spPr bwMode="auto">
          <a:xfrm>
            <a:off x="4528605" y="3150803"/>
            <a:ext cx="755328" cy="751831"/>
          </a:xfrm>
          <a:custGeom>
            <a:avLst/>
            <a:gdLst>
              <a:gd name="T0" fmla="*/ 216 w 432"/>
              <a:gd name="T1" fmla="*/ 0 h 430"/>
              <a:gd name="T2" fmla="*/ 255 w 432"/>
              <a:gd name="T3" fmla="*/ 2 h 430"/>
              <a:gd name="T4" fmla="*/ 292 w 432"/>
              <a:gd name="T5" fmla="*/ 13 h 430"/>
              <a:gd name="T6" fmla="*/ 325 w 432"/>
              <a:gd name="T7" fmla="*/ 28 h 430"/>
              <a:gd name="T8" fmla="*/ 355 w 432"/>
              <a:gd name="T9" fmla="*/ 49 h 430"/>
              <a:gd name="T10" fmla="*/ 381 w 432"/>
              <a:gd name="T11" fmla="*/ 76 h 430"/>
              <a:gd name="T12" fmla="*/ 402 w 432"/>
              <a:gd name="T13" fmla="*/ 106 h 430"/>
              <a:gd name="T14" fmla="*/ 419 w 432"/>
              <a:gd name="T15" fmla="*/ 140 h 430"/>
              <a:gd name="T16" fmla="*/ 428 w 432"/>
              <a:gd name="T17" fmla="*/ 176 h 430"/>
              <a:gd name="T18" fmla="*/ 432 w 432"/>
              <a:gd name="T19" fmla="*/ 216 h 430"/>
              <a:gd name="T20" fmla="*/ 428 w 432"/>
              <a:gd name="T21" fmla="*/ 254 h 430"/>
              <a:gd name="T22" fmla="*/ 419 w 432"/>
              <a:gd name="T23" fmla="*/ 290 h 430"/>
              <a:gd name="T24" fmla="*/ 402 w 432"/>
              <a:gd name="T25" fmla="*/ 324 h 430"/>
              <a:gd name="T26" fmla="*/ 381 w 432"/>
              <a:gd name="T27" fmla="*/ 354 h 430"/>
              <a:gd name="T28" fmla="*/ 355 w 432"/>
              <a:gd name="T29" fmla="*/ 381 h 430"/>
              <a:gd name="T30" fmla="*/ 325 w 432"/>
              <a:gd name="T31" fmla="*/ 402 h 430"/>
              <a:gd name="T32" fmla="*/ 292 w 432"/>
              <a:gd name="T33" fmla="*/ 417 h 430"/>
              <a:gd name="T34" fmla="*/ 255 w 432"/>
              <a:gd name="T35" fmla="*/ 428 h 430"/>
              <a:gd name="T36" fmla="*/ 216 w 432"/>
              <a:gd name="T37" fmla="*/ 430 h 430"/>
              <a:gd name="T38" fmla="*/ 177 w 432"/>
              <a:gd name="T39" fmla="*/ 428 h 430"/>
              <a:gd name="T40" fmla="*/ 141 w 432"/>
              <a:gd name="T41" fmla="*/ 417 h 430"/>
              <a:gd name="T42" fmla="*/ 107 w 432"/>
              <a:gd name="T43" fmla="*/ 402 h 430"/>
              <a:gd name="T44" fmla="*/ 77 w 432"/>
              <a:gd name="T45" fmla="*/ 381 h 430"/>
              <a:gd name="T46" fmla="*/ 51 w 432"/>
              <a:gd name="T47" fmla="*/ 354 h 430"/>
              <a:gd name="T48" fmla="*/ 30 w 432"/>
              <a:gd name="T49" fmla="*/ 324 h 430"/>
              <a:gd name="T50" fmla="*/ 14 w 432"/>
              <a:gd name="T51" fmla="*/ 290 h 430"/>
              <a:gd name="T52" fmla="*/ 4 w 432"/>
              <a:gd name="T53" fmla="*/ 254 h 430"/>
              <a:gd name="T54" fmla="*/ 0 w 432"/>
              <a:gd name="T55" fmla="*/ 216 h 430"/>
              <a:gd name="T56" fmla="*/ 4 w 432"/>
              <a:gd name="T57" fmla="*/ 176 h 430"/>
              <a:gd name="T58" fmla="*/ 14 w 432"/>
              <a:gd name="T59" fmla="*/ 140 h 430"/>
              <a:gd name="T60" fmla="*/ 30 w 432"/>
              <a:gd name="T61" fmla="*/ 106 h 430"/>
              <a:gd name="T62" fmla="*/ 51 w 432"/>
              <a:gd name="T63" fmla="*/ 76 h 430"/>
              <a:gd name="T64" fmla="*/ 77 w 432"/>
              <a:gd name="T65" fmla="*/ 49 h 430"/>
              <a:gd name="T66" fmla="*/ 107 w 432"/>
              <a:gd name="T67" fmla="*/ 28 h 430"/>
              <a:gd name="T68" fmla="*/ 141 w 432"/>
              <a:gd name="T69" fmla="*/ 13 h 430"/>
              <a:gd name="T70" fmla="*/ 177 w 432"/>
              <a:gd name="T71" fmla="*/ 2 h 430"/>
              <a:gd name="T72" fmla="*/ 216 w 432"/>
              <a:gd name="T73"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2" h="430">
                <a:moveTo>
                  <a:pt x="216" y="0"/>
                </a:moveTo>
                <a:lnTo>
                  <a:pt x="255" y="2"/>
                </a:lnTo>
                <a:lnTo>
                  <a:pt x="292" y="13"/>
                </a:lnTo>
                <a:lnTo>
                  <a:pt x="325" y="28"/>
                </a:lnTo>
                <a:lnTo>
                  <a:pt x="355" y="49"/>
                </a:lnTo>
                <a:lnTo>
                  <a:pt x="381" y="76"/>
                </a:lnTo>
                <a:lnTo>
                  <a:pt x="402" y="106"/>
                </a:lnTo>
                <a:lnTo>
                  <a:pt x="419" y="140"/>
                </a:lnTo>
                <a:lnTo>
                  <a:pt x="428" y="176"/>
                </a:lnTo>
                <a:lnTo>
                  <a:pt x="432" y="216"/>
                </a:lnTo>
                <a:lnTo>
                  <a:pt x="428" y="254"/>
                </a:lnTo>
                <a:lnTo>
                  <a:pt x="419" y="290"/>
                </a:lnTo>
                <a:lnTo>
                  <a:pt x="402" y="324"/>
                </a:lnTo>
                <a:lnTo>
                  <a:pt x="381" y="354"/>
                </a:lnTo>
                <a:lnTo>
                  <a:pt x="355" y="381"/>
                </a:lnTo>
                <a:lnTo>
                  <a:pt x="325" y="402"/>
                </a:lnTo>
                <a:lnTo>
                  <a:pt x="292" y="417"/>
                </a:lnTo>
                <a:lnTo>
                  <a:pt x="255" y="428"/>
                </a:lnTo>
                <a:lnTo>
                  <a:pt x="216" y="430"/>
                </a:lnTo>
                <a:lnTo>
                  <a:pt x="177" y="428"/>
                </a:lnTo>
                <a:lnTo>
                  <a:pt x="141" y="417"/>
                </a:lnTo>
                <a:lnTo>
                  <a:pt x="107" y="402"/>
                </a:lnTo>
                <a:lnTo>
                  <a:pt x="77" y="381"/>
                </a:lnTo>
                <a:lnTo>
                  <a:pt x="51" y="354"/>
                </a:lnTo>
                <a:lnTo>
                  <a:pt x="30" y="324"/>
                </a:lnTo>
                <a:lnTo>
                  <a:pt x="14" y="290"/>
                </a:lnTo>
                <a:lnTo>
                  <a:pt x="4" y="254"/>
                </a:lnTo>
                <a:lnTo>
                  <a:pt x="0" y="216"/>
                </a:lnTo>
                <a:lnTo>
                  <a:pt x="4" y="176"/>
                </a:lnTo>
                <a:lnTo>
                  <a:pt x="14" y="140"/>
                </a:lnTo>
                <a:lnTo>
                  <a:pt x="30" y="106"/>
                </a:lnTo>
                <a:lnTo>
                  <a:pt x="51" y="76"/>
                </a:lnTo>
                <a:lnTo>
                  <a:pt x="77" y="49"/>
                </a:lnTo>
                <a:lnTo>
                  <a:pt x="107" y="28"/>
                </a:lnTo>
                <a:lnTo>
                  <a:pt x="141" y="13"/>
                </a:lnTo>
                <a:lnTo>
                  <a:pt x="177" y="2"/>
                </a:lnTo>
                <a:lnTo>
                  <a:pt x="216" y="0"/>
                </a:lnTo>
                <a:close/>
              </a:path>
            </a:pathLst>
          </a:custGeom>
          <a:solidFill>
            <a:srgbClr val="3EB8CD"/>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13" name="Freeform 6"/>
          <p:cNvSpPr>
            <a:spLocks/>
          </p:cNvSpPr>
          <p:nvPr/>
        </p:nvSpPr>
        <p:spPr bwMode="auto">
          <a:xfrm>
            <a:off x="5408070" y="533385"/>
            <a:ext cx="1867337" cy="1865590"/>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6595E"/>
          </a:solidFill>
          <a:ln w="0">
            <a:no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6" name="Freeform 11"/>
          <p:cNvSpPr>
            <a:spLocks/>
          </p:cNvSpPr>
          <p:nvPr/>
        </p:nvSpPr>
        <p:spPr bwMode="auto">
          <a:xfrm>
            <a:off x="6027021" y="4657963"/>
            <a:ext cx="732599" cy="732599"/>
          </a:xfrm>
          <a:custGeom>
            <a:avLst/>
            <a:gdLst>
              <a:gd name="T0" fmla="*/ 210 w 419"/>
              <a:gd name="T1" fmla="*/ 0 h 419"/>
              <a:gd name="T2" fmla="*/ 248 w 419"/>
              <a:gd name="T3" fmla="*/ 3 h 419"/>
              <a:gd name="T4" fmla="*/ 283 w 419"/>
              <a:gd name="T5" fmla="*/ 13 h 419"/>
              <a:gd name="T6" fmla="*/ 316 w 419"/>
              <a:gd name="T7" fmla="*/ 29 h 419"/>
              <a:gd name="T8" fmla="*/ 345 w 419"/>
              <a:gd name="T9" fmla="*/ 50 h 419"/>
              <a:gd name="T10" fmla="*/ 371 w 419"/>
              <a:gd name="T11" fmla="*/ 75 h 419"/>
              <a:gd name="T12" fmla="*/ 391 w 419"/>
              <a:gd name="T13" fmla="*/ 104 h 419"/>
              <a:gd name="T14" fmla="*/ 406 w 419"/>
              <a:gd name="T15" fmla="*/ 136 h 419"/>
              <a:gd name="T16" fmla="*/ 417 w 419"/>
              <a:gd name="T17" fmla="*/ 172 h 419"/>
              <a:gd name="T18" fmla="*/ 419 w 419"/>
              <a:gd name="T19" fmla="*/ 210 h 419"/>
              <a:gd name="T20" fmla="*/ 417 w 419"/>
              <a:gd name="T21" fmla="*/ 248 h 419"/>
              <a:gd name="T22" fmla="*/ 406 w 419"/>
              <a:gd name="T23" fmla="*/ 283 h 419"/>
              <a:gd name="T24" fmla="*/ 391 w 419"/>
              <a:gd name="T25" fmla="*/ 316 h 419"/>
              <a:gd name="T26" fmla="*/ 371 w 419"/>
              <a:gd name="T27" fmla="*/ 345 h 419"/>
              <a:gd name="T28" fmla="*/ 345 w 419"/>
              <a:gd name="T29" fmla="*/ 371 h 419"/>
              <a:gd name="T30" fmla="*/ 316 w 419"/>
              <a:gd name="T31" fmla="*/ 390 h 419"/>
              <a:gd name="T32" fmla="*/ 283 w 419"/>
              <a:gd name="T33" fmla="*/ 406 h 419"/>
              <a:gd name="T34" fmla="*/ 248 w 419"/>
              <a:gd name="T35" fmla="*/ 417 h 419"/>
              <a:gd name="T36" fmla="*/ 210 w 419"/>
              <a:gd name="T37" fmla="*/ 419 h 419"/>
              <a:gd name="T38" fmla="*/ 172 w 419"/>
              <a:gd name="T39" fmla="*/ 417 h 419"/>
              <a:gd name="T40" fmla="*/ 137 w 419"/>
              <a:gd name="T41" fmla="*/ 406 h 419"/>
              <a:gd name="T42" fmla="*/ 104 w 419"/>
              <a:gd name="T43" fmla="*/ 390 h 419"/>
              <a:gd name="T44" fmla="*/ 75 w 419"/>
              <a:gd name="T45" fmla="*/ 371 h 419"/>
              <a:gd name="T46" fmla="*/ 50 w 419"/>
              <a:gd name="T47" fmla="*/ 345 h 419"/>
              <a:gd name="T48" fmla="*/ 29 w 419"/>
              <a:gd name="T49" fmla="*/ 316 h 419"/>
              <a:gd name="T50" fmla="*/ 14 w 419"/>
              <a:gd name="T51" fmla="*/ 283 h 419"/>
              <a:gd name="T52" fmla="*/ 3 w 419"/>
              <a:gd name="T53" fmla="*/ 248 h 419"/>
              <a:gd name="T54" fmla="*/ 0 w 419"/>
              <a:gd name="T55" fmla="*/ 210 h 419"/>
              <a:gd name="T56" fmla="*/ 3 w 419"/>
              <a:gd name="T57" fmla="*/ 172 h 419"/>
              <a:gd name="T58" fmla="*/ 14 w 419"/>
              <a:gd name="T59" fmla="*/ 136 h 419"/>
              <a:gd name="T60" fmla="*/ 29 w 419"/>
              <a:gd name="T61" fmla="*/ 104 h 419"/>
              <a:gd name="T62" fmla="*/ 50 w 419"/>
              <a:gd name="T63" fmla="*/ 75 h 419"/>
              <a:gd name="T64" fmla="*/ 75 w 419"/>
              <a:gd name="T65" fmla="*/ 50 h 419"/>
              <a:gd name="T66" fmla="*/ 104 w 419"/>
              <a:gd name="T67" fmla="*/ 29 h 419"/>
              <a:gd name="T68" fmla="*/ 137 w 419"/>
              <a:gd name="T69" fmla="*/ 13 h 419"/>
              <a:gd name="T70" fmla="*/ 172 w 419"/>
              <a:gd name="T71" fmla="*/ 3 h 419"/>
              <a:gd name="T72" fmla="*/ 210 w 419"/>
              <a:gd name="T73"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19">
                <a:moveTo>
                  <a:pt x="210" y="0"/>
                </a:moveTo>
                <a:lnTo>
                  <a:pt x="248" y="3"/>
                </a:lnTo>
                <a:lnTo>
                  <a:pt x="283" y="13"/>
                </a:lnTo>
                <a:lnTo>
                  <a:pt x="316" y="29"/>
                </a:lnTo>
                <a:lnTo>
                  <a:pt x="345" y="50"/>
                </a:lnTo>
                <a:lnTo>
                  <a:pt x="371" y="75"/>
                </a:lnTo>
                <a:lnTo>
                  <a:pt x="391" y="104"/>
                </a:lnTo>
                <a:lnTo>
                  <a:pt x="406" y="136"/>
                </a:lnTo>
                <a:lnTo>
                  <a:pt x="417" y="172"/>
                </a:lnTo>
                <a:lnTo>
                  <a:pt x="419" y="210"/>
                </a:lnTo>
                <a:lnTo>
                  <a:pt x="417" y="248"/>
                </a:lnTo>
                <a:lnTo>
                  <a:pt x="406" y="283"/>
                </a:lnTo>
                <a:lnTo>
                  <a:pt x="391" y="316"/>
                </a:lnTo>
                <a:lnTo>
                  <a:pt x="371" y="345"/>
                </a:lnTo>
                <a:lnTo>
                  <a:pt x="345" y="371"/>
                </a:lnTo>
                <a:lnTo>
                  <a:pt x="316" y="390"/>
                </a:lnTo>
                <a:lnTo>
                  <a:pt x="283" y="406"/>
                </a:lnTo>
                <a:lnTo>
                  <a:pt x="248" y="417"/>
                </a:lnTo>
                <a:lnTo>
                  <a:pt x="210" y="419"/>
                </a:lnTo>
                <a:lnTo>
                  <a:pt x="172" y="417"/>
                </a:lnTo>
                <a:lnTo>
                  <a:pt x="137" y="406"/>
                </a:lnTo>
                <a:lnTo>
                  <a:pt x="104" y="390"/>
                </a:lnTo>
                <a:lnTo>
                  <a:pt x="75" y="371"/>
                </a:lnTo>
                <a:lnTo>
                  <a:pt x="50" y="345"/>
                </a:lnTo>
                <a:lnTo>
                  <a:pt x="29" y="316"/>
                </a:lnTo>
                <a:lnTo>
                  <a:pt x="14" y="283"/>
                </a:lnTo>
                <a:lnTo>
                  <a:pt x="3" y="248"/>
                </a:lnTo>
                <a:lnTo>
                  <a:pt x="0" y="210"/>
                </a:lnTo>
                <a:lnTo>
                  <a:pt x="3" y="172"/>
                </a:lnTo>
                <a:lnTo>
                  <a:pt x="14" y="136"/>
                </a:lnTo>
                <a:lnTo>
                  <a:pt x="29" y="104"/>
                </a:lnTo>
                <a:lnTo>
                  <a:pt x="50" y="75"/>
                </a:lnTo>
                <a:lnTo>
                  <a:pt x="75" y="50"/>
                </a:lnTo>
                <a:lnTo>
                  <a:pt x="104" y="29"/>
                </a:lnTo>
                <a:lnTo>
                  <a:pt x="137" y="13"/>
                </a:lnTo>
                <a:lnTo>
                  <a:pt x="172" y="3"/>
                </a:lnTo>
                <a:lnTo>
                  <a:pt x="210" y="0"/>
                </a:lnTo>
                <a:close/>
              </a:path>
            </a:pathLst>
          </a:custGeom>
          <a:solidFill>
            <a:srgbClr val="01AA8D"/>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7" name="Freeform 12"/>
          <p:cNvSpPr>
            <a:spLocks/>
          </p:cNvSpPr>
          <p:nvPr/>
        </p:nvSpPr>
        <p:spPr bwMode="auto">
          <a:xfrm>
            <a:off x="4025053" y="5112556"/>
            <a:ext cx="1867337" cy="1863840"/>
          </a:xfrm>
          <a:custGeom>
            <a:avLst/>
            <a:gdLst>
              <a:gd name="T0" fmla="*/ 534 w 1068"/>
              <a:gd name="T1" fmla="*/ 0 h 1066"/>
              <a:gd name="T2" fmla="*/ 601 w 1068"/>
              <a:gd name="T3" fmla="*/ 3 h 1066"/>
              <a:gd name="T4" fmla="*/ 665 w 1068"/>
              <a:gd name="T5" fmla="*/ 15 h 1066"/>
              <a:gd name="T6" fmla="*/ 727 w 1068"/>
              <a:gd name="T7" fmla="*/ 35 h 1066"/>
              <a:gd name="T8" fmla="*/ 785 w 1068"/>
              <a:gd name="T9" fmla="*/ 61 h 1066"/>
              <a:gd name="T10" fmla="*/ 839 w 1068"/>
              <a:gd name="T11" fmla="*/ 95 h 1066"/>
              <a:gd name="T12" fmla="*/ 889 w 1068"/>
              <a:gd name="T13" fmla="*/ 134 h 1066"/>
              <a:gd name="T14" fmla="*/ 933 w 1068"/>
              <a:gd name="T15" fmla="*/ 179 h 1066"/>
              <a:gd name="T16" fmla="*/ 973 w 1068"/>
              <a:gd name="T17" fmla="*/ 227 h 1066"/>
              <a:gd name="T18" fmla="*/ 1005 w 1068"/>
              <a:gd name="T19" fmla="*/ 282 h 1066"/>
              <a:gd name="T20" fmla="*/ 1032 w 1068"/>
              <a:gd name="T21" fmla="*/ 340 h 1066"/>
              <a:gd name="T22" fmla="*/ 1051 w 1068"/>
              <a:gd name="T23" fmla="*/ 401 h 1066"/>
              <a:gd name="T24" fmla="*/ 1064 w 1068"/>
              <a:gd name="T25" fmla="*/ 466 h 1066"/>
              <a:gd name="T26" fmla="*/ 1068 w 1068"/>
              <a:gd name="T27" fmla="*/ 534 h 1066"/>
              <a:gd name="T28" fmla="*/ 1064 w 1068"/>
              <a:gd name="T29" fmla="*/ 600 h 1066"/>
              <a:gd name="T30" fmla="*/ 1051 w 1068"/>
              <a:gd name="T31" fmla="*/ 665 h 1066"/>
              <a:gd name="T32" fmla="*/ 1032 w 1068"/>
              <a:gd name="T33" fmla="*/ 726 h 1066"/>
              <a:gd name="T34" fmla="*/ 1005 w 1068"/>
              <a:gd name="T35" fmla="*/ 784 h 1066"/>
              <a:gd name="T36" fmla="*/ 973 w 1068"/>
              <a:gd name="T37" fmla="*/ 839 h 1066"/>
              <a:gd name="T38" fmla="*/ 933 w 1068"/>
              <a:gd name="T39" fmla="*/ 887 h 1066"/>
              <a:gd name="T40" fmla="*/ 889 w 1068"/>
              <a:gd name="T41" fmla="*/ 933 h 1066"/>
              <a:gd name="T42" fmla="*/ 839 w 1068"/>
              <a:gd name="T43" fmla="*/ 971 h 1066"/>
              <a:gd name="T44" fmla="*/ 785 w 1068"/>
              <a:gd name="T45" fmla="*/ 1005 h 1066"/>
              <a:gd name="T46" fmla="*/ 727 w 1068"/>
              <a:gd name="T47" fmla="*/ 1031 h 1066"/>
              <a:gd name="T48" fmla="*/ 665 w 1068"/>
              <a:gd name="T49" fmla="*/ 1051 h 1066"/>
              <a:gd name="T50" fmla="*/ 601 w 1068"/>
              <a:gd name="T51" fmla="*/ 1063 h 1066"/>
              <a:gd name="T52" fmla="*/ 534 w 1068"/>
              <a:gd name="T53" fmla="*/ 1066 h 1066"/>
              <a:gd name="T54" fmla="*/ 467 w 1068"/>
              <a:gd name="T55" fmla="*/ 1063 h 1066"/>
              <a:gd name="T56" fmla="*/ 402 w 1068"/>
              <a:gd name="T57" fmla="*/ 1051 h 1066"/>
              <a:gd name="T58" fmla="*/ 340 w 1068"/>
              <a:gd name="T59" fmla="*/ 1031 h 1066"/>
              <a:gd name="T60" fmla="*/ 283 w 1068"/>
              <a:gd name="T61" fmla="*/ 1005 h 1066"/>
              <a:gd name="T62" fmla="*/ 229 w 1068"/>
              <a:gd name="T63" fmla="*/ 971 h 1066"/>
              <a:gd name="T64" fmla="*/ 179 w 1068"/>
              <a:gd name="T65" fmla="*/ 933 h 1066"/>
              <a:gd name="T66" fmla="*/ 135 w 1068"/>
              <a:gd name="T67" fmla="*/ 887 h 1066"/>
              <a:gd name="T68" fmla="*/ 95 w 1068"/>
              <a:gd name="T69" fmla="*/ 839 h 1066"/>
              <a:gd name="T70" fmla="*/ 63 w 1068"/>
              <a:gd name="T71" fmla="*/ 784 h 1066"/>
              <a:gd name="T72" fmla="*/ 35 w 1068"/>
              <a:gd name="T73" fmla="*/ 726 h 1066"/>
              <a:gd name="T74" fmla="*/ 16 w 1068"/>
              <a:gd name="T75" fmla="*/ 665 h 1066"/>
              <a:gd name="T76" fmla="*/ 4 w 1068"/>
              <a:gd name="T77" fmla="*/ 600 h 1066"/>
              <a:gd name="T78" fmla="*/ 0 w 1068"/>
              <a:gd name="T79" fmla="*/ 534 h 1066"/>
              <a:gd name="T80" fmla="*/ 4 w 1068"/>
              <a:gd name="T81" fmla="*/ 466 h 1066"/>
              <a:gd name="T82" fmla="*/ 16 w 1068"/>
              <a:gd name="T83" fmla="*/ 401 h 1066"/>
              <a:gd name="T84" fmla="*/ 35 w 1068"/>
              <a:gd name="T85" fmla="*/ 340 h 1066"/>
              <a:gd name="T86" fmla="*/ 63 w 1068"/>
              <a:gd name="T87" fmla="*/ 282 h 1066"/>
              <a:gd name="T88" fmla="*/ 95 w 1068"/>
              <a:gd name="T89" fmla="*/ 227 h 1066"/>
              <a:gd name="T90" fmla="*/ 135 w 1068"/>
              <a:gd name="T91" fmla="*/ 179 h 1066"/>
              <a:gd name="T92" fmla="*/ 179 w 1068"/>
              <a:gd name="T93" fmla="*/ 134 h 1066"/>
              <a:gd name="T94" fmla="*/ 229 w 1068"/>
              <a:gd name="T95" fmla="*/ 95 h 1066"/>
              <a:gd name="T96" fmla="*/ 283 w 1068"/>
              <a:gd name="T97" fmla="*/ 61 h 1066"/>
              <a:gd name="T98" fmla="*/ 340 w 1068"/>
              <a:gd name="T99" fmla="*/ 35 h 1066"/>
              <a:gd name="T100" fmla="*/ 402 w 1068"/>
              <a:gd name="T101" fmla="*/ 15 h 1066"/>
              <a:gd name="T102" fmla="*/ 467 w 1068"/>
              <a:gd name="T103" fmla="*/ 3 h 1066"/>
              <a:gd name="T104" fmla="*/ 534 w 1068"/>
              <a:gd name="T105" fmla="*/ 0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6">
                <a:moveTo>
                  <a:pt x="534" y="0"/>
                </a:moveTo>
                <a:lnTo>
                  <a:pt x="601" y="3"/>
                </a:lnTo>
                <a:lnTo>
                  <a:pt x="665" y="15"/>
                </a:lnTo>
                <a:lnTo>
                  <a:pt x="727" y="35"/>
                </a:lnTo>
                <a:lnTo>
                  <a:pt x="785" y="61"/>
                </a:lnTo>
                <a:lnTo>
                  <a:pt x="839" y="95"/>
                </a:lnTo>
                <a:lnTo>
                  <a:pt x="889" y="134"/>
                </a:lnTo>
                <a:lnTo>
                  <a:pt x="933" y="179"/>
                </a:lnTo>
                <a:lnTo>
                  <a:pt x="973" y="227"/>
                </a:lnTo>
                <a:lnTo>
                  <a:pt x="1005" y="282"/>
                </a:lnTo>
                <a:lnTo>
                  <a:pt x="1032" y="340"/>
                </a:lnTo>
                <a:lnTo>
                  <a:pt x="1051" y="401"/>
                </a:lnTo>
                <a:lnTo>
                  <a:pt x="1064" y="466"/>
                </a:lnTo>
                <a:lnTo>
                  <a:pt x="1068" y="534"/>
                </a:lnTo>
                <a:lnTo>
                  <a:pt x="1064" y="600"/>
                </a:lnTo>
                <a:lnTo>
                  <a:pt x="1051" y="665"/>
                </a:lnTo>
                <a:lnTo>
                  <a:pt x="1032" y="726"/>
                </a:lnTo>
                <a:lnTo>
                  <a:pt x="1005" y="784"/>
                </a:lnTo>
                <a:lnTo>
                  <a:pt x="973" y="839"/>
                </a:lnTo>
                <a:lnTo>
                  <a:pt x="933" y="887"/>
                </a:lnTo>
                <a:lnTo>
                  <a:pt x="889" y="933"/>
                </a:lnTo>
                <a:lnTo>
                  <a:pt x="839" y="971"/>
                </a:lnTo>
                <a:lnTo>
                  <a:pt x="785" y="1005"/>
                </a:lnTo>
                <a:lnTo>
                  <a:pt x="727" y="1031"/>
                </a:lnTo>
                <a:lnTo>
                  <a:pt x="665" y="1051"/>
                </a:lnTo>
                <a:lnTo>
                  <a:pt x="601" y="1063"/>
                </a:lnTo>
                <a:lnTo>
                  <a:pt x="534" y="1066"/>
                </a:lnTo>
                <a:lnTo>
                  <a:pt x="467" y="1063"/>
                </a:lnTo>
                <a:lnTo>
                  <a:pt x="402" y="1051"/>
                </a:lnTo>
                <a:lnTo>
                  <a:pt x="340" y="1031"/>
                </a:lnTo>
                <a:lnTo>
                  <a:pt x="283" y="1005"/>
                </a:lnTo>
                <a:lnTo>
                  <a:pt x="229" y="971"/>
                </a:lnTo>
                <a:lnTo>
                  <a:pt x="179" y="933"/>
                </a:lnTo>
                <a:lnTo>
                  <a:pt x="135" y="887"/>
                </a:lnTo>
                <a:lnTo>
                  <a:pt x="95" y="839"/>
                </a:lnTo>
                <a:lnTo>
                  <a:pt x="63" y="784"/>
                </a:lnTo>
                <a:lnTo>
                  <a:pt x="35" y="726"/>
                </a:lnTo>
                <a:lnTo>
                  <a:pt x="16" y="665"/>
                </a:lnTo>
                <a:lnTo>
                  <a:pt x="4" y="600"/>
                </a:lnTo>
                <a:lnTo>
                  <a:pt x="0" y="534"/>
                </a:lnTo>
                <a:lnTo>
                  <a:pt x="4" y="466"/>
                </a:lnTo>
                <a:lnTo>
                  <a:pt x="16" y="401"/>
                </a:lnTo>
                <a:lnTo>
                  <a:pt x="35" y="340"/>
                </a:lnTo>
                <a:lnTo>
                  <a:pt x="63" y="282"/>
                </a:lnTo>
                <a:lnTo>
                  <a:pt x="95" y="227"/>
                </a:lnTo>
                <a:lnTo>
                  <a:pt x="135" y="179"/>
                </a:lnTo>
                <a:lnTo>
                  <a:pt x="179" y="134"/>
                </a:lnTo>
                <a:lnTo>
                  <a:pt x="229" y="95"/>
                </a:lnTo>
                <a:lnTo>
                  <a:pt x="283" y="61"/>
                </a:lnTo>
                <a:lnTo>
                  <a:pt x="340" y="35"/>
                </a:lnTo>
                <a:lnTo>
                  <a:pt x="402" y="15"/>
                </a:lnTo>
                <a:lnTo>
                  <a:pt x="467" y="3"/>
                </a:lnTo>
                <a:lnTo>
                  <a:pt x="534" y="0"/>
                </a:lnTo>
                <a:close/>
              </a:path>
            </a:pathLst>
          </a:custGeom>
          <a:solidFill>
            <a:srgbClr val="56595E"/>
          </a:solidFill>
          <a:ln w="0">
            <a:no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3" name="Freeform 10"/>
          <p:cNvSpPr>
            <a:spLocks/>
          </p:cNvSpPr>
          <p:nvPr/>
        </p:nvSpPr>
        <p:spPr bwMode="auto">
          <a:xfrm>
            <a:off x="5673833" y="3535462"/>
            <a:ext cx="734347" cy="730849"/>
          </a:xfrm>
          <a:custGeom>
            <a:avLst/>
            <a:gdLst>
              <a:gd name="T0" fmla="*/ 210 w 420"/>
              <a:gd name="T1" fmla="*/ 0 h 418"/>
              <a:gd name="T2" fmla="*/ 247 w 420"/>
              <a:gd name="T3" fmla="*/ 2 h 418"/>
              <a:gd name="T4" fmla="*/ 282 w 420"/>
              <a:gd name="T5" fmla="*/ 13 h 418"/>
              <a:gd name="T6" fmla="*/ 315 w 420"/>
              <a:gd name="T7" fmla="*/ 28 h 418"/>
              <a:gd name="T8" fmla="*/ 345 w 420"/>
              <a:gd name="T9" fmla="*/ 49 h 418"/>
              <a:gd name="T10" fmla="*/ 370 w 420"/>
              <a:gd name="T11" fmla="*/ 74 h 418"/>
              <a:gd name="T12" fmla="*/ 391 w 420"/>
              <a:gd name="T13" fmla="*/ 103 h 418"/>
              <a:gd name="T14" fmla="*/ 407 w 420"/>
              <a:gd name="T15" fmla="*/ 136 h 418"/>
              <a:gd name="T16" fmla="*/ 416 w 420"/>
              <a:gd name="T17" fmla="*/ 171 h 418"/>
              <a:gd name="T18" fmla="*/ 420 w 420"/>
              <a:gd name="T19" fmla="*/ 209 h 418"/>
              <a:gd name="T20" fmla="*/ 416 w 420"/>
              <a:gd name="T21" fmla="*/ 247 h 418"/>
              <a:gd name="T22" fmla="*/ 407 w 420"/>
              <a:gd name="T23" fmla="*/ 282 h 418"/>
              <a:gd name="T24" fmla="*/ 391 w 420"/>
              <a:gd name="T25" fmla="*/ 315 h 418"/>
              <a:gd name="T26" fmla="*/ 370 w 420"/>
              <a:gd name="T27" fmla="*/ 344 h 418"/>
              <a:gd name="T28" fmla="*/ 345 w 420"/>
              <a:gd name="T29" fmla="*/ 370 h 418"/>
              <a:gd name="T30" fmla="*/ 315 w 420"/>
              <a:gd name="T31" fmla="*/ 390 h 418"/>
              <a:gd name="T32" fmla="*/ 282 w 420"/>
              <a:gd name="T33" fmla="*/ 405 h 418"/>
              <a:gd name="T34" fmla="*/ 247 w 420"/>
              <a:gd name="T35" fmla="*/ 416 h 418"/>
              <a:gd name="T36" fmla="*/ 210 w 420"/>
              <a:gd name="T37" fmla="*/ 418 h 418"/>
              <a:gd name="T38" fmla="*/ 172 w 420"/>
              <a:gd name="T39" fmla="*/ 416 h 418"/>
              <a:gd name="T40" fmla="*/ 137 w 420"/>
              <a:gd name="T41" fmla="*/ 405 h 418"/>
              <a:gd name="T42" fmla="*/ 104 w 420"/>
              <a:gd name="T43" fmla="*/ 390 h 418"/>
              <a:gd name="T44" fmla="*/ 74 w 420"/>
              <a:gd name="T45" fmla="*/ 370 h 418"/>
              <a:gd name="T46" fmla="*/ 49 w 420"/>
              <a:gd name="T47" fmla="*/ 344 h 418"/>
              <a:gd name="T48" fmla="*/ 28 w 420"/>
              <a:gd name="T49" fmla="*/ 315 h 418"/>
              <a:gd name="T50" fmla="*/ 13 w 420"/>
              <a:gd name="T51" fmla="*/ 282 h 418"/>
              <a:gd name="T52" fmla="*/ 3 w 420"/>
              <a:gd name="T53" fmla="*/ 247 h 418"/>
              <a:gd name="T54" fmla="*/ 0 w 420"/>
              <a:gd name="T55" fmla="*/ 209 h 418"/>
              <a:gd name="T56" fmla="*/ 3 w 420"/>
              <a:gd name="T57" fmla="*/ 171 h 418"/>
              <a:gd name="T58" fmla="*/ 13 w 420"/>
              <a:gd name="T59" fmla="*/ 136 h 418"/>
              <a:gd name="T60" fmla="*/ 28 w 420"/>
              <a:gd name="T61" fmla="*/ 103 h 418"/>
              <a:gd name="T62" fmla="*/ 49 w 420"/>
              <a:gd name="T63" fmla="*/ 74 h 418"/>
              <a:gd name="T64" fmla="*/ 74 w 420"/>
              <a:gd name="T65" fmla="*/ 49 h 418"/>
              <a:gd name="T66" fmla="*/ 104 w 420"/>
              <a:gd name="T67" fmla="*/ 28 h 418"/>
              <a:gd name="T68" fmla="*/ 137 w 420"/>
              <a:gd name="T69" fmla="*/ 13 h 418"/>
              <a:gd name="T70" fmla="*/ 172 w 420"/>
              <a:gd name="T71" fmla="*/ 2 h 418"/>
              <a:gd name="T72" fmla="*/ 210 w 420"/>
              <a:gd name="T73" fmla="*/ 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18">
                <a:moveTo>
                  <a:pt x="210" y="0"/>
                </a:moveTo>
                <a:lnTo>
                  <a:pt x="247" y="2"/>
                </a:lnTo>
                <a:lnTo>
                  <a:pt x="282" y="13"/>
                </a:lnTo>
                <a:lnTo>
                  <a:pt x="315" y="28"/>
                </a:lnTo>
                <a:lnTo>
                  <a:pt x="345" y="49"/>
                </a:lnTo>
                <a:lnTo>
                  <a:pt x="370" y="74"/>
                </a:lnTo>
                <a:lnTo>
                  <a:pt x="391" y="103"/>
                </a:lnTo>
                <a:lnTo>
                  <a:pt x="407" y="136"/>
                </a:lnTo>
                <a:lnTo>
                  <a:pt x="416" y="171"/>
                </a:lnTo>
                <a:lnTo>
                  <a:pt x="420" y="209"/>
                </a:lnTo>
                <a:lnTo>
                  <a:pt x="416" y="247"/>
                </a:lnTo>
                <a:lnTo>
                  <a:pt x="407" y="282"/>
                </a:lnTo>
                <a:lnTo>
                  <a:pt x="391" y="315"/>
                </a:lnTo>
                <a:lnTo>
                  <a:pt x="370" y="344"/>
                </a:lnTo>
                <a:lnTo>
                  <a:pt x="345" y="370"/>
                </a:lnTo>
                <a:lnTo>
                  <a:pt x="315" y="390"/>
                </a:lnTo>
                <a:lnTo>
                  <a:pt x="282" y="405"/>
                </a:lnTo>
                <a:lnTo>
                  <a:pt x="247" y="416"/>
                </a:lnTo>
                <a:lnTo>
                  <a:pt x="210" y="418"/>
                </a:lnTo>
                <a:lnTo>
                  <a:pt x="172" y="416"/>
                </a:lnTo>
                <a:lnTo>
                  <a:pt x="137" y="405"/>
                </a:lnTo>
                <a:lnTo>
                  <a:pt x="104" y="390"/>
                </a:lnTo>
                <a:lnTo>
                  <a:pt x="74" y="370"/>
                </a:lnTo>
                <a:lnTo>
                  <a:pt x="49" y="344"/>
                </a:lnTo>
                <a:lnTo>
                  <a:pt x="28" y="315"/>
                </a:lnTo>
                <a:lnTo>
                  <a:pt x="13" y="282"/>
                </a:lnTo>
                <a:lnTo>
                  <a:pt x="3" y="247"/>
                </a:lnTo>
                <a:lnTo>
                  <a:pt x="0" y="209"/>
                </a:lnTo>
                <a:lnTo>
                  <a:pt x="3" y="171"/>
                </a:lnTo>
                <a:lnTo>
                  <a:pt x="13" y="136"/>
                </a:lnTo>
                <a:lnTo>
                  <a:pt x="28" y="103"/>
                </a:lnTo>
                <a:lnTo>
                  <a:pt x="49" y="74"/>
                </a:lnTo>
                <a:lnTo>
                  <a:pt x="74" y="49"/>
                </a:lnTo>
                <a:lnTo>
                  <a:pt x="104" y="28"/>
                </a:lnTo>
                <a:lnTo>
                  <a:pt x="137" y="13"/>
                </a:lnTo>
                <a:lnTo>
                  <a:pt x="172" y="2"/>
                </a:lnTo>
                <a:lnTo>
                  <a:pt x="210" y="0"/>
                </a:lnTo>
                <a:close/>
              </a:path>
            </a:pathLst>
          </a:custGeom>
          <a:solidFill>
            <a:srgbClr val="FFA803"/>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74" name="TextBox 73">
            <a:extLst>
              <a:ext uri="{FF2B5EF4-FFF2-40B4-BE49-F238E27FC236}">
                <a16:creationId xmlns:a16="http://schemas.microsoft.com/office/drawing/2014/main" id="{EF71038C-E5DF-419C-8322-1F5B8DD83554}"/>
              </a:ext>
            </a:extLst>
          </p:cNvPr>
          <p:cNvSpPr txBox="1"/>
          <p:nvPr/>
        </p:nvSpPr>
        <p:spPr>
          <a:xfrm>
            <a:off x="370046" y="304456"/>
            <a:ext cx="5943600" cy="1046440"/>
          </a:xfrm>
          <a:prstGeom prst="rect">
            <a:avLst/>
          </a:prstGeom>
          <a:noFill/>
          <a:effectLst/>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77" name="Text Box 10">
            <a:extLst>
              <a:ext uri="{FF2B5EF4-FFF2-40B4-BE49-F238E27FC236}">
                <a16:creationId xmlns:a16="http://schemas.microsoft.com/office/drawing/2014/main" id="{7BA009C7-0F17-48D1-95C8-55DD0546FC57}"/>
              </a:ext>
            </a:extLst>
          </p:cNvPr>
          <p:cNvSpPr txBox="1">
            <a:spLocks noChangeArrowheads="1"/>
          </p:cNvSpPr>
          <p:nvPr/>
        </p:nvSpPr>
        <p:spPr bwMode="auto">
          <a:xfrm>
            <a:off x="8815784" y="1180200"/>
            <a:ext cx="3214635" cy="1308050"/>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7" name="Text Box 10">
            <a:extLst>
              <a:ext uri="{FF2B5EF4-FFF2-40B4-BE49-F238E27FC236}">
                <a16:creationId xmlns:a16="http://schemas.microsoft.com/office/drawing/2014/main" id="{8A112616-93FC-4958-A52E-1AE63869CBF2}"/>
              </a:ext>
            </a:extLst>
          </p:cNvPr>
          <p:cNvSpPr txBox="1">
            <a:spLocks noChangeArrowheads="1"/>
          </p:cNvSpPr>
          <p:nvPr/>
        </p:nvSpPr>
        <p:spPr bwMode="auto">
          <a:xfrm>
            <a:off x="7275407" y="4559371"/>
            <a:ext cx="4704304" cy="907941"/>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01AA8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5" name="Text Box 10">
            <a:extLst>
              <a:ext uri="{FF2B5EF4-FFF2-40B4-BE49-F238E27FC236}">
                <a16:creationId xmlns:a16="http://schemas.microsoft.com/office/drawing/2014/main" id="{8E5477B3-1C90-43F9-A0FA-3CE94DAA2805}"/>
              </a:ext>
            </a:extLst>
          </p:cNvPr>
          <p:cNvSpPr txBox="1">
            <a:spLocks noChangeArrowheads="1"/>
          </p:cNvSpPr>
          <p:nvPr/>
        </p:nvSpPr>
        <p:spPr bwMode="auto">
          <a:xfrm>
            <a:off x="6600508" y="3279247"/>
            <a:ext cx="4704304" cy="907941"/>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6" name="Text Box 10">
            <a:extLst>
              <a:ext uri="{FF2B5EF4-FFF2-40B4-BE49-F238E27FC236}">
                <a16:creationId xmlns:a16="http://schemas.microsoft.com/office/drawing/2014/main" id="{3E500D1E-F1A8-4AEC-AC7D-BE72C1E43097}"/>
              </a:ext>
            </a:extLst>
          </p:cNvPr>
          <p:cNvSpPr txBox="1">
            <a:spLocks noChangeArrowheads="1"/>
          </p:cNvSpPr>
          <p:nvPr/>
        </p:nvSpPr>
        <p:spPr bwMode="auto">
          <a:xfrm>
            <a:off x="193238" y="1870725"/>
            <a:ext cx="3803838" cy="1107996"/>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7" name="Text Box 10">
            <a:extLst>
              <a:ext uri="{FF2B5EF4-FFF2-40B4-BE49-F238E27FC236}">
                <a16:creationId xmlns:a16="http://schemas.microsoft.com/office/drawing/2014/main" id="{8B1C3BB3-86A0-4195-A1B2-78FE7278E03A}"/>
              </a:ext>
            </a:extLst>
          </p:cNvPr>
          <p:cNvSpPr txBox="1">
            <a:spLocks noChangeArrowheads="1"/>
          </p:cNvSpPr>
          <p:nvPr/>
        </p:nvSpPr>
        <p:spPr bwMode="auto">
          <a:xfrm>
            <a:off x="587284" y="3298883"/>
            <a:ext cx="3586387" cy="1107996"/>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2" name="TextBox 11">
            <a:extLst>
              <a:ext uri="{FF2B5EF4-FFF2-40B4-BE49-F238E27FC236}">
                <a16:creationId xmlns:a16="http://schemas.microsoft.com/office/drawing/2014/main" id="{8DED6766-6E13-4293-BAF4-61937BEC807D}"/>
              </a:ext>
            </a:extLst>
          </p:cNvPr>
          <p:cNvSpPr txBox="1"/>
          <p:nvPr/>
        </p:nvSpPr>
        <p:spPr>
          <a:xfrm>
            <a:off x="7754480" y="1291803"/>
            <a:ext cx="692383" cy="338554"/>
          </a:xfrm>
          <a:prstGeom prst="rect">
            <a:avLst/>
          </a:prstGeom>
          <a:noFill/>
          <a:effectLst/>
        </p:spPr>
        <p:txBody>
          <a:bodyPr wrap="square" rtlCol="0">
            <a:spAutoFit/>
          </a:bodyPr>
          <a:lstStyle/>
          <a:p>
            <a:pPr algn="ctr"/>
            <a:r>
              <a:rPr lang="en-US" sz="1600" dirty="0">
                <a:solidFill>
                  <a:schemeClr val="bg1"/>
                </a:solidFill>
              </a:rPr>
              <a:t>$123</a:t>
            </a:r>
          </a:p>
        </p:txBody>
      </p:sp>
      <p:sp>
        <p:nvSpPr>
          <p:cNvPr id="98" name="TextBox 97">
            <a:extLst>
              <a:ext uri="{FF2B5EF4-FFF2-40B4-BE49-F238E27FC236}">
                <a16:creationId xmlns:a16="http://schemas.microsoft.com/office/drawing/2014/main" id="{5C4408A4-FF7C-4A36-AB13-130F7107BA80}"/>
              </a:ext>
            </a:extLst>
          </p:cNvPr>
          <p:cNvSpPr txBox="1"/>
          <p:nvPr/>
        </p:nvSpPr>
        <p:spPr>
          <a:xfrm>
            <a:off x="4493100" y="2171046"/>
            <a:ext cx="692383" cy="338554"/>
          </a:xfrm>
          <a:prstGeom prst="rect">
            <a:avLst/>
          </a:prstGeom>
          <a:noFill/>
          <a:effectLst/>
        </p:spPr>
        <p:txBody>
          <a:bodyPr wrap="square" rtlCol="0">
            <a:spAutoFit/>
          </a:bodyPr>
          <a:lstStyle/>
          <a:p>
            <a:pPr algn="ctr"/>
            <a:r>
              <a:rPr lang="en-US" sz="1600" dirty="0">
                <a:solidFill>
                  <a:schemeClr val="bg1"/>
                </a:solidFill>
              </a:rPr>
              <a:t>$251</a:t>
            </a:r>
          </a:p>
        </p:txBody>
      </p:sp>
      <p:sp>
        <p:nvSpPr>
          <p:cNvPr id="99" name="TextBox 98">
            <a:extLst>
              <a:ext uri="{FF2B5EF4-FFF2-40B4-BE49-F238E27FC236}">
                <a16:creationId xmlns:a16="http://schemas.microsoft.com/office/drawing/2014/main" id="{2C7243CD-2193-4A77-9173-3BACA2A5EA0A}"/>
              </a:ext>
            </a:extLst>
          </p:cNvPr>
          <p:cNvSpPr txBox="1"/>
          <p:nvPr/>
        </p:nvSpPr>
        <p:spPr>
          <a:xfrm>
            <a:off x="4560077" y="3351401"/>
            <a:ext cx="692383" cy="338554"/>
          </a:xfrm>
          <a:prstGeom prst="rect">
            <a:avLst/>
          </a:prstGeom>
          <a:noFill/>
          <a:effectLst/>
        </p:spPr>
        <p:txBody>
          <a:bodyPr wrap="square" rtlCol="0">
            <a:spAutoFit/>
          </a:bodyPr>
          <a:lstStyle/>
          <a:p>
            <a:pPr algn="ctr"/>
            <a:r>
              <a:rPr lang="en-US" sz="1600" dirty="0">
                <a:solidFill>
                  <a:schemeClr val="bg1"/>
                </a:solidFill>
              </a:rPr>
              <a:t>$179</a:t>
            </a:r>
          </a:p>
        </p:txBody>
      </p:sp>
      <p:sp>
        <p:nvSpPr>
          <p:cNvPr id="100" name="TextBox 99">
            <a:extLst>
              <a:ext uri="{FF2B5EF4-FFF2-40B4-BE49-F238E27FC236}">
                <a16:creationId xmlns:a16="http://schemas.microsoft.com/office/drawing/2014/main" id="{E654DEE7-8EED-494E-A1FB-78B5C90D6840}"/>
              </a:ext>
            </a:extLst>
          </p:cNvPr>
          <p:cNvSpPr txBox="1"/>
          <p:nvPr/>
        </p:nvSpPr>
        <p:spPr>
          <a:xfrm>
            <a:off x="5680829" y="3736596"/>
            <a:ext cx="692383" cy="338554"/>
          </a:xfrm>
          <a:prstGeom prst="rect">
            <a:avLst/>
          </a:prstGeom>
          <a:noFill/>
          <a:effectLst/>
        </p:spPr>
        <p:txBody>
          <a:bodyPr wrap="square" rtlCol="0">
            <a:spAutoFit/>
          </a:bodyPr>
          <a:lstStyle/>
          <a:p>
            <a:pPr algn="ctr"/>
            <a:r>
              <a:rPr lang="en-US" sz="1600" dirty="0">
                <a:solidFill>
                  <a:schemeClr val="bg1"/>
                </a:solidFill>
              </a:rPr>
              <a:t>$108</a:t>
            </a:r>
          </a:p>
        </p:txBody>
      </p:sp>
      <p:sp>
        <p:nvSpPr>
          <p:cNvPr id="101" name="TextBox 100">
            <a:extLst>
              <a:ext uri="{FF2B5EF4-FFF2-40B4-BE49-F238E27FC236}">
                <a16:creationId xmlns:a16="http://schemas.microsoft.com/office/drawing/2014/main" id="{D7311F8E-81D9-45EB-B5AE-569457E850BD}"/>
              </a:ext>
            </a:extLst>
          </p:cNvPr>
          <p:cNvSpPr txBox="1"/>
          <p:nvPr/>
        </p:nvSpPr>
        <p:spPr>
          <a:xfrm>
            <a:off x="6044505" y="4854985"/>
            <a:ext cx="692383" cy="338554"/>
          </a:xfrm>
          <a:prstGeom prst="rect">
            <a:avLst/>
          </a:prstGeom>
          <a:noFill/>
          <a:effectLst/>
        </p:spPr>
        <p:txBody>
          <a:bodyPr wrap="square" rtlCol="0">
            <a:spAutoFit/>
          </a:bodyPr>
          <a:lstStyle/>
          <a:p>
            <a:pPr algn="ctr"/>
            <a:r>
              <a:rPr lang="en-US" sz="1600" dirty="0">
                <a:solidFill>
                  <a:schemeClr val="bg1"/>
                </a:solidFill>
              </a:rPr>
              <a:t>$289</a:t>
            </a:r>
          </a:p>
        </p:txBody>
      </p:sp>
      <p:grpSp>
        <p:nvGrpSpPr>
          <p:cNvPr id="102" name="Group 101">
            <a:extLst>
              <a:ext uri="{FF2B5EF4-FFF2-40B4-BE49-F238E27FC236}">
                <a16:creationId xmlns:a16="http://schemas.microsoft.com/office/drawing/2014/main" id="{84925163-3BDA-427E-BF85-5983C47C2546}"/>
              </a:ext>
            </a:extLst>
          </p:cNvPr>
          <p:cNvGrpSpPr>
            <a:grpSpLocks noChangeAspect="1"/>
          </p:cNvGrpSpPr>
          <p:nvPr/>
        </p:nvGrpSpPr>
        <p:grpSpPr>
          <a:xfrm>
            <a:off x="5993606" y="1229156"/>
            <a:ext cx="640080" cy="487402"/>
            <a:chOff x="3694113" y="3481388"/>
            <a:chExt cx="173038" cy="131763"/>
          </a:xfrm>
          <a:solidFill>
            <a:schemeClr val="bg1"/>
          </a:solidFill>
          <a:effectLst/>
        </p:grpSpPr>
        <p:sp>
          <p:nvSpPr>
            <p:cNvPr id="103" name="Freeform 38">
              <a:extLst>
                <a:ext uri="{FF2B5EF4-FFF2-40B4-BE49-F238E27FC236}">
                  <a16:creationId xmlns:a16="http://schemas.microsoft.com/office/drawing/2014/main" id="{EE3B384E-9F6E-45B2-B777-EBD62E5F0915}"/>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39">
              <a:extLst>
                <a:ext uri="{FF2B5EF4-FFF2-40B4-BE49-F238E27FC236}">
                  <a16:creationId xmlns:a16="http://schemas.microsoft.com/office/drawing/2014/main" id="{3DAAEBF1-802F-4143-AEA7-1C89D1FCF44F}"/>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0">
              <a:extLst>
                <a:ext uri="{FF2B5EF4-FFF2-40B4-BE49-F238E27FC236}">
                  <a16:creationId xmlns:a16="http://schemas.microsoft.com/office/drawing/2014/main" id="{7A35AB2E-2C46-45BC-A68E-C7CE44BB01E1}"/>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1">
              <a:extLst>
                <a:ext uri="{FF2B5EF4-FFF2-40B4-BE49-F238E27FC236}">
                  <a16:creationId xmlns:a16="http://schemas.microsoft.com/office/drawing/2014/main" id="{271068BD-7D09-4D82-AA7C-89D7182631C6}"/>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7" name="Freeform 296">
            <a:extLst>
              <a:ext uri="{FF2B5EF4-FFF2-40B4-BE49-F238E27FC236}">
                <a16:creationId xmlns:a16="http://schemas.microsoft.com/office/drawing/2014/main" id="{1A62662B-E4DF-40BC-A9F2-D9F9D825168D}"/>
              </a:ext>
            </a:extLst>
          </p:cNvPr>
          <p:cNvSpPr>
            <a:spLocks noChangeAspect="1" noEditPoints="1"/>
          </p:cNvSpPr>
          <p:nvPr/>
        </p:nvSpPr>
        <p:spPr bwMode="auto">
          <a:xfrm>
            <a:off x="4682608" y="5724436"/>
            <a:ext cx="459130" cy="64008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rgbClr val="FFFFFF"/>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40902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18" presetClass="entr" presetSubtype="12"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strips(downLeft)">
                                      <p:cBhvr>
                                        <p:cTn id="22" dur="1000"/>
                                        <p:tgtEl>
                                          <p:spTgt spid="1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fade">
                                      <p:cBhvr>
                                        <p:cTn id="26" dur="1000"/>
                                        <p:tgtEl>
                                          <p:spTgt spid="77"/>
                                        </p:tgtEl>
                                      </p:cBhvr>
                                    </p:animEffect>
                                    <p:anim calcmode="lin" valueType="num">
                                      <p:cBhvr>
                                        <p:cTn id="27" dur="1000" fill="hold"/>
                                        <p:tgtEl>
                                          <p:spTgt spid="77"/>
                                        </p:tgtEl>
                                        <p:attrNameLst>
                                          <p:attrName>ppt_x</p:attrName>
                                        </p:attrNameLst>
                                      </p:cBhvr>
                                      <p:tavLst>
                                        <p:tav tm="0">
                                          <p:val>
                                            <p:strVal val="#ppt_x"/>
                                          </p:val>
                                        </p:tav>
                                        <p:tav tm="100000">
                                          <p:val>
                                            <p:strVal val="#ppt_x"/>
                                          </p:val>
                                        </p:tav>
                                      </p:tavLst>
                                    </p:anim>
                                    <p:anim calcmode="lin" valueType="num">
                                      <p:cBhvr>
                                        <p:cTn id="28" dur="1000" fill="hold"/>
                                        <p:tgtEl>
                                          <p:spTgt spid="7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nodeType="withEffect">
                                  <p:stCondLst>
                                    <p:cond delay="0"/>
                                  </p:stCondLst>
                                  <p:childTnLst>
                                    <p:set>
                                      <p:cBhvr>
                                        <p:cTn id="36" dur="1" fill="hold">
                                          <p:stCondLst>
                                            <p:cond delay="0"/>
                                          </p:stCondLst>
                                        </p:cTn>
                                        <p:tgtEl>
                                          <p:spTgt spid="102"/>
                                        </p:tgtEl>
                                        <p:attrNameLst>
                                          <p:attrName>style.visibility</p:attrName>
                                        </p:attrNameLst>
                                      </p:cBhvr>
                                      <p:to>
                                        <p:strVal val="visible"/>
                                      </p:to>
                                    </p:set>
                                    <p:anim calcmode="lin" valueType="num">
                                      <p:cBhvr>
                                        <p:cTn id="37" dur="500" fill="hold"/>
                                        <p:tgtEl>
                                          <p:spTgt spid="102"/>
                                        </p:tgtEl>
                                        <p:attrNameLst>
                                          <p:attrName>ppt_w</p:attrName>
                                        </p:attrNameLst>
                                      </p:cBhvr>
                                      <p:tavLst>
                                        <p:tav tm="0">
                                          <p:val>
                                            <p:fltVal val="0"/>
                                          </p:val>
                                        </p:tav>
                                        <p:tav tm="100000">
                                          <p:val>
                                            <p:strVal val="#ppt_w"/>
                                          </p:val>
                                        </p:tav>
                                      </p:tavLst>
                                    </p:anim>
                                    <p:anim calcmode="lin" valueType="num">
                                      <p:cBhvr>
                                        <p:cTn id="38" dur="500" fill="hold"/>
                                        <p:tgtEl>
                                          <p:spTgt spid="102"/>
                                        </p:tgtEl>
                                        <p:attrNameLst>
                                          <p:attrName>ppt_h</p:attrName>
                                        </p:attrNameLst>
                                      </p:cBhvr>
                                      <p:tavLst>
                                        <p:tav tm="0">
                                          <p:val>
                                            <p:fltVal val="0"/>
                                          </p:val>
                                        </p:tav>
                                        <p:tav tm="100000">
                                          <p:val>
                                            <p:strVal val="#ppt_h"/>
                                          </p:val>
                                        </p:tav>
                                      </p:tavLst>
                                    </p:anim>
                                    <p:animEffect transition="in" filter="fade">
                                      <p:cBhvr>
                                        <p:cTn id="39" dur="500"/>
                                        <p:tgtEl>
                                          <p:spTgt spid="102"/>
                                        </p:tgtEl>
                                      </p:cBhvr>
                                    </p:animEffect>
                                  </p:childTnLst>
                                </p:cTn>
                              </p:par>
                            </p:childTnLst>
                          </p:cTn>
                        </p:par>
                        <p:par>
                          <p:cTn id="40" fill="hold">
                            <p:stCondLst>
                              <p:cond delay="3500"/>
                            </p:stCondLst>
                            <p:childTnLst>
                              <p:par>
                                <p:cTn id="41" presetID="18" presetClass="entr" presetSubtype="12"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strips(downLeft)">
                                      <p:cBhvr>
                                        <p:cTn id="43" dur="1000"/>
                                        <p:tgtEl>
                                          <p:spTgt spid="30"/>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8"/>
                                        </p:tgtEl>
                                        <p:attrNameLst>
                                          <p:attrName>style.visibility</p:attrName>
                                        </p:attrNameLst>
                                      </p:cBhvr>
                                      <p:to>
                                        <p:strVal val="visible"/>
                                      </p:to>
                                    </p:set>
                                    <p:anim calcmode="lin" valueType="num">
                                      <p:cBhvr>
                                        <p:cTn id="52" dur="500" fill="hold"/>
                                        <p:tgtEl>
                                          <p:spTgt spid="98"/>
                                        </p:tgtEl>
                                        <p:attrNameLst>
                                          <p:attrName>ppt_w</p:attrName>
                                        </p:attrNameLst>
                                      </p:cBhvr>
                                      <p:tavLst>
                                        <p:tav tm="0">
                                          <p:val>
                                            <p:fltVal val="0"/>
                                          </p:val>
                                        </p:tav>
                                        <p:tav tm="100000">
                                          <p:val>
                                            <p:strVal val="#ppt_w"/>
                                          </p:val>
                                        </p:tav>
                                      </p:tavLst>
                                    </p:anim>
                                    <p:anim calcmode="lin" valueType="num">
                                      <p:cBhvr>
                                        <p:cTn id="53" dur="500" fill="hold"/>
                                        <p:tgtEl>
                                          <p:spTgt spid="98"/>
                                        </p:tgtEl>
                                        <p:attrNameLst>
                                          <p:attrName>ppt_h</p:attrName>
                                        </p:attrNameLst>
                                      </p:cBhvr>
                                      <p:tavLst>
                                        <p:tav tm="0">
                                          <p:val>
                                            <p:fltVal val="0"/>
                                          </p:val>
                                        </p:tav>
                                        <p:tav tm="100000">
                                          <p:val>
                                            <p:strVal val="#ppt_h"/>
                                          </p:val>
                                        </p:tav>
                                      </p:tavLst>
                                    </p:anim>
                                    <p:animEffect transition="in" filter="fade">
                                      <p:cBhvr>
                                        <p:cTn id="54" dur="500"/>
                                        <p:tgtEl>
                                          <p:spTgt spid="98"/>
                                        </p:tgtEl>
                                      </p:cBhvr>
                                    </p:animEffect>
                                  </p:childTnLst>
                                </p:cTn>
                              </p:par>
                            </p:childTnLst>
                          </p:cTn>
                        </p:par>
                        <p:par>
                          <p:cTn id="55" fill="hold">
                            <p:stCondLst>
                              <p:cond delay="5000"/>
                            </p:stCondLst>
                            <p:childTnLst>
                              <p:par>
                                <p:cTn id="56" presetID="18" presetClass="entr" presetSubtype="12"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strips(downLeft)">
                                      <p:cBhvr>
                                        <p:cTn id="58" dur="1000"/>
                                        <p:tgtEl>
                                          <p:spTgt spid="31"/>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1000"/>
                                        <p:tgtEl>
                                          <p:spTgt spid="96"/>
                                        </p:tgtEl>
                                      </p:cBhvr>
                                    </p:animEffect>
                                    <p:anim calcmode="lin" valueType="num">
                                      <p:cBhvr>
                                        <p:cTn id="63" dur="1000" fill="hold"/>
                                        <p:tgtEl>
                                          <p:spTgt spid="96"/>
                                        </p:tgtEl>
                                        <p:attrNameLst>
                                          <p:attrName>ppt_x</p:attrName>
                                        </p:attrNameLst>
                                      </p:cBhvr>
                                      <p:tavLst>
                                        <p:tav tm="0">
                                          <p:val>
                                            <p:strVal val="#ppt_x"/>
                                          </p:val>
                                        </p:tav>
                                        <p:tav tm="100000">
                                          <p:val>
                                            <p:strVal val="#ppt_x"/>
                                          </p:val>
                                        </p:tav>
                                      </p:tavLst>
                                    </p:anim>
                                    <p:anim calcmode="lin" valueType="num">
                                      <p:cBhvr>
                                        <p:cTn id="64" dur="1000" fill="hold"/>
                                        <p:tgtEl>
                                          <p:spTgt spid="96"/>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ppt_w</p:attrName>
                                        </p:attrNameLst>
                                      </p:cBhvr>
                                      <p:tavLst>
                                        <p:tav tm="0">
                                          <p:val>
                                            <p:fltVal val="0"/>
                                          </p:val>
                                        </p:tav>
                                        <p:tav tm="100000">
                                          <p:val>
                                            <p:strVal val="#ppt_w"/>
                                          </p:val>
                                        </p:tav>
                                      </p:tavLst>
                                    </p:anim>
                                    <p:anim calcmode="lin" valueType="num">
                                      <p:cBhvr>
                                        <p:cTn id="69" dur="500" fill="hold"/>
                                        <p:tgtEl>
                                          <p:spTgt spid="22"/>
                                        </p:tgtEl>
                                        <p:attrNameLst>
                                          <p:attrName>ppt_h</p:attrName>
                                        </p:attrNameLst>
                                      </p:cBhvr>
                                      <p:tavLst>
                                        <p:tav tm="0">
                                          <p:val>
                                            <p:fltVal val="0"/>
                                          </p:val>
                                        </p:tav>
                                        <p:tav tm="100000">
                                          <p:val>
                                            <p:strVal val="#ppt_h"/>
                                          </p:val>
                                        </p:tav>
                                      </p:tavLst>
                                    </p:anim>
                                    <p:animEffect transition="in" filter="fade">
                                      <p:cBhvr>
                                        <p:cTn id="70" dur="500"/>
                                        <p:tgtEl>
                                          <p:spTgt spid="22"/>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7500"/>
                            </p:stCondLst>
                            <p:childTnLst>
                              <p:par>
                                <p:cTn id="77" presetID="18" presetClass="entr" presetSubtype="6"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strips(downRight)">
                                      <p:cBhvr>
                                        <p:cTn id="79" dur="750"/>
                                        <p:tgtEl>
                                          <p:spTgt spid="32"/>
                                        </p:tgtEl>
                                      </p:cBhvr>
                                    </p:animEffect>
                                  </p:childTnLst>
                                </p:cTn>
                              </p:par>
                            </p:childTnLst>
                          </p:cTn>
                        </p:par>
                        <p:par>
                          <p:cTn id="80" fill="hold">
                            <p:stCondLst>
                              <p:cond delay="8250"/>
                            </p:stCondLst>
                            <p:childTnLst>
                              <p:par>
                                <p:cTn id="81" presetID="42"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1000" fill="hold"/>
                                        <p:tgtEl>
                                          <p:spTgt spid="97"/>
                                        </p:tgtEl>
                                        <p:attrNameLst>
                                          <p:attrName>ppt_y</p:attrName>
                                        </p:attrNameLst>
                                      </p:cBhvr>
                                      <p:tavLst>
                                        <p:tav tm="0">
                                          <p:val>
                                            <p:strVal val="#ppt_y+.1"/>
                                          </p:val>
                                        </p:tav>
                                        <p:tav tm="100000">
                                          <p:val>
                                            <p:strVal val="#ppt_y"/>
                                          </p:val>
                                        </p:tav>
                                      </p:tavLst>
                                    </p:anim>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 calcmode="lin" valueType="num">
                                      <p:cBhvr>
                                        <p:cTn id="89" dur="500" fill="hold"/>
                                        <p:tgtEl>
                                          <p:spTgt spid="23"/>
                                        </p:tgtEl>
                                        <p:attrNameLst>
                                          <p:attrName>ppt_w</p:attrName>
                                        </p:attrNameLst>
                                      </p:cBhvr>
                                      <p:tavLst>
                                        <p:tav tm="0">
                                          <p:val>
                                            <p:fltVal val="0"/>
                                          </p:val>
                                        </p:tav>
                                        <p:tav tm="100000">
                                          <p:val>
                                            <p:strVal val="#ppt_w"/>
                                          </p:val>
                                        </p:tav>
                                      </p:tavLst>
                                    </p:anim>
                                    <p:anim calcmode="lin" valueType="num">
                                      <p:cBhvr>
                                        <p:cTn id="90" dur="500" fill="hold"/>
                                        <p:tgtEl>
                                          <p:spTgt spid="23"/>
                                        </p:tgtEl>
                                        <p:attrNameLst>
                                          <p:attrName>ppt_h</p:attrName>
                                        </p:attrNameLst>
                                      </p:cBhvr>
                                      <p:tavLst>
                                        <p:tav tm="0">
                                          <p:val>
                                            <p:fltVal val="0"/>
                                          </p:val>
                                        </p:tav>
                                        <p:tav tm="100000">
                                          <p:val>
                                            <p:strVal val="#ppt_h"/>
                                          </p:val>
                                        </p:tav>
                                      </p:tavLst>
                                    </p:anim>
                                    <p:animEffect transition="in" filter="fade">
                                      <p:cBhvr>
                                        <p:cTn id="91" dur="500"/>
                                        <p:tgtEl>
                                          <p:spTgt spid="23"/>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00"/>
                                        </p:tgtEl>
                                        <p:attrNameLst>
                                          <p:attrName>style.visibility</p:attrName>
                                        </p:attrNameLst>
                                      </p:cBhvr>
                                      <p:to>
                                        <p:strVal val="visible"/>
                                      </p:to>
                                    </p:set>
                                    <p:anim calcmode="lin" valueType="num">
                                      <p:cBhvr>
                                        <p:cTn id="94" dur="500" fill="hold"/>
                                        <p:tgtEl>
                                          <p:spTgt spid="100"/>
                                        </p:tgtEl>
                                        <p:attrNameLst>
                                          <p:attrName>ppt_w</p:attrName>
                                        </p:attrNameLst>
                                      </p:cBhvr>
                                      <p:tavLst>
                                        <p:tav tm="0">
                                          <p:val>
                                            <p:fltVal val="0"/>
                                          </p:val>
                                        </p:tav>
                                        <p:tav tm="100000">
                                          <p:val>
                                            <p:strVal val="#ppt_w"/>
                                          </p:val>
                                        </p:tav>
                                      </p:tavLst>
                                    </p:anim>
                                    <p:anim calcmode="lin" valueType="num">
                                      <p:cBhvr>
                                        <p:cTn id="95" dur="500" fill="hold"/>
                                        <p:tgtEl>
                                          <p:spTgt spid="100"/>
                                        </p:tgtEl>
                                        <p:attrNameLst>
                                          <p:attrName>ppt_h</p:attrName>
                                        </p:attrNameLst>
                                      </p:cBhvr>
                                      <p:tavLst>
                                        <p:tav tm="0">
                                          <p:val>
                                            <p:fltVal val="0"/>
                                          </p:val>
                                        </p:tav>
                                        <p:tav tm="100000">
                                          <p:val>
                                            <p:strVal val="#ppt_h"/>
                                          </p:val>
                                        </p:tav>
                                      </p:tavLst>
                                    </p:anim>
                                    <p:animEffect transition="in" filter="fade">
                                      <p:cBhvr>
                                        <p:cTn id="96" dur="500"/>
                                        <p:tgtEl>
                                          <p:spTgt spid="100"/>
                                        </p:tgtEl>
                                      </p:cBhvr>
                                    </p:animEffect>
                                  </p:childTnLst>
                                </p:cTn>
                              </p:par>
                            </p:childTnLst>
                          </p:cTn>
                        </p:par>
                        <p:par>
                          <p:cTn id="97" fill="hold">
                            <p:stCondLst>
                              <p:cond delay="9750"/>
                            </p:stCondLst>
                            <p:childTnLst>
                              <p:par>
                                <p:cTn id="98" presetID="18" presetClass="entr" presetSubtype="6" fill="hold" grpId="0" nodeType="after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strips(downRight)">
                                      <p:cBhvr>
                                        <p:cTn id="100" dur="750"/>
                                        <p:tgtEl>
                                          <p:spTgt spid="33"/>
                                        </p:tgtEl>
                                      </p:cBhvr>
                                    </p:animEffect>
                                  </p:childTnLst>
                                </p:cTn>
                              </p:par>
                            </p:childTnLst>
                          </p:cTn>
                        </p:par>
                        <p:par>
                          <p:cTn id="101" fill="hold">
                            <p:stCondLst>
                              <p:cond delay="10500"/>
                            </p:stCondLst>
                            <p:childTnLst>
                              <p:par>
                                <p:cTn id="102" presetID="42" presetClass="entr" presetSubtype="0"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fade">
                                      <p:cBhvr>
                                        <p:cTn id="104" dur="1000"/>
                                        <p:tgtEl>
                                          <p:spTgt spid="95"/>
                                        </p:tgtEl>
                                      </p:cBhvr>
                                    </p:animEffect>
                                    <p:anim calcmode="lin" valueType="num">
                                      <p:cBhvr>
                                        <p:cTn id="105" dur="1000" fill="hold"/>
                                        <p:tgtEl>
                                          <p:spTgt spid="95"/>
                                        </p:tgtEl>
                                        <p:attrNameLst>
                                          <p:attrName>ppt_x</p:attrName>
                                        </p:attrNameLst>
                                      </p:cBhvr>
                                      <p:tavLst>
                                        <p:tav tm="0">
                                          <p:val>
                                            <p:strVal val="#ppt_x"/>
                                          </p:val>
                                        </p:tav>
                                        <p:tav tm="100000">
                                          <p:val>
                                            <p:strVal val="#ppt_x"/>
                                          </p:val>
                                        </p:tav>
                                      </p:tavLst>
                                    </p:anim>
                                    <p:anim calcmode="lin" valueType="num">
                                      <p:cBhvr>
                                        <p:cTn id="106" dur="1000" fill="hold"/>
                                        <p:tgtEl>
                                          <p:spTgt spid="95"/>
                                        </p:tgtEl>
                                        <p:attrNameLst>
                                          <p:attrName>ppt_y</p:attrName>
                                        </p:attrNameLst>
                                      </p:cBhvr>
                                      <p:tavLst>
                                        <p:tav tm="0">
                                          <p:val>
                                            <p:strVal val="#ppt_y+.1"/>
                                          </p:val>
                                        </p:tav>
                                        <p:tav tm="100000">
                                          <p:val>
                                            <p:strVal val="#ppt_y"/>
                                          </p:val>
                                        </p:tav>
                                      </p:tavLst>
                                    </p:anim>
                                  </p:childTnLst>
                                </p:cTn>
                              </p:par>
                            </p:childTnLst>
                          </p:cTn>
                        </p:par>
                        <p:par>
                          <p:cTn id="107" fill="hold">
                            <p:stCondLst>
                              <p:cond delay="11500"/>
                            </p:stCondLst>
                            <p:childTnLst>
                              <p:par>
                                <p:cTn id="108" presetID="53" presetClass="entr" presetSubtype="16" fill="hold" grpId="0" nodeType="afterEffect">
                                  <p:stCondLst>
                                    <p:cond delay="0"/>
                                  </p:stCondLst>
                                  <p:childTnLst>
                                    <p:set>
                                      <p:cBhvr>
                                        <p:cTn id="109" dur="1" fill="hold">
                                          <p:stCondLst>
                                            <p:cond delay="0"/>
                                          </p:stCondLst>
                                        </p:cTn>
                                        <p:tgtEl>
                                          <p:spTgt spid="26"/>
                                        </p:tgtEl>
                                        <p:attrNameLst>
                                          <p:attrName>style.visibility</p:attrName>
                                        </p:attrNameLst>
                                      </p:cBhvr>
                                      <p:to>
                                        <p:strVal val="visible"/>
                                      </p:to>
                                    </p:set>
                                    <p:anim calcmode="lin" valueType="num">
                                      <p:cBhvr>
                                        <p:cTn id="110" dur="500" fill="hold"/>
                                        <p:tgtEl>
                                          <p:spTgt spid="26"/>
                                        </p:tgtEl>
                                        <p:attrNameLst>
                                          <p:attrName>ppt_w</p:attrName>
                                        </p:attrNameLst>
                                      </p:cBhvr>
                                      <p:tavLst>
                                        <p:tav tm="0">
                                          <p:val>
                                            <p:fltVal val="0"/>
                                          </p:val>
                                        </p:tav>
                                        <p:tav tm="100000">
                                          <p:val>
                                            <p:strVal val="#ppt_w"/>
                                          </p:val>
                                        </p:tav>
                                      </p:tavLst>
                                    </p:anim>
                                    <p:anim calcmode="lin" valueType="num">
                                      <p:cBhvr>
                                        <p:cTn id="111" dur="500" fill="hold"/>
                                        <p:tgtEl>
                                          <p:spTgt spid="26"/>
                                        </p:tgtEl>
                                        <p:attrNameLst>
                                          <p:attrName>ppt_h</p:attrName>
                                        </p:attrNameLst>
                                      </p:cBhvr>
                                      <p:tavLst>
                                        <p:tav tm="0">
                                          <p:val>
                                            <p:fltVal val="0"/>
                                          </p:val>
                                        </p:tav>
                                        <p:tav tm="100000">
                                          <p:val>
                                            <p:strVal val="#ppt_h"/>
                                          </p:val>
                                        </p:tav>
                                      </p:tavLst>
                                    </p:anim>
                                    <p:animEffect transition="in" filter="fade">
                                      <p:cBhvr>
                                        <p:cTn id="112" dur="500"/>
                                        <p:tgtEl>
                                          <p:spTgt spid="2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strips(downLeft)">
                                      <p:cBhvr>
                                        <p:cTn id="121" dur="1000"/>
                                        <p:tgtEl>
                                          <p:spTgt spid="34"/>
                                        </p:tgtEl>
                                      </p:cBhvr>
                                    </p:animEffect>
                                  </p:childTnLst>
                                </p:cTn>
                              </p:par>
                            </p:childTnLst>
                          </p:cTn>
                        </p:par>
                        <p:par>
                          <p:cTn id="122" fill="hold">
                            <p:stCondLst>
                              <p:cond delay="13000"/>
                            </p:stCondLst>
                            <p:childTnLst>
                              <p:par>
                                <p:cTn id="123" presetID="42" presetClass="entr" presetSubtype="0" fill="hold" grpId="0" nodeType="afterEffect">
                                  <p:stCondLst>
                                    <p:cond delay="0"/>
                                  </p:stCondLst>
                                  <p:childTnLst>
                                    <p:set>
                                      <p:cBhvr>
                                        <p:cTn id="124" dur="1" fill="hold">
                                          <p:stCondLst>
                                            <p:cond delay="0"/>
                                          </p:stCondLst>
                                        </p:cTn>
                                        <p:tgtEl>
                                          <p:spTgt spid="87"/>
                                        </p:tgtEl>
                                        <p:attrNameLst>
                                          <p:attrName>style.visibility</p:attrName>
                                        </p:attrNameLst>
                                      </p:cBhvr>
                                      <p:to>
                                        <p:strVal val="visible"/>
                                      </p:to>
                                    </p:set>
                                    <p:animEffect transition="in" filter="fade">
                                      <p:cBhvr>
                                        <p:cTn id="125" dur="1000"/>
                                        <p:tgtEl>
                                          <p:spTgt spid="87"/>
                                        </p:tgtEl>
                                      </p:cBhvr>
                                    </p:animEffect>
                                    <p:anim calcmode="lin" valueType="num">
                                      <p:cBhvr>
                                        <p:cTn id="126" dur="1000" fill="hold"/>
                                        <p:tgtEl>
                                          <p:spTgt spid="87"/>
                                        </p:tgtEl>
                                        <p:attrNameLst>
                                          <p:attrName>ppt_x</p:attrName>
                                        </p:attrNameLst>
                                      </p:cBhvr>
                                      <p:tavLst>
                                        <p:tav tm="0">
                                          <p:val>
                                            <p:strVal val="#ppt_x"/>
                                          </p:val>
                                        </p:tav>
                                        <p:tav tm="100000">
                                          <p:val>
                                            <p:strVal val="#ppt_x"/>
                                          </p:val>
                                        </p:tav>
                                      </p:tavLst>
                                    </p:anim>
                                    <p:anim calcmode="lin" valueType="num">
                                      <p:cBhvr>
                                        <p:cTn id="127" dur="1000" fill="hold"/>
                                        <p:tgtEl>
                                          <p:spTgt spid="87"/>
                                        </p:tgtEl>
                                        <p:attrNameLst>
                                          <p:attrName>ppt_y</p:attrName>
                                        </p:attrNameLst>
                                      </p:cBhvr>
                                      <p:tavLst>
                                        <p:tav tm="0">
                                          <p:val>
                                            <p:strVal val="#ppt_y+.1"/>
                                          </p:val>
                                        </p:tav>
                                        <p:tav tm="100000">
                                          <p:val>
                                            <p:strVal val="#ppt_y"/>
                                          </p:val>
                                        </p:tav>
                                      </p:tavLst>
                                    </p:anim>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27"/>
                                        </p:tgtEl>
                                        <p:attrNameLst>
                                          <p:attrName>style.visibility</p:attrName>
                                        </p:attrNameLst>
                                      </p:cBhvr>
                                      <p:to>
                                        <p:strVal val="visible"/>
                                      </p:to>
                                    </p:set>
                                    <p:anim calcmode="lin" valueType="num">
                                      <p:cBhvr>
                                        <p:cTn id="131" dur="500" fill="hold"/>
                                        <p:tgtEl>
                                          <p:spTgt spid="27"/>
                                        </p:tgtEl>
                                        <p:attrNameLst>
                                          <p:attrName>ppt_w</p:attrName>
                                        </p:attrNameLst>
                                      </p:cBhvr>
                                      <p:tavLst>
                                        <p:tav tm="0">
                                          <p:val>
                                            <p:fltVal val="0"/>
                                          </p:val>
                                        </p:tav>
                                        <p:tav tm="100000">
                                          <p:val>
                                            <p:strVal val="#ppt_w"/>
                                          </p:val>
                                        </p:tav>
                                      </p:tavLst>
                                    </p:anim>
                                    <p:anim calcmode="lin" valueType="num">
                                      <p:cBhvr>
                                        <p:cTn id="132" dur="500" fill="hold"/>
                                        <p:tgtEl>
                                          <p:spTgt spid="27"/>
                                        </p:tgtEl>
                                        <p:attrNameLst>
                                          <p:attrName>ppt_h</p:attrName>
                                        </p:attrNameLst>
                                      </p:cBhvr>
                                      <p:tavLst>
                                        <p:tav tm="0">
                                          <p:val>
                                            <p:fltVal val="0"/>
                                          </p:val>
                                        </p:tav>
                                        <p:tav tm="100000">
                                          <p:val>
                                            <p:strVal val="#ppt_h"/>
                                          </p:val>
                                        </p:tav>
                                      </p:tavLst>
                                    </p:anim>
                                    <p:animEffect transition="in" filter="fade">
                                      <p:cBhvr>
                                        <p:cTn id="133" dur="500"/>
                                        <p:tgtEl>
                                          <p:spTgt spid="2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107"/>
                                        </p:tgtEl>
                                        <p:attrNameLst>
                                          <p:attrName>style.visibility</p:attrName>
                                        </p:attrNameLst>
                                      </p:cBhvr>
                                      <p:to>
                                        <p:strVal val="visible"/>
                                      </p:to>
                                    </p:set>
                                    <p:anim calcmode="lin" valueType="num">
                                      <p:cBhvr>
                                        <p:cTn id="136" dur="500" fill="hold"/>
                                        <p:tgtEl>
                                          <p:spTgt spid="107"/>
                                        </p:tgtEl>
                                        <p:attrNameLst>
                                          <p:attrName>ppt_w</p:attrName>
                                        </p:attrNameLst>
                                      </p:cBhvr>
                                      <p:tavLst>
                                        <p:tav tm="0">
                                          <p:val>
                                            <p:fltVal val="0"/>
                                          </p:val>
                                        </p:tav>
                                        <p:tav tm="100000">
                                          <p:val>
                                            <p:strVal val="#ppt_w"/>
                                          </p:val>
                                        </p:tav>
                                      </p:tavLst>
                                    </p:anim>
                                    <p:anim calcmode="lin" valueType="num">
                                      <p:cBhvr>
                                        <p:cTn id="137" dur="500" fill="hold"/>
                                        <p:tgtEl>
                                          <p:spTgt spid="107"/>
                                        </p:tgtEl>
                                        <p:attrNameLst>
                                          <p:attrName>ppt_h</p:attrName>
                                        </p:attrNameLst>
                                      </p:cBhvr>
                                      <p:tavLst>
                                        <p:tav tm="0">
                                          <p:val>
                                            <p:fltVal val="0"/>
                                          </p:val>
                                        </p:tav>
                                        <p:tav tm="100000">
                                          <p:val>
                                            <p:strVal val="#ppt_h"/>
                                          </p:val>
                                        </p:tav>
                                      </p:tavLst>
                                    </p:anim>
                                    <p:animEffect transition="in" filter="fade">
                                      <p:cBhvr>
                                        <p:cTn id="138" dur="500"/>
                                        <p:tgtEl>
                                          <p:spTgt spid="107"/>
                                        </p:tgtEl>
                                      </p:cBhvr>
                                    </p:animEffect>
                                  </p:childTnLst>
                                </p:cTn>
                              </p:par>
                            </p:childTnLst>
                          </p:cTn>
                        </p:par>
                        <p:par>
                          <p:cTn id="139" fill="hold">
                            <p:stCondLst>
                              <p:cond delay="14500"/>
                            </p:stCondLst>
                            <p:childTnLst>
                              <p:par>
                                <p:cTn id="140" presetID="18" presetClass="entr" presetSubtype="12" fill="hold" nodeType="afterEffect">
                                  <p:stCondLst>
                                    <p:cond delay="0"/>
                                  </p:stCondLst>
                                  <p:childTnLst>
                                    <p:set>
                                      <p:cBhvr>
                                        <p:cTn id="141" dur="1" fill="hold">
                                          <p:stCondLst>
                                            <p:cond delay="0"/>
                                          </p:stCondLst>
                                        </p:cTn>
                                        <p:tgtEl>
                                          <p:spTgt spid="17"/>
                                        </p:tgtEl>
                                        <p:attrNameLst>
                                          <p:attrName>style.visibility</p:attrName>
                                        </p:attrNameLst>
                                      </p:cBhvr>
                                      <p:to>
                                        <p:strVal val="visible"/>
                                      </p:to>
                                    </p:set>
                                    <p:animEffect transition="in" filter="strips(downLeft)">
                                      <p:cBhvr>
                                        <p:cTn id="14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0" grpId="0" animBg="1"/>
      <p:bldP spid="31" grpId="0" animBg="1"/>
      <p:bldP spid="32" grpId="0" animBg="1"/>
      <p:bldP spid="33" grpId="0" animBg="1"/>
      <p:bldP spid="34" grpId="0" animBg="1"/>
      <p:bldP spid="15" grpId="0" animBg="1"/>
      <p:bldP spid="22" grpId="0" animBg="1"/>
      <p:bldP spid="13" grpId="0" animBg="1"/>
      <p:bldP spid="26" grpId="0" animBg="1"/>
      <p:bldP spid="27" grpId="0" animBg="1"/>
      <p:bldP spid="23" grpId="0" animBg="1"/>
      <p:bldP spid="74" grpId="0"/>
      <p:bldP spid="77" grpId="0"/>
      <p:bldP spid="87" grpId="0"/>
      <p:bldP spid="95" grpId="0"/>
      <p:bldP spid="96" grpId="0"/>
      <p:bldP spid="97" grpId="0"/>
      <p:bldP spid="12" grpId="0"/>
      <p:bldP spid="98" grpId="0"/>
      <p:bldP spid="99" grpId="0"/>
      <p:bldP spid="100" grpId="0"/>
      <p:bldP spid="101" grpId="0"/>
      <p:bldP spid="10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F2B2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5C40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3EB8C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tx1">
              <a:lumMod val="65000"/>
              <a:lumOff val="3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10D0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2B2A"/>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alpha val="6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rgbClr val="56595E"/>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A80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5C401"/>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rgbClr val="56595E"/>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EB8CD"/>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145EDA2-7B41-47DF-9E16-AC92A4AD9ECD}"/>
              </a:ext>
            </a:extLst>
          </p:cNvPr>
          <p:cNvGrpSpPr/>
          <p:nvPr/>
        </p:nvGrpSpPr>
        <p:grpSpPr>
          <a:xfrm>
            <a:off x="7046423" y="1098383"/>
            <a:ext cx="3626143" cy="1106544"/>
            <a:chOff x="7046423" y="1098383"/>
            <a:chExt cx="3626143" cy="1106544"/>
          </a:xfrm>
          <a:solidFill>
            <a:srgbClr val="FF2B2A"/>
          </a:solidFill>
        </p:grpSpPr>
        <p:sp>
          <p:nvSpPr>
            <p:cNvPr id="10" name="Oval 9">
              <a:extLst>
                <a:ext uri="{FF2B5EF4-FFF2-40B4-BE49-F238E27FC236}">
                  <a16:creationId xmlns:a16="http://schemas.microsoft.com/office/drawing/2014/main" id="{F736703D-4B49-4EC8-BCBE-6C61ACCB463C}"/>
                </a:ext>
              </a:extLst>
            </p:cNvPr>
            <p:cNvSpPr/>
            <p:nvPr/>
          </p:nvSpPr>
          <p:spPr>
            <a:xfrm>
              <a:off x="7052527" y="1613627"/>
              <a:ext cx="3615427" cy="5606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D12AD76-F56B-4EB9-85DA-539CFC07AD55}"/>
                </a:ext>
              </a:extLst>
            </p:cNvPr>
            <p:cNvSpPr/>
            <p:nvPr/>
          </p:nvSpPr>
          <p:spPr>
            <a:xfrm>
              <a:off x="7068220" y="1098383"/>
              <a:ext cx="3604346" cy="776252"/>
            </a:xfrm>
            <a:custGeom>
              <a:avLst/>
              <a:gdLst>
                <a:gd name="connsiteX0" fmla="*/ 481 w 4107681"/>
                <a:gd name="connsiteY0" fmla="*/ 884124 h 884653"/>
                <a:gd name="connsiteX1" fmla="*/ 308 w 4107681"/>
                <a:gd name="connsiteY1" fmla="*/ 884653 h 884653"/>
                <a:gd name="connsiteX2" fmla="*/ 0 w 4107681"/>
                <a:gd name="connsiteY2" fmla="*/ 884653 h 884653"/>
                <a:gd name="connsiteX3" fmla="*/ 4105483 w 4107681"/>
                <a:gd name="connsiteY3" fmla="*/ 882235 h 884653"/>
                <a:gd name="connsiteX4" fmla="*/ 4107681 w 4107681"/>
                <a:gd name="connsiteY4" fmla="*/ 884653 h 884653"/>
                <a:gd name="connsiteX5" fmla="*/ 4106270 w 4107681"/>
                <a:gd name="connsiteY5" fmla="*/ 884653 h 884653"/>
                <a:gd name="connsiteX6" fmla="*/ 2053840 w 4107681"/>
                <a:gd name="connsiteY6" fmla="*/ 0 h 884653"/>
                <a:gd name="connsiteX7" fmla="*/ 4058233 w 4107681"/>
                <a:gd name="connsiteY7" fmla="*/ 830247 h 884653"/>
                <a:gd name="connsiteX8" fmla="*/ 4066270 w 4107681"/>
                <a:gd name="connsiteY8" fmla="*/ 839090 h 884653"/>
                <a:gd name="connsiteX9" fmla="*/ 4020824 w 4107681"/>
                <a:gd name="connsiteY9" fmla="*/ 811680 h 884653"/>
                <a:gd name="connsiteX10" fmla="*/ 2053289 w 4107681"/>
                <a:gd name="connsiteY10" fmla="*/ 587197 h 884653"/>
                <a:gd name="connsiteX11" fmla="*/ 85755 w 4107681"/>
                <a:gd name="connsiteY11" fmla="*/ 811680 h 884653"/>
                <a:gd name="connsiteX12" fmla="*/ 42747 w 4107681"/>
                <a:gd name="connsiteY12" fmla="*/ 837619 h 884653"/>
                <a:gd name="connsiteX13" fmla="*/ 49447 w 4107681"/>
                <a:gd name="connsiteY13" fmla="*/ 830247 h 884653"/>
                <a:gd name="connsiteX14" fmla="*/ 2053840 w 4107681"/>
                <a:gd name="connsiteY14" fmla="*/ 0 h 88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07681" h="884653">
                  <a:moveTo>
                    <a:pt x="481" y="884124"/>
                  </a:moveTo>
                  <a:lnTo>
                    <a:pt x="308" y="884653"/>
                  </a:lnTo>
                  <a:lnTo>
                    <a:pt x="0" y="884653"/>
                  </a:lnTo>
                  <a:close/>
                  <a:moveTo>
                    <a:pt x="4105483" y="882235"/>
                  </a:moveTo>
                  <a:lnTo>
                    <a:pt x="4107681" y="884653"/>
                  </a:lnTo>
                  <a:lnTo>
                    <a:pt x="4106270" y="884653"/>
                  </a:lnTo>
                  <a:close/>
                  <a:moveTo>
                    <a:pt x="2053840" y="0"/>
                  </a:moveTo>
                  <a:cubicBezTo>
                    <a:pt x="2836604" y="0"/>
                    <a:pt x="3545264" y="317278"/>
                    <a:pt x="4058233" y="830247"/>
                  </a:cubicBezTo>
                  <a:lnTo>
                    <a:pt x="4066270" y="839090"/>
                  </a:lnTo>
                  <a:lnTo>
                    <a:pt x="4020824" y="811680"/>
                  </a:lnTo>
                  <a:cubicBezTo>
                    <a:pt x="3759984" y="681626"/>
                    <a:pt x="2977745" y="587197"/>
                    <a:pt x="2053289" y="587197"/>
                  </a:cubicBezTo>
                  <a:cubicBezTo>
                    <a:pt x="1128833" y="587197"/>
                    <a:pt x="346594" y="681626"/>
                    <a:pt x="85755" y="811680"/>
                  </a:cubicBezTo>
                  <a:lnTo>
                    <a:pt x="42747" y="837619"/>
                  </a:lnTo>
                  <a:lnTo>
                    <a:pt x="49447" y="830247"/>
                  </a:lnTo>
                  <a:cubicBezTo>
                    <a:pt x="562416" y="317278"/>
                    <a:pt x="1271076" y="0"/>
                    <a:pt x="205384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A0310B0-8176-4E32-AD47-6B88FB21590F}"/>
                </a:ext>
              </a:extLst>
            </p:cNvPr>
            <p:cNvSpPr/>
            <p:nvPr/>
          </p:nvSpPr>
          <p:spPr>
            <a:xfrm>
              <a:off x="7046423" y="1644246"/>
              <a:ext cx="3615427" cy="560681"/>
            </a:xfrm>
            <a:prstGeom prst="ellipse">
              <a:avLst/>
            </a:pr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E3F89DCC-9892-4307-AA85-ABC50CA25AD9}"/>
              </a:ext>
            </a:extLst>
          </p:cNvPr>
          <p:cNvGrpSpPr/>
          <p:nvPr/>
        </p:nvGrpSpPr>
        <p:grpSpPr>
          <a:xfrm>
            <a:off x="6398315" y="2082023"/>
            <a:ext cx="4931366" cy="1328494"/>
            <a:chOff x="6398315" y="2192193"/>
            <a:chExt cx="4931366" cy="1328494"/>
          </a:xfrm>
          <a:solidFill>
            <a:srgbClr val="85C401"/>
          </a:solidFill>
        </p:grpSpPr>
        <p:sp>
          <p:nvSpPr>
            <p:cNvPr id="15" name="Freeform: Shape 14">
              <a:extLst>
                <a:ext uri="{FF2B5EF4-FFF2-40B4-BE49-F238E27FC236}">
                  <a16:creationId xmlns:a16="http://schemas.microsoft.com/office/drawing/2014/main" id="{B28D5A1D-A8E2-4200-BAC2-97AEABCF79E3}"/>
                </a:ext>
              </a:extLst>
            </p:cNvPr>
            <p:cNvSpPr/>
            <p:nvPr/>
          </p:nvSpPr>
          <p:spPr>
            <a:xfrm>
              <a:off x="6398315" y="2192193"/>
              <a:ext cx="4921989" cy="1161489"/>
            </a:xfrm>
            <a:custGeom>
              <a:avLst/>
              <a:gdLst>
                <a:gd name="connsiteX0" fmla="*/ 2894414 w 5609329"/>
                <a:gd name="connsiteY0" fmla="*/ 0 h 1323687"/>
                <a:gd name="connsiteX1" fmla="*/ 5145347 w 5609329"/>
                <a:gd name="connsiteY1" fmla="*/ 177758 h 1323687"/>
                <a:gd name="connsiteX2" fmla="*/ 5198471 w 5609329"/>
                <a:gd name="connsiteY2" fmla="*/ 189937 h 1323687"/>
                <a:gd name="connsiteX3" fmla="*/ 5229986 w 5609329"/>
                <a:gd name="connsiteY3" fmla="*/ 237201 h 1323687"/>
                <a:gd name="connsiteX4" fmla="*/ 5582777 w 5609329"/>
                <a:gd name="connsiteY4" fmla="*/ 1135785 h 1323687"/>
                <a:gd name="connsiteX5" fmla="*/ 5609329 w 5609329"/>
                <a:gd name="connsiteY5" fmla="*/ 1309761 h 1323687"/>
                <a:gd name="connsiteX6" fmla="*/ 5594344 w 5609329"/>
                <a:gd name="connsiteY6" fmla="*/ 1301499 h 1323687"/>
                <a:gd name="connsiteX7" fmla="*/ 2817294 w 5609329"/>
                <a:gd name="connsiteY7" fmla="*/ 1111053 h 1323687"/>
                <a:gd name="connsiteX8" fmla="*/ 40245 w 5609329"/>
                <a:gd name="connsiteY8" fmla="*/ 1301499 h 1323687"/>
                <a:gd name="connsiteX9" fmla="*/ 0 w 5609329"/>
                <a:gd name="connsiteY9" fmla="*/ 1323687 h 1323687"/>
                <a:gd name="connsiteX10" fmla="*/ 28677 w 5609329"/>
                <a:gd name="connsiteY10" fmla="*/ 1135785 h 1323687"/>
                <a:gd name="connsiteX11" fmla="*/ 265724 w 5609329"/>
                <a:gd name="connsiteY11" fmla="*/ 447255 h 1323687"/>
                <a:gd name="connsiteX12" fmla="*/ 377224 w 5609329"/>
                <a:gd name="connsiteY12" fmla="*/ 244903 h 1323687"/>
                <a:gd name="connsiteX13" fmla="*/ 497172 w 5609329"/>
                <a:gd name="connsiteY13" fmla="*/ 211301 h 1323687"/>
                <a:gd name="connsiteX14" fmla="*/ 2894414 w 5609329"/>
                <a:gd name="connsiteY14" fmla="*/ 0 h 132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09329" h="1323687">
                  <a:moveTo>
                    <a:pt x="2894414" y="0"/>
                  </a:moveTo>
                  <a:cubicBezTo>
                    <a:pt x="3811716" y="0"/>
                    <a:pt x="4627251" y="69684"/>
                    <a:pt x="5145347" y="177758"/>
                  </a:cubicBezTo>
                  <a:lnTo>
                    <a:pt x="5198471" y="189937"/>
                  </a:lnTo>
                  <a:lnTo>
                    <a:pt x="5229986" y="237201"/>
                  </a:lnTo>
                  <a:cubicBezTo>
                    <a:pt x="5395706" y="509939"/>
                    <a:pt x="5516697" y="812861"/>
                    <a:pt x="5582777" y="1135785"/>
                  </a:cubicBezTo>
                  <a:lnTo>
                    <a:pt x="5609329" y="1309761"/>
                  </a:lnTo>
                  <a:lnTo>
                    <a:pt x="5594344" y="1301499"/>
                  </a:lnTo>
                  <a:cubicBezTo>
                    <a:pt x="5330024" y="1192812"/>
                    <a:pt x="4187131" y="1111053"/>
                    <a:pt x="2817294" y="1111053"/>
                  </a:cubicBezTo>
                  <a:cubicBezTo>
                    <a:pt x="1447457" y="1111053"/>
                    <a:pt x="304564" y="1192812"/>
                    <a:pt x="40245" y="1301499"/>
                  </a:cubicBezTo>
                  <a:lnTo>
                    <a:pt x="0" y="1323687"/>
                  </a:lnTo>
                  <a:lnTo>
                    <a:pt x="28677" y="1135785"/>
                  </a:lnTo>
                  <a:cubicBezTo>
                    <a:pt x="78237" y="893592"/>
                    <a:pt x="158684" y="662650"/>
                    <a:pt x="265724" y="447255"/>
                  </a:cubicBezTo>
                  <a:lnTo>
                    <a:pt x="377224" y="244903"/>
                  </a:lnTo>
                  <a:lnTo>
                    <a:pt x="497172" y="211301"/>
                  </a:lnTo>
                  <a:cubicBezTo>
                    <a:pt x="999488" y="84318"/>
                    <a:pt x="1885383" y="0"/>
                    <a:pt x="28944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F9AA6294-CCD9-4289-86B9-CB8E27476DF5}"/>
                </a:ext>
              </a:extLst>
            </p:cNvPr>
            <p:cNvSpPr/>
            <p:nvPr/>
          </p:nvSpPr>
          <p:spPr>
            <a:xfrm>
              <a:off x="6403228" y="3158881"/>
              <a:ext cx="4926453" cy="3383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96840F1E-C43C-488F-A5A6-EAABA7E292AF}"/>
                </a:ext>
              </a:extLst>
            </p:cNvPr>
            <p:cNvSpPr/>
            <p:nvPr/>
          </p:nvSpPr>
          <p:spPr>
            <a:xfrm>
              <a:off x="6399955" y="3182345"/>
              <a:ext cx="4926453" cy="338342"/>
            </a:xfrm>
            <a:prstGeom prst="ellipse">
              <a:avLst/>
            </a:pr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41B77D6A-9517-429C-B7EE-7641FB2D49F2}"/>
              </a:ext>
            </a:extLst>
          </p:cNvPr>
          <p:cNvGrpSpPr/>
          <p:nvPr/>
        </p:nvGrpSpPr>
        <p:grpSpPr>
          <a:xfrm>
            <a:off x="6401486" y="3537649"/>
            <a:ext cx="4934589" cy="1109402"/>
            <a:chOff x="6401486" y="3625785"/>
            <a:chExt cx="4934589" cy="1109402"/>
          </a:xfrm>
          <a:solidFill>
            <a:srgbClr val="3EB8CD"/>
          </a:solidFill>
        </p:grpSpPr>
        <p:sp>
          <p:nvSpPr>
            <p:cNvPr id="18" name="Freeform: Shape 17">
              <a:extLst>
                <a:ext uri="{FF2B5EF4-FFF2-40B4-BE49-F238E27FC236}">
                  <a16:creationId xmlns:a16="http://schemas.microsoft.com/office/drawing/2014/main" id="{BDBF25ED-7CB2-490A-8392-0672F1905C74}"/>
                </a:ext>
              </a:extLst>
            </p:cNvPr>
            <p:cNvSpPr/>
            <p:nvPr/>
          </p:nvSpPr>
          <p:spPr>
            <a:xfrm>
              <a:off x="6401486" y="3772371"/>
              <a:ext cx="4934589" cy="962816"/>
            </a:xfrm>
            <a:custGeom>
              <a:avLst/>
              <a:gdLst>
                <a:gd name="connsiteX0" fmla="*/ 8895 w 5623688"/>
                <a:gd name="connsiteY0" fmla="*/ 58281 h 1097270"/>
                <a:gd name="connsiteX1" fmla="*/ 23234 w 5623688"/>
                <a:gd name="connsiteY1" fmla="*/ 67908 h 1097270"/>
                <a:gd name="connsiteX2" fmla="*/ 799629 w 5623688"/>
                <a:gd name="connsiteY2" fmla="*/ 165380 h 1097270"/>
                <a:gd name="connsiteX3" fmla="*/ 1021616 w 5623688"/>
                <a:gd name="connsiteY3" fmla="*/ 177777 h 1097270"/>
                <a:gd name="connsiteX4" fmla="*/ 1022324 w 5623688"/>
                <a:gd name="connsiteY4" fmla="*/ 177824 h 1097270"/>
                <a:gd name="connsiteX5" fmla="*/ 1023260 w 5623688"/>
                <a:gd name="connsiteY5" fmla="*/ 177869 h 1097270"/>
                <a:gd name="connsiteX6" fmla="*/ 1221178 w 5623688"/>
                <a:gd name="connsiteY6" fmla="*/ 188922 h 1097270"/>
                <a:gd name="connsiteX7" fmla="*/ 1375236 w 5623688"/>
                <a:gd name="connsiteY7" fmla="*/ 194582 h 1097270"/>
                <a:gd name="connsiteX8" fmla="*/ 1411553 w 5623688"/>
                <a:gd name="connsiteY8" fmla="*/ 196306 h 1097270"/>
                <a:gd name="connsiteX9" fmla="*/ 1493315 w 5623688"/>
                <a:gd name="connsiteY9" fmla="*/ 198920 h 1097270"/>
                <a:gd name="connsiteX10" fmla="*/ 1705012 w 5623688"/>
                <a:gd name="connsiteY10" fmla="*/ 206697 h 1097270"/>
                <a:gd name="connsiteX11" fmla="*/ 1797230 w 5623688"/>
                <a:gd name="connsiteY11" fmla="*/ 208635 h 1097270"/>
                <a:gd name="connsiteX12" fmla="*/ 1844640 w 5623688"/>
                <a:gd name="connsiteY12" fmla="*/ 210150 h 1097270"/>
                <a:gd name="connsiteX13" fmla="*/ 2052227 w 5623688"/>
                <a:gd name="connsiteY13" fmla="*/ 213993 h 1097270"/>
                <a:gd name="connsiteX14" fmla="*/ 2239678 w 5623688"/>
                <a:gd name="connsiteY14" fmla="*/ 217931 h 1097270"/>
                <a:gd name="connsiteX15" fmla="*/ 2279814 w 5623688"/>
                <a:gd name="connsiteY15" fmla="*/ 218205 h 1097270"/>
                <a:gd name="connsiteX16" fmla="*/ 2314004 w 5623688"/>
                <a:gd name="connsiteY16" fmla="*/ 218838 h 1097270"/>
                <a:gd name="connsiteX17" fmla="*/ 2812067 w 5623688"/>
                <a:gd name="connsiteY17" fmla="*/ 221849 h 1097270"/>
                <a:gd name="connsiteX18" fmla="*/ 2813023 w 5623688"/>
                <a:gd name="connsiteY18" fmla="*/ 221843 h 1097270"/>
                <a:gd name="connsiteX19" fmla="*/ 2813721 w 5623688"/>
                <a:gd name="connsiteY19" fmla="*/ 221848 h 1097270"/>
                <a:gd name="connsiteX20" fmla="*/ 2825277 w 5623688"/>
                <a:gd name="connsiteY20" fmla="*/ 221769 h 1097270"/>
                <a:gd name="connsiteX21" fmla="*/ 3310130 w 5623688"/>
                <a:gd name="connsiteY21" fmla="*/ 218838 h 1097270"/>
                <a:gd name="connsiteX22" fmla="*/ 3342389 w 5623688"/>
                <a:gd name="connsiteY22" fmla="*/ 218241 h 1097270"/>
                <a:gd name="connsiteX23" fmla="*/ 3387764 w 5623688"/>
                <a:gd name="connsiteY23" fmla="*/ 217931 h 1097270"/>
                <a:gd name="connsiteX24" fmla="*/ 3599685 w 5623688"/>
                <a:gd name="connsiteY24" fmla="*/ 213479 h 1097270"/>
                <a:gd name="connsiteX25" fmla="*/ 3779495 w 5623688"/>
                <a:gd name="connsiteY25" fmla="*/ 210150 h 1097270"/>
                <a:gd name="connsiteX26" fmla="*/ 3820561 w 5623688"/>
                <a:gd name="connsiteY26" fmla="*/ 208838 h 1097270"/>
                <a:gd name="connsiteX27" fmla="*/ 3922430 w 5623688"/>
                <a:gd name="connsiteY27" fmla="*/ 206697 h 1097270"/>
                <a:gd name="connsiteX28" fmla="*/ 4156284 w 5623688"/>
                <a:gd name="connsiteY28" fmla="*/ 198106 h 1097270"/>
                <a:gd name="connsiteX29" fmla="*/ 4212582 w 5623688"/>
                <a:gd name="connsiteY29" fmla="*/ 196306 h 1097270"/>
                <a:gd name="connsiteX30" fmla="*/ 4237588 w 5623688"/>
                <a:gd name="connsiteY30" fmla="*/ 195119 h 1097270"/>
                <a:gd name="connsiteX31" fmla="*/ 4406264 w 5623688"/>
                <a:gd name="connsiteY31" fmla="*/ 188922 h 1097270"/>
                <a:gd name="connsiteX32" fmla="*/ 5604209 w 5623688"/>
                <a:gd name="connsiteY32" fmla="*/ 67908 h 1097270"/>
                <a:gd name="connsiteX33" fmla="*/ 5614365 w 5623688"/>
                <a:gd name="connsiteY33" fmla="*/ 61089 h 1097270"/>
                <a:gd name="connsiteX34" fmla="*/ 5588894 w 5623688"/>
                <a:gd name="connsiteY34" fmla="*/ 227978 h 1097270"/>
                <a:gd name="connsiteX35" fmla="*/ 5304358 w 5623688"/>
                <a:gd name="connsiteY35" fmla="*/ 1007857 h 1097270"/>
                <a:gd name="connsiteX36" fmla="*/ 5283414 w 5623688"/>
                <a:gd name="connsiteY36" fmla="*/ 1042331 h 1097270"/>
                <a:gd name="connsiteX37" fmla="*/ 5175224 w 5623688"/>
                <a:gd name="connsiteY37" fmla="*/ 1049183 h 1097270"/>
                <a:gd name="connsiteX38" fmla="*/ 2824696 w 5623688"/>
                <a:gd name="connsiteY38" fmla="*/ 1097270 h 1097270"/>
                <a:gd name="connsiteX39" fmla="*/ 474168 w 5623688"/>
                <a:gd name="connsiteY39" fmla="*/ 1049183 h 1097270"/>
                <a:gd name="connsiteX40" fmla="*/ 339245 w 5623688"/>
                <a:gd name="connsiteY40" fmla="*/ 1040638 h 1097270"/>
                <a:gd name="connsiteX41" fmla="*/ 319330 w 5623688"/>
                <a:gd name="connsiteY41" fmla="*/ 1007857 h 1097270"/>
                <a:gd name="connsiteX42" fmla="*/ 34794 w 5623688"/>
                <a:gd name="connsiteY42" fmla="*/ 227978 h 1097270"/>
                <a:gd name="connsiteX43" fmla="*/ 5618807 w 5623688"/>
                <a:gd name="connsiteY43" fmla="*/ 0 h 1097270"/>
                <a:gd name="connsiteX44" fmla="*/ 5623688 w 5623688"/>
                <a:gd name="connsiteY44" fmla="*/ 0 h 1097270"/>
                <a:gd name="connsiteX45" fmla="*/ 5623234 w 5623688"/>
                <a:gd name="connsiteY45" fmla="*/ 2973 h 1097270"/>
                <a:gd name="connsiteX46" fmla="*/ 0 w 5623688"/>
                <a:gd name="connsiteY46" fmla="*/ 0 h 1097270"/>
                <a:gd name="connsiteX47" fmla="*/ 8635 w 5623688"/>
                <a:gd name="connsiteY47" fmla="*/ 0 h 1097270"/>
                <a:gd name="connsiteX48" fmla="*/ 803 w 5623688"/>
                <a:gd name="connsiteY48" fmla="*/ 5259 h 109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623688" h="1097270">
                  <a:moveTo>
                    <a:pt x="8895" y="58281"/>
                  </a:moveTo>
                  <a:lnTo>
                    <a:pt x="23234" y="67908"/>
                  </a:lnTo>
                  <a:cubicBezTo>
                    <a:pt x="137062" y="105560"/>
                    <a:pt x="413041" y="139213"/>
                    <a:pt x="799629" y="165380"/>
                  </a:cubicBezTo>
                  <a:lnTo>
                    <a:pt x="1021616" y="177777"/>
                  </a:lnTo>
                  <a:lnTo>
                    <a:pt x="1022324" y="177824"/>
                  </a:lnTo>
                  <a:lnTo>
                    <a:pt x="1023260" y="177869"/>
                  </a:lnTo>
                  <a:lnTo>
                    <a:pt x="1221178" y="188922"/>
                  </a:lnTo>
                  <a:lnTo>
                    <a:pt x="1375236" y="194582"/>
                  </a:lnTo>
                  <a:lnTo>
                    <a:pt x="1411553" y="196306"/>
                  </a:lnTo>
                  <a:lnTo>
                    <a:pt x="1493315" y="198920"/>
                  </a:lnTo>
                  <a:lnTo>
                    <a:pt x="1705012" y="206697"/>
                  </a:lnTo>
                  <a:lnTo>
                    <a:pt x="1797230" y="208635"/>
                  </a:lnTo>
                  <a:lnTo>
                    <a:pt x="1844640" y="210150"/>
                  </a:lnTo>
                  <a:lnTo>
                    <a:pt x="2052227" y="213993"/>
                  </a:lnTo>
                  <a:lnTo>
                    <a:pt x="2239678" y="217931"/>
                  </a:lnTo>
                  <a:lnTo>
                    <a:pt x="2279814" y="218205"/>
                  </a:lnTo>
                  <a:lnTo>
                    <a:pt x="2314004" y="218838"/>
                  </a:lnTo>
                  <a:cubicBezTo>
                    <a:pt x="2475663" y="220817"/>
                    <a:pt x="2642105" y="221849"/>
                    <a:pt x="2812067" y="221849"/>
                  </a:cubicBezTo>
                  <a:lnTo>
                    <a:pt x="2813023" y="221843"/>
                  </a:lnTo>
                  <a:lnTo>
                    <a:pt x="2813721" y="221848"/>
                  </a:lnTo>
                  <a:lnTo>
                    <a:pt x="2825277" y="221769"/>
                  </a:lnTo>
                  <a:lnTo>
                    <a:pt x="3310130" y="218838"/>
                  </a:lnTo>
                  <a:lnTo>
                    <a:pt x="3342389" y="218241"/>
                  </a:lnTo>
                  <a:lnTo>
                    <a:pt x="3387764" y="217931"/>
                  </a:lnTo>
                  <a:lnTo>
                    <a:pt x="3599685" y="213479"/>
                  </a:lnTo>
                  <a:lnTo>
                    <a:pt x="3779495" y="210150"/>
                  </a:lnTo>
                  <a:lnTo>
                    <a:pt x="3820561" y="208838"/>
                  </a:lnTo>
                  <a:lnTo>
                    <a:pt x="3922430" y="206697"/>
                  </a:lnTo>
                  <a:lnTo>
                    <a:pt x="4156284" y="198106"/>
                  </a:lnTo>
                  <a:lnTo>
                    <a:pt x="4212582" y="196306"/>
                  </a:lnTo>
                  <a:lnTo>
                    <a:pt x="4237588" y="195119"/>
                  </a:lnTo>
                  <a:lnTo>
                    <a:pt x="4406264" y="188922"/>
                  </a:lnTo>
                  <a:cubicBezTo>
                    <a:pt x="5012398" y="161205"/>
                    <a:pt x="5452438" y="118110"/>
                    <a:pt x="5604209" y="67908"/>
                  </a:cubicBezTo>
                  <a:lnTo>
                    <a:pt x="5614365" y="61089"/>
                  </a:lnTo>
                  <a:lnTo>
                    <a:pt x="5588894" y="227978"/>
                  </a:lnTo>
                  <a:cubicBezTo>
                    <a:pt x="5532254" y="504770"/>
                    <a:pt x="5435272" y="766867"/>
                    <a:pt x="5304358" y="1007857"/>
                  </a:cubicBezTo>
                  <a:lnTo>
                    <a:pt x="5283414" y="1042331"/>
                  </a:lnTo>
                  <a:lnTo>
                    <a:pt x="5175224" y="1049183"/>
                  </a:lnTo>
                  <a:cubicBezTo>
                    <a:pt x="4665819" y="1078196"/>
                    <a:pt x="3803151" y="1097270"/>
                    <a:pt x="2824696" y="1097270"/>
                  </a:cubicBezTo>
                  <a:cubicBezTo>
                    <a:pt x="1846241" y="1097270"/>
                    <a:pt x="983574" y="1078196"/>
                    <a:pt x="474168" y="1049183"/>
                  </a:cubicBezTo>
                  <a:lnTo>
                    <a:pt x="339245" y="1040638"/>
                  </a:lnTo>
                  <a:lnTo>
                    <a:pt x="319330" y="1007857"/>
                  </a:lnTo>
                  <a:cubicBezTo>
                    <a:pt x="188417" y="766867"/>
                    <a:pt x="91434" y="504770"/>
                    <a:pt x="34794" y="227978"/>
                  </a:cubicBezTo>
                  <a:close/>
                  <a:moveTo>
                    <a:pt x="5618807" y="0"/>
                  </a:moveTo>
                  <a:lnTo>
                    <a:pt x="5623688" y="0"/>
                  </a:lnTo>
                  <a:lnTo>
                    <a:pt x="5623234" y="2973"/>
                  </a:lnTo>
                  <a:close/>
                  <a:moveTo>
                    <a:pt x="0" y="0"/>
                  </a:moveTo>
                  <a:lnTo>
                    <a:pt x="8635" y="0"/>
                  </a:lnTo>
                  <a:lnTo>
                    <a:pt x="803" y="525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C2DF2E0B-D626-4702-9650-85CE714E4658}"/>
                </a:ext>
              </a:extLst>
            </p:cNvPr>
            <p:cNvSpPr/>
            <p:nvPr/>
          </p:nvSpPr>
          <p:spPr>
            <a:xfrm>
              <a:off x="6409763" y="3648027"/>
              <a:ext cx="4918429" cy="3383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DE088C79-2BB8-4DA3-96C4-C36396F545CC}"/>
                </a:ext>
              </a:extLst>
            </p:cNvPr>
            <p:cNvSpPr/>
            <p:nvPr/>
          </p:nvSpPr>
          <p:spPr>
            <a:xfrm>
              <a:off x="6407979" y="3625785"/>
              <a:ext cx="4918429" cy="338342"/>
            </a:xfrm>
            <a:prstGeom prst="ellipse">
              <a:avLst/>
            </a:pr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Group 11">
            <a:extLst>
              <a:ext uri="{FF2B5EF4-FFF2-40B4-BE49-F238E27FC236}">
                <a16:creationId xmlns:a16="http://schemas.microsoft.com/office/drawing/2014/main" id="{AC927CF2-3618-435B-A74B-526742017330}"/>
              </a:ext>
            </a:extLst>
          </p:cNvPr>
          <p:cNvGrpSpPr/>
          <p:nvPr/>
        </p:nvGrpSpPr>
        <p:grpSpPr>
          <a:xfrm>
            <a:off x="6988447" y="4710174"/>
            <a:ext cx="3916830" cy="1271967"/>
            <a:chOff x="6988447" y="4820344"/>
            <a:chExt cx="3916830" cy="1271967"/>
          </a:xfrm>
          <a:solidFill>
            <a:srgbClr val="FFA803"/>
          </a:solidFill>
        </p:grpSpPr>
        <p:sp>
          <p:nvSpPr>
            <p:cNvPr id="8" name="Oval 7">
              <a:extLst>
                <a:ext uri="{FF2B5EF4-FFF2-40B4-BE49-F238E27FC236}">
                  <a16:creationId xmlns:a16="http://schemas.microsoft.com/office/drawing/2014/main" id="{666F4593-8AAE-48F5-A47D-40007C730527}"/>
                </a:ext>
              </a:extLst>
            </p:cNvPr>
            <p:cNvSpPr/>
            <p:nvPr/>
          </p:nvSpPr>
          <p:spPr>
            <a:xfrm>
              <a:off x="6990176" y="4842378"/>
              <a:ext cx="3915101" cy="5606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C2DADD5-55EE-42CB-AFC5-6F9BF04B3813}"/>
                </a:ext>
              </a:extLst>
            </p:cNvPr>
            <p:cNvSpPr/>
            <p:nvPr/>
          </p:nvSpPr>
          <p:spPr>
            <a:xfrm>
              <a:off x="6999464" y="5161386"/>
              <a:ext cx="3877194" cy="930925"/>
            </a:xfrm>
            <a:custGeom>
              <a:avLst/>
              <a:gdLst>
                <a:gd name="connsiteX0" fmla="*/ 0 w 4418631"/>
                <a:gd name="connsiteY0" fmla="*/ 0 h 1060925"/>
                <a:gd name="connsiteX1" fmla="*/ 2068 w 4418631"/>
                <a:gd name="connsiteY1" fmla="*/ 0 h 1060925"/>
                <a:gd name="connsiteX2" fmla="*/ 23724 w 4418631"/>
                <a:gd name="connsiteY2" fmla="*/ 20321 h 1060925"/>
                <a:gd name="connsiteX3" fmla="*/ 2209315 w 4418631"/>
                <a:gd name="connsiteY3" fmla="*/ 275422 h 1060925"/>
                <a:gd name="connsiteX4" fmla="*/ 4394907 w 4418631"/>
                <a:gd name="connsiteY4" fmla="*/ 20321 h 1060925"/>
                <a:gd name="connsiteX5" fmla="*/ 4416563 w 4418631"/>
                <a:gd name="connsiteY5" fmla="*/ 0 h 1060925"/>
                <a:gd name="connsiteX6" fmla="*/ 4418631 w 4418631"/>
                <a:gd name="connsiteY6" fmla="*/ 0 h 1060925"/>
                <a:gd name="connsiteX7" fmla="*/ 4396661 w 4418631"/>
                <a:gd name="connsiteY7" fmla="*/ 29379 h 1060925"/>
                <a:gd name="connsiteX8" fmla="*/ 2209315 w 4418631"/>
                <a:gd name="connsiteY8" fmla="*/ 1060925 h 1060925"/>
                <a:gd name="connsiteX9" fmla="*/ 21969 w 4418631"/>
                <a:gd name="connsiteY9" fmla="*/ 29379 h 1060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8631" h="1060925">
                  <a:moveTo>
                    <a:pt x="0" y="0"/>
                  </a:moveTo>
                  <a:lnTo>
                    <a:pt x="2068" y="0"/>
                  </a:lnTo>
                  <a:lnTo>
                    <a:pt x="23724" y="20321"/>
                  </a:lnTo>
                  <a:cubicBezTo>
                    <a:pt x="231748" y="165907"/>
                    <a:pt x="1131227" y="275422"/>
                    <a:pt x="2209315" y="275422"/>
                  </a:cubicBezTo>
                  <a:cubicBezTo>
                    <a:pt x="3287404" y="275422"/>
                    <a:pt x="4186882" y="165907"/>
                    <a:pt x="4394907" y="20321"/>
                  </a:cubicBezTo>
                  <a:lnTo>
                    <a:pt x="4416563" y="0"/>
                  </a:lnTo>
                  <a:lnTo>
                    <a:pt x="4418631" y="0"/>
                  </a:lnTo>
                  <a:lnTo>
                    <a:pt x="4396661" y="29379"/>
                  </a:lnTo>
                  <a:cubicBezTo>
                    <a:pt x="3876746" y="659370"/>
                    <a:pt x="3089925" y="1060925"/>
                    <a:pt x="2209315" y="1060925"/>
                  </a:cubicBezTo>
                  <a:cubicBezTo>
                    <a:pt x="1328706" y="1060925"/>
                    <a:pt x="541884" y="659370"/>
                    <a:pt x="21969" y="2937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F096E522-F8F9-4A2A-9C12-D5DFE99128E8}"/>
                </a:ext>
              </a:extLst>
            </p:cNvPr>
            <p:cNvSpPr/>
            <p:nvPr/>
          </p:nvSpPr>
          <p:spPr>
            <a:xfrm>
              <a:off x="6988447" y="4820344"/>
              <a:ext cx="3915101" cy="560681"/>
            </a:xfrm>
            <a:prstGeom prst="ellipse">
              <a:avLst/>
            </a:pr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637E2490-0866-497C-A909-6F3361F848DC}"/>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AB9B83A-076A-43F2-9F24-C2F3FB0F8C92}"/>
              </a:ext>
            </a:extLst>
          </p:cNvPr>
          <p:cNvSpPr/>
          <p:nvPr/>
        </p:nvSpPr>
        <p:spPr>
          <a:xfrm>
            <a:off x="665357"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2" name="Group 21">
            <a:extLst>
              <a:ext uri="{FF2B5EF4-FFF2-40B4-BE49-F238E27FC236}">
                <a16:creationId xmlns:a16="http://schemas.microsoft.com/office/drawing/2014/main" id="{1EA6AEA3-341E-4368-9C46-4FF19DF37063}"/>
              </a:ext>
            </a:extLst>
          </p:cNvPr>
          <p:cNvGrpSpPr/>
          <p:nvPr/>
        </p:nvGrpSpPr>
        <p:grpSpPr>
          <a:xfrm>
            <a:off x="665357" y="4988577"/>
            <a:ext cx="2286000" cy="1371600"/>
            <a:chOff x="5092995" y="4346617"/>
            <a:chExt cx="1562986" cy="1945718"/>
          </a:xfrm>
        </p:grpSpPr>
        <p:sp>
          <p:nvSpPr>
            <p:cNvPr id="23" name="Freeform: Shape 22">
              <a:extLst>
                <a:ext uri="{FF2B5EF4-FFF2-40B4-BE49-F238E27FC236}">
                  <a16:creationId xmlns:a16="http://schemas.microsoft.com/office/drawing/2014/main" id="{0FD1F603-A74A-4B5C-945C-91FA77B7D674}"/>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FAC4BD55-F234-4FB3-81C3-B1F3841DD20D}"/>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5" name="Freeform: Shape 24">
            <a:extLst>
              <a:ext uri="{FF2B5EF4-FFF2-40B4-BE49-F238E27FC236}">
                <a16:creationId xmlns:a16="http://schemas.microsoft.com/office/drawing/2014/main" id="{17E481BF-74F7-45FE-96C4-C6263B16A9B2}"/>
              </a:ext>
            </a:extLst>
          </p:cNvPr>
          <p:cNvSpPr/>
          <p:nvPr/>
        </p:nvSpPr>
        <p:spPr>
          <a:xfrm>
            <a:off x="3249841"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6" name="Group 25">
            <a:extLst>
              <a:ext uri="{FF2B5EF4-FFF2-40B4-BE49-F238E27FC236}">
                <a16:creationId xmlns:a16="http://schemas.microsoft.com/office/drawing/2014/main" id="{7D59E8F7-8826-46B8-8593-2D99F96CF07B}"/>
              </a:ext>
            </a:extLst>
          </p:cNvPr>
          <p:cNvGrpSpPr/>
          <p:nvPr/>
        </p:nvGrpSpPr>
        <p:grpSpPr>
          <a:xfrm>
            <a:off x="3249841" y="4988577"/>
            <a:ext cx="2286000" cy="1371600"/>
            <a:chOff x="5092995" y="4346617"/>
            <a:chExt cx="1562986" cy="1945718"/>
          </a:xfrm>
        </p:grpSpPr>
        <p:sp>
          <p:nvSpPr>
            <p:cNvPr id="27" name="Freeform: Shape 26">
              <a:extLst>
                <a:ext uri="{FF2B5EF4-FFF2-40B4-BE49-F238E27FC236}">
                  <a16:creationId xmlns:a16="http://schemas.microsoft.com/office/drawing/2014/main" id="{8303C07B-DDA2-4E77-B2CF-44A0BD32B19F}"/>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F44AE0DC-BFA5-4FE8-AFC9-33BA2BACC4B7}"/>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9" name="Freeform: Shape 28">
            <a:extLst>
              <a:ext uri="{FF2B5EF4-FFF2-40B4-BE49-F238E27FC236}">
                <a16:creationId xmlns:a16="http://schemas.microsoft.com/office/drawing/2014/main" id="{738C9754-50A4-49BD-B168-DEC326055130}"/>
              </a:ext>
            </a:extLst>
          </p:cNvPr>
          <p:cNvSpPr/>
          <p:nvPr/>
        </p:nvSpPr>
        <p:spPr>
          <a:xfrm>
            <a:off x="689849"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30" name="Group 29">
            <a:extLst>
              <a:ext uri="{FF2B5EF4-FFF2-40B4-BE49-F238E27FC236}">
                <a16:creationId xmlns:a16="http://schemas.microsoft.com/office/drawing/2014/main" id="{B887F8EA-9CEE-4EFD-AAD8-7A2A1A5A55EE}"/>
              </a:ext>
            </a:extLst>
          </p:cNvPr>
          <p:cNvGrpSpPr/>
          <p:nvPr/>
        </p:nvGrpSpPr>
        <p:grpSpPr>
          <a:xfrm>
            <a:off x="689849" y="2820730"/>
            <a:ext cx="2286000" cy="1371600"/>
            <a:chOff x="5092995" y="4346617"/>
            <a:chExt cx="1562986" cy="1945718"/>
          </a:xfrm>
        </p:grpSpPr>
        <p:sp>
          <p:nvSpPr>
            <p:cNvPr id="31" name="Freeform: Shape 30">
              <a:extLst>
                <a:ext uri="{FF2B5EF4-FFF2-40B4-BE49-F238E27FC236}">
                  <a16:creationId xmlns:a16="http://schemas.microsoft.com/office/drawing/2014/main" id="{6AEE5FB0-7C72-43B4-A8E1-F8D54A8AB4B5}"/>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7C0A352-B668-4165-B7BA-BEBD436C3C5A}"/>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3" name="Freeform: Shape 32">
            <a:extLst>
              <a:ext uri="{FF2B5EF4-FFF2-40B4-BE49-F238E27FC236}">
                <a16:creationId xmlns:a16="http://schemas.microsoft.com/office/drawing/2014/main" id="{41C9E3E0-5D93-4353-8124-A676CC525FF3}"/>
              </a:ext>
            </a:extLst>
          </p:cNvPr>
          <p:cNvSpPr/>
          <p:nvPr/>
        </p:nvSpPr>
        <p:spPr>
          <a:xfrm>
            <a:off x="3274333"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4" name="Group 33">
            <a:extLst>
              <a:ext uri="{FF2B5EF4-FFF2-40B4-BE49-F238E27FC236}">
                <a16:creationId xmlns:a16="http://schemas.microsoft.com/office/drawing/2014/main" id="{70DF8979-F812-40F7-9014-1A398339A9AB}"/>
              </a:ext>
            </a:extLst>
          </p:cNvPr>
          <p:cNvGrpSpPr/>
          <p:nvPr/>
        </p:nvGrpSpPr>
        <p:grpSpPr>
          <a:xfrm>
            <a:off x="3274333" y="2820730"/>
            <a:ext cx="2286000" cy="1371600"/>
            <a:chOff x="5092995" y="4346617"/>
            <a:chExt cx="1562986" cy="1945718"/>
          </a:xfrm>
        </p:grpSpPr>
        <p:sp>
          <p:nvSpPr>
            <p:cNvPr id="35" name="Freeform: Shape 34">
              <a:extLst>
                <a:ext uri="{FF2B5EF4-FFF2-40B4-BE49-F238E27FC236}">
                  <a16:creationId xmlns:a16="http://schemas.microsoft.com/office/drawing/2014/main" id="{56760487-84E7-411C-9D65-58BF327AEE9B}"/>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E01BFF91-3D6E-45D5-92CE-1C0161F14859}"/>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7" name="Freeform 214">
            <a:extLst>
              <a:ext uri="{FF2B5EF4-FFF2-40B4-BE49-F238E27FC236}">
                <a16:creationId xmlns:a16="http://schemas.microsoft.com/office/drawing/2014/main" id="{B632EB34-9FD6-4721-A66E-F65471EDFB0F}"/>
              </a:ext>
            </a:extLst>
          </p:cNvPr>
          <p:cNvSpPr>
            <a:spLocks noChangeAspect="1" noEditPoints="1"/>
          </p:cNvSpPr>
          <p:nvPr/>
        </p:nvSpPr>
        <p:spPr bwMode="auto">
          <a:xfrm>
            <a:off x="8653087" y="4052284"/>
            <a:ext cx="457200" cy="445981"/>
          </a:xfrm>
          <a:custGeom>
            <a:avLst/>
            <a:gdLst>
              <a:gd name="T0" fmla="*/ 58 w 128"/>
              <a:gd name="T1" fmla="*/ 67 h 125"/>
              <a:gd name="T2" fmla="*/ 115 w 128"/>
              <a:gd name="T3" fmla="*/ 67 h 125"/>
              <a:gd name="T4" fmla="*/ 58 w 128"/>
              <a:gd name="T5" fmla="*/ 125 h 125"/>
              <a:gd name="T6" fmla="*/ 0 w 128"/>
              <a:gd name="T7" fmla="*/ 67 h 125"/>
              <a:gd name="T8" fmla="*/ 58 w 128"/>
              <a:gd name="T9" fmla="*/ 10 h 125"/>
              <a:gd name="T10" fmla="*/ 58 w 128"/>
              <a:gd name="T11" fmla="*/ 67 h 125"/>
              <a:gd name="T12" fmla="*/ 70 w 128"/>
              <a:gd name="T13" fmla="*/ 58 h 125"/>
              <a:gd name="T14" fmla="*/ 128 w 128"/>
              <a:gd name="T15" fmla="*/ 58 h 125"/>
              <a:gd name="T16" fmla="*/ 70 w 128"/>
              <a:gd name="T17" fmla="*/ 0 h 125"/>
              <a:gd name="T18" fmla="*/ 70 w 128"/>
              <a:gd name="T19" fmla="*/ 58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25">
                <a:moveTo>
                  <a:pt x="58" y="67"/>
                </a:moveTo>
                <a:cubicBezTo>
                  <a:pt x="115" y="67"/>
                  <a:pt x="115" y="67"/>
                  <a:pt x="115" y="67"/>
                </a:cubicBezTo>
                <a:cubicBezTo>
                  <a:pt x="115" y="99"/>
                  <a:pt x="89" y="125"/>
                  <a:pt x="58" y="125"/>
                </a:cubicBezTo>
                <a:cubicBezTo>
                  <a:pt x="26" y="125"/>
                  <a:pt x="0" y="99"/>
                  <a:pt x="0" y="67"/>
                </a:cubicBezTo>
                <a:cubicBezTo>
                  <a:pt x="0" y="36"/>
                  <a:pt x="26" y="10"/>
                  <a:pt x="58" y="10"/>
                </a:cubicBezTo>
                <a:cubicBezTo>
                  <a:pt x="58" y="67"/>
                  <a:pt x="58" y="67"/>
                  <a:pt x="58" y="67"/>
                </a:cubicBezTo>
                <a:close/>
                <a:moveTo>
                  <a:pt x="70" y="58"/>
                </a:moveTo>
                <a:cubicBezTo>
                  <a:pt x="128" y="58"/>
                  <a:pt x="128" y="58"/>
                  <a:pt x="128" y="58"/>
                </a:cubicBezTo>
                <a:cubicBezTo>
                  <a:pt x="128" y="26"/>
                  <a:pt x="102" y="0"/>
                  <a:pt x="70" y="0"/>
                </a:cubicBezTo>
                <a:cubicBezTo>
                  <a:pt x="70" y="58"/>
                  <a:pt x="70" y="58"/>
                  <a:pt x="70" y="5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4">
            <a:extLst>
              <a:ext uri="{FF2B5EF4-FFF2-40B4-BE49-F238E27FC236}">
                <a16:creationId xmlns:a16="http://schemas.microsoft.com/office/drawing/2014/main" id="{5ECA6C82-F7AC-4065-AA25-ACB488C86261}"/>
              </a:ext>
            </a:extLst>
          </p:cNvPr>
          <p:cNvSpPr>
            <a:spLocks noChangeAspect="1" noChangeArrowheads="1"/>
          </p:cNvSpPr>
          <p:nvPr/>
        </p:nvSpPr>
        <p:spPr bwMode="auto">
          <a:xfrm>
            <a:off x="8640180" y="5408325"/>
            <a:ext cx="457200" cy="460859"/>
          </a:xfrm>
          <a:custGeom>
            <a:avLst/>
            <a:gdLst>
              <a:gd name="T0" fmla="*/ 361 w 553"/>
              <a:gd name="T1" fmla="*/ 149 h 554"/>
              <a:gd name="T2" fmla="*/ 361 w 553"/>
              <a:gd name="T3" fmla="*/ 0 h 554"/>
              <a:gd name="T4" fmla="*/ 191 w 553"/>
              <a:gd name="T5" fmla="*/ 0 h 554"/>
              <a:gd name="T6" fmla="*/ 191 w 553"/>
              <a:gd name="T7" fmla="*/ 149 h 554"/>
              <a:gd name="T8" fmla="*/ 276 w 553"/>
              <a:gd name="T9" fmla="*/ 234 h 554"/>
              <a:gd name="T10" fmla="*/ 361 w 553"/>
              <a:gd name="T11" fmla="*/ 149 h 554"/>
              <a:gd name="T12" fmla="*/ 149 w 553"/>
              <a:gd name="T13" fmla="*/ 191 h 554"/>
              <a:gd name="T14" fmla="*/ 0 w 553"/>
              <a:gd name="T15" fmla="*/ 191 h 554"/>
              <a:gd name="T16" fmla="*/ 0 w 553"/>
              <a:gd name="T17" fmla="*/ 361 h 554"/>
              <a:gd name="T18" fmla="*/ 149 w 553"/>
              <a:gd name="T19" fmla="*/ 361 h 554"/>
              <a:gd name="T20" fmla="*/ 234 w 553"/>
              <a:gd name="T21" fmla="*/ 276 h 554"/>
              <a:gd name="T22" fmla="*/ 149 w 553"/>
              <a:gd name="T23" fmla="*/ 191 h 554"/>
              <a:gd name="T24" fmla="*/ 191 w 553"/>
              <a:gd name="T25" fmla="*/ 399 h 554"/>
              <a:gd name="T26" fmla="*/ 191 w 553"/>
              <a:gd name="T27" fmla="*/ 553 h 554"/>
              <a:gd name="T28" fmla="*/ 361 w 553"/>
              <a:gd name="T29" fmla="*/ 553 h 554"/>
              <a:gd name="T30" fmla="*/ 361 w 553"/>
              <a:gd name="T31" fmla="*/ 399 h 554"/>
              <a:gd name="T32" fmla="*/ 276 w 553"/>
              <a:gd name="T33" fmla="*/ 319 h 554"/>
              <a:gd name="T34" fmla="*/ 191 w 553"/>
              <a:gd name="T35" fmla="*/ 399 h 554"/>
              <a:gd name="T36" fmla="*/ 398 w 553"/>
              <a:gd name="T37" fmla="*/ 191 h 554"/>
              <a:gd name="T38" fmla="*/ 319 w 553"/>
              <a:gd name="T39" fmla="*/ 276 h 554"/>
              <a:gd name="T40" fmla="*/ 398 w 553"/>
              <a:gd name="T41" fmla="*/ 361 h 554"/>
              <a:gd name="T42" fmla="*/ 552 w 553"/>
              <a:gd name="T43" fmla="*/ 361 h 554"/>
              <a:gd name="T44" fmla="*/ 552 w 553"/>
              <a:gd name="T45" fmla="*/ 191 h 554"/>
              <a:gd name="T46" fmla="*/ 398 w 553"/>
              <a:gd name="T47" fmla="*/ 191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53" h="554">
                <a:moveTo>
                  <a:pt x="361" y="149"/>
                </a:moveTo>
                <a:lnTo>
                  <a:pt x="361" y="0"/>
                </a:lnTo>
                <a:lnTo>
                  <a:pt x="191" y="0"/>
                </a:lnTo>
                <a:lnTo>
                  <a:pt x="191" y="149"/>
                </a:lnTo>
                <a:lnTo>
                  <a:pt x="276" y="234"/>
                </a:lnTo>
                <a:lnTo>
                  <a:pt x="361" y="149"/>
                </a:lnTo>
                <a:close/>
                <a:moveTo>
                  <a:pt x="149" y="191"/>
                </a:moveTo>
                <a:lnTo>
                  <a:pt x="0" y="191"/>
                </a:lnTo>
                <a:lnTo>
                  <a:pt x="0" y="361"/>
                </a:lnTo>
                <a:lnTo>
                  <a:pt x="149" y="361"/>
                </a:lnTo>
                <a:lnTo>
                  <a:pt x="234" y="276"/>
                </a:lnTo>
                <a:lnTo>
                  <a:pt x="149" y="191"/>
                </a:lnTo>
                <a:close/>
                <a:moveTo>
                  <a:pt x="191" y="399"/>
                </a:moveTo>
                <a:lnTo>
                  <a:pt x="191" y="553"/>
                </a:lnTo>
                <a:lnTo>
                  <a:pt x="361" y="553"/>
                </a:lnTo>
                <a:lnTo>
                  <a:pt x="361" y="399"/>
                </a:lnTo>
                <a:lnTo>
                  <a:pt x="276" y="319"/>
                </a:lnTo>
                <a:lnTo>
                  <a:pt x="191" y="399"/>
                </a:lnTo>
                <a:close/>
                <a:moveTo>
                  <a:pt x="398" y="191"/>
                </a:moveTo>
                <a:lnTo>
                  <a:pt x="319" y="276"/>
                </a:lnTo>
                <a:lnTo>
                  <a:pt x="398" y="361"/>
                </a:lnTo>
                <a:lnTo>
                  <a:pt x="552" y="361"/>
                </a:lnTo>
                <a:lnTo>
                  <a:pt x="552" y="191"/>
                </a:lnTo>
                <a:lnTo>
                  <a:pt x="398" y="191"/>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39" name="Freeform 13">
            <a:extLst>
              <a:ext uri="{FF2B5EF4-FFF2-40B4-BE49-F238E27FC236}">
                <a16:creationId xmlns:a16="http://schemas.microsoft.com/office/drawing/2014/main" id="{F93A9F3C-EAA4-497A-9E37-87327FB2493E}"/>
              </a:ext>
            </a:extLst>
          </p:cNvPr>
          <p:cNvSpPr>
            <a:spLocks noChangeAspect="1" noChangeArrowheads="1"/>
          </p:cNvSpPr>
          <p:nvPr/>
        </p:nvSpPr>
        <p:spPr bwMode="auto">
          <a:xfrm>
            <a:off x="8653087" y="2388292"/>
            <a:ext cx="457200" cy="413658"/>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40" name="Freeform 145">
            <a:extLst>
              <a:ext uri="{FF2B5EF4-FFF2-40B4-BE49-F238E27FC236}">
                <a16:creationId xmlns:a16="http://schemas.microsoft.com/office/drawing/2014/main" id="{AED9DD5A-F2DF-43A7-B0AD-74C3C733B5DB}"/>
              </a:ext>
            </a:extLst>
          </p:cNvPr>
          <p:cNvSpPr>
            <a:spLocks noChangeAspect="1"/>
          </p:cNvSpPr>
          <p:nvPr/>
        </p:nvSpPr>
        <p:spPr bwMode="auto">
          <a:xfrm>
            <a:off x="8630709" y="1150363"/>
            <a:ext cx="457200" cy="394254"/>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63487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1000"/>
                                        <p:tgtEl>
                                          <p:spTgt spid="30"/>
                                        </p:tgtEl>
                                      </p:cBhvr>
                                    </p:animEffect>
                                    <p:anim calcmode="lin" valueType="num">
                                      <p:cBhvr>
                                        <p:cTn id="17" dur="1000" fill="hold"/>
                                        <p:tgtEl>
                                          <p:spTgt spid="30"/>
                                        </p:tgtEl>
                                        <p:attrNameLst>
                                          <p:attrName>ppt_x</p:attrName>
                                        </p:attrNameLst>
                                      </p:cBhvr>
                                      <p:tavLst>
                                        <p:tav tm="0">
                                          <p:val>
                                            <p:strVal val="#ppt_x"/>
                                          </p:val>
                                        </p:tav>
                                        <p:tav tm="100000">
                                          <p:val>
                                            <p:strVal val="#ppt_x"/>
                                          </p:val>
                                        </p:tav>
                                      </p:tavLst>
                                    </p:anim>
                                    <p:anim calcmode="lin" valueType="num">
                                      <p:cBhvr>
                                        <p:cTn id="18" dur="1000" fill="hold"/>
                                        <p:tgtEl>
                                          <p:spTgt spid="30"/>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37" presetClass="entr" presetSubtype="0"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900" decel="100000" fill="hold"/>
                                        <p:tgtEl>
                                          <p:spTgt spid="7"/>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26" presetID="37"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900" decel="100000" fill="hold"/>
                                        <p:tgtEl>
                                          <p:spTgt spid="40"/>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1000"/>
                                        <p:tgtEl>
                                          <p:spTgt spid="33"/>
                                        </p:tgtEl>
                                      </p:cBhvr>
                                    </p:animEffect>
                                    <p:anim calcmode="lin" valueType="num">
                                      <p:cBhvr>
                                        <p:cTn id="36" dur="1000" fill="hold"/>
                                        <p:tgtEl>
                                          <p:spTgt spid="33"/>
                                        </p:tgtEl>
                                        <p:attrNameLst>
                                          <p:attrName>ppt_x</p:attrName>
                                        </p:attrNameLst>
                                      </p:cBhvr>
                                      <p:tavLst>
                                        <p:tav tm="0">
                                          <p:val>
                                            <p:strVal val="#ppt_x"/>
                                          </p:val>
                                        </p:tav>
                                        <p:tav tm="100000">
                                          <p:val>
                                            <p:strVal val="#ppt_x"/>
                                          </p:val>
                                        </p:tav>
                                      </p:tavLst>
                                    </p:anim>
                                    <p:anim calcmode="lin" valueType="num">
                                      <p:cBhvr>
                                        <p:cTn id="37" dur="1000" fill="hold"/>
                                        <p:tgtEl>
                                          <p:spTgt spid="33"/>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1000"/>
                                        <p:tgtEl>
                                          <p:spTgt spid="34"/>
                                        </p:tgtEl>
                                      </p:cBhvr>
                                    </p:animEffect>
                                    <p:anim calcmode="lin" valueType="num">
                                      <p:cBhvr>
                                        <p:cTn id="41" dur="1000" fill="hold"/>
                                        <p:tgtEl>
                                          <p:spTgt spid="34"/>
                                        </p:tgtEl>
                                        <p:attrNameLst>
                                          <p:attrName>ppt_x</p:attrName>
                                        </p:attrNameLst>
                                      </p:cBhvr>
                                      <p:tavLst>
                                        <p:tav tm="0">
                                          <p:val>
                                            <p:strVal val="#ppt_x"/>
                                          </p:val>
                                        </p:tav>
                                        <p:tav tm="100000">
                                          <p:val>
                                            <p:strVal val="#ppt_x"/>
                                          </p:val>
                                        </p:tav>
                                      </p:tavLst>
                                    </p:anim>
                                    <p:anim calcmode="lin" valueType="num">
                                      <p:cBhvr>
                                        <p:cTn id="42" dur="1000" fill="hold"/>
                                        <p:tgtEl>
                                          <p:spTgt spid="34"/>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37" presetClass="entr" presetSubtype="0" fill="hold"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1000"/>
                                        <p:tgtEl>
                                          <p:spTgt spid="6"/>
                                        </p:tgtEl>
                                      </p:cBhvr>
                                    </p:animEffect>
                                    <p:anim calcmode="lin" valueType="num">
                                      <p:cBhvr>
                                        <p:cTn id="47" dur="1000" fill="hold"/>
                                        <p:tgtEl>
                                          <p:spTgt spid="6"/>
                                        </p:tgtEl>
                                        <p:attrNameLst>
                                          <p:attrName>ppt_x</p:attrName>
                                        </p:attrNameLst>
                                      </p:cBhvr>
                                      <p:tavLst>
                                        <p:tav tm="0">
                                          <p:val>
                                            <p:strVal val="#ppt_x"/>
                                          </p:val>
                                        </p:tav>
                                        <p:tav tm="100000">
                                          <p:val>
                                            <p:strVal val="#ppt_x"/>
                                          </p:val>
                                        </p:tav>
                                      </p:tavLst>
                                    </p:anim>
                                    <p:anim calcmode="lin" valueType="num">
                                      <p:cBhvr>
                                        <p:cTn id="48" dur="900" decel="100000" fill="hold"/>
                                        <p:tgtEl>
                                          <p:spTgt spid="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50" presetID="3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900" decel="100000" fill="hold"/>
                                        <p:tgtEl>
                                          <p:spTgt spid="39"/>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56" fill="hold">
                            <p:stCondLst>
                              <p:cond delay="4500"/>
                            </p:stCondLst>
                            <p:childTnLst>
                              <p:par>
                                <p:cTn id="57" presetID="42" presetClass="entr" presetSubtype="0"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1000"/>
                                        <p:tgtEl>
                                          <p:spTgt spid="22"/>
                                        </p:tgtEl>
                                      </p:cBhvr>
                                    </p:animEffect>
                                    <p:anim calcmode="lin" valueType="num">
                                      <p:cBhvr>
                                        <p:cTn id="65" dur="1000" fill="hold"/>
                                        <p:tgtEl>
                                          <p:spTgt spid="22"/>
                                        </p:tgtEl>
                                        <p:attrNameLst>
                                          <p:attrName>ppt_x</p:attrName>
                                        </p:attrNameLst>
                                      </p:cBhvr>
                                      <p:tavLst>
                                        <p:tav tm="0">
                                          <p:val>
                                            <p:strVal val="#ppt_x"/>
                                          </p:val>
                                        </p:tav>
                                        <p:tav tm="100000">
                                          <p:val>
                                            <p:strVal val="#ppt_x"/>
                                          </p:val>
                                        </p:tav>
                                      </p:tavLst>
                                    </p:anim>
                                    <p:anim calcmode="lin" valueType="num">
                                      <p:cBhvr>
                                        <p:cTn id="66" dur="1000" fill="hold"/>
                                        <p:tgtEl>
                                          <p:spTgt spid="22"/>
                                        </p:tgtEl>
                                        <p:attrNameLst>
                                          <p:attrName>ppt_y</p:attrName>
                                        </p:attrNameLst>
                                      </p:cBhvr>
                                      <p:tavLst>
                                        <p:tav tm="0">
                                          <p:val>
                                            <p:strVal val="#ppt_y+.1"/>
                                          </p:val>
                                        </p:tav>
                                        <p:tav tm="100000">
                                          <p:val>
                                            <p:strVal val="#ppt_y"/>
                                          </p:val>
                                        </p:tav>
                                      </p:tavLst>
                                    </p:anim>
                                  </p:childTnLst>
                                </p:cTn>
                              </p:par>
                            </p:childTnLst>
                          </p:cTn>
                        </p:par>
                        <p:par>
                          <p:cTn id="67" fill="hold">
                            <p:stCondLst>
                              <p:cond delay="5500"/>
                            </p:stCondLst>
                            <p:childTnLst>
                              <p:par>
                                <p:cTn id="68" presetID="37" presetClass="entr" presetSubtype="0" fill="hold"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1000"/>
                                        <p:tgtEl>
                                          <p:spTgt spid="11"/>
                                        </p:tgtEl>
                                      </p:cBhvr>
                                    </p:animEffect>
                                    <p:anim calcmode="lin" valueType="num">
                                      <p:cBhvr>
                                        <p:cTn id="71" dur="1000" fill="hold"/>
                                        <p:tgtEl>
                                          <p:spTgt spid="11"/>
                                        </p:tgtEl>
                                        <p:attrNameLst>
                                          <p:attrName>ppt_x</p:attrName>
                                        </p:attrNameLst>
                                      </p:cBhvr>
                                      <p:tavLst>
                                        <p:tav tm="0">
                                          <p:val>
                                            <p:strVal val="#ppt_x"/>
                                          </p:val>
                                        </p:tav>
                                        <p:tav tm="100000">
                                          <p:val>
                                            <p:strVal val="#ppt_x"/>
                                          </p:val>
                                        </p:tav>
                                      </p:tavLst>
                                    </p:anim>
                                    <p:anim calcmode="lin" valueType="num">
                                      <p:cBhvr>
                                        <p:cTn id="72" dur="900" decel="100000" fill="hold"/>
                                        <p:tgtEl>
                                          <p:spTgt spid="11"/>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74" presetID="37" presetClass="entr" presetSubtype="0" fill="hold" grpId="0" nodeType="with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900" decel="100000" fill="hold"/>
                                        <p:tgtEl>
                                          <p:spTgt spid="37"/>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80" fill="hold">
                            <p:stCondLst>
                              <p:cond delay="6500"/>
                            </p:stCondLst>
                            <p:childTnLst>
                              <p:par>
                                <p:cTn id="81" presetID="42"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1000" fill="hold"/>
                                        <p:tgtEl>
                                          <p:spTgt spid="25"/>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26"/>
                                        </p:tgtEl>
                                        <p:attrNameLst>
                                          <p:attrName>style.visibility</p:attrName>
                                        </p:attrNameLst>
                                      </p:cBhvr>
                                      <p:to>
                                        <p:strVal val="visible"/>
                                      </p:to>
                                    </p:set>
                                    <p:animEffect transition="in" filter="fade">
                                      <p:cBhvr>
                                        <p:cTn id="88" dur="1000"/>
                                        <p:tgtEl>
                                          <p:spTgt spid="26"/>
                                        </p:tgtEl>
                                      </p:cBhvr>
                                    </p:animEffect>
                                    <p:anim calcmode="lin" valueType="num">
                                      <p:cBhvr>
                                        <p:cTn id="89" dur="1000" fill="hold"/>
                                        <p:tgtEl>
                                          <p:spTgt spid="26"/>
                                        </p:tgtEl>
                                        <p:attrNameLst>
                                          <p:attrName>ppt_x</p:attrName>
                                        </p:attrNameLst>
                                      </p:cBhvr>
                                      <p:tavLst>
                                        <p:tav tm="0">
                                          <p:val>
                                            <p:strVal val="#ppt_x"/>
                                          </p:val>
                                        </p:tav>
                                        <p:tav tm="100000">
                                          <p:val>
                                            <p:strVal val="#ppt_x"/>
                                          </p:val>
                                        </p:tav>
                                      </p:tavLst>
                                    </p:anim>
                                    <p:anim calcmode="lin" valueType="num">
                                      <p:cBhvr>
                                        <p:cTn id="90" dur="1000" fill="hold"/>
                                        <p:tgtEl>
                                          <p:spTgt spid="26"/>
                                        </p:tgtEl>
                                        <p:attrNameLst>
                                          <p:attrName>ppt_y</p:attrName>
                                        </p:attrNameLst>
                                      </p:cBhvr>
                                      <p:tavLst>
                                        <p:tav tm="0">
                                          <p:val>
                                            <p:strVal val="#ppt_y+.1"/>
                                          </p:val>
                                        </p:tav>
                                        <p:tav tm="100000">
                                          <p:val>
                                            <p:strVal val="#ppt_y"/>
                                          </p:val>
                                        </p:tav>
                                      </p:tavLst>
                                    </p:anim>
                                  </p:childTnLst>
                                </p:cTn>
                              </p:par>
                            </p:childTnLst>
                          </p:cTn>
                        </p:par>
                        <p:par>
                          <p:cTn id="91" fill="hold">
                            <p:stCondLst>
                              <p:cond delay="7500"/>
                            </p:stCondLst>
                            <p:childTnLst>
                              <p:par>
                                <p:cTn id="92" presetID="37" presetClass="entr" presetSubtype="0" fill="hold"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900" decel="100000" fill="hold"/>
                                        <p:tgtEl>
                                          <p:spTgt spid="12"/>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98" presetID="37" presetClass="entr" presetSubtype="0" fill="hold" grpId="0" nodeType="withEffect">
                                  <p:stCondLst>
                                    <p:cond delay="0"/>
                                  </p:stCondLst>
                                  <p:childTnLst>
                                    <p:set>
                                      <p:cBhvr>
                                        <p:cTn id="99" dur="1" fill="hold">
                                          <p:stCondLst>
                                            <p:cond delay="0"/>
                                          </p:stCondLst>
                                        </p:cTn>
                                        <p:tgtEl>
                                          <p:spTgt spid="38"/>
                                        </p:tgtEl>
                                        <p:attrNameLst>
                                          <p:attrName>style.visibility</p:attrName>
                                        </p:attrNameLst>
                                      </p:cBhvr>
                                      <p:to>
                                        <p:strVal val="visible"/>
                                      </p:to>
                                    </p:set>
                                    <p:animEffect transition="in" filter="fade">
                                      <p:cBhvr>
                                        <p:cTn id="100" dur="1000"/>
                                        <p:tgtEl>
                                          <p:spTgt spid="38"/>
                                        </p:tgtEl>
                                      </p:cBhvr>
                                    </p:animEffect>
                                    <p:anim calcmode="lin" valueType="num">
                                      <p:cBhvr>
                                        <p:cTn id="101" dur="1000" fill="hold"/>
                                        <p:tgtEl>
                                          <p:spTgt spid="38"/>
                                        </p:tgtEl>
                                        <p:attrNameLst>
                                          <p:attrName>ppt_x</p:attrName>
                                        </p:attrNameLst>
                                      </p:cBhvr>
                                      <p:tavLst>
                                        <p:tav tm="0">
                                          <p:val>
                                            <p:strVal val="#ppt_x"/>
                                          </p:val>
                                        </p:tav>
                                        <p:tav tm="100000">
                                          <p:val>
                                            <p:strVal val="#ppt_x"/>
                                          </p:val>
                                        </p:tav>
                                      </p:tavLst>
                                    </p:anim>
                                    <p:anim calcmode="lin" valueType="num">
                                      <p:cBhvr>
                                        <p:cTn id="102" dur="900" decel="100000" fill="hold"/>
                                        <p:tgtEl>
                                          <p:spTgt spid="38"/>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P spid="25" grpId="0" animBg="1"/>
      <p:bldP spid="29" grpId="0" animBg="1"/>
      <p:bldP spid="33" grpId="0" animBg="1"/>
      <p:bldP spid="37" grpId="0" animBg="1"/>
      <p:bldP spid="38" grpId="0" animBg="1"/>
      <p:bldP spid="39" grpId="0" animBg="1"/>
      <p:bldP spid="4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4" name="Прямоугольник 23"/>
          <p:cNvSpPr/>
          <p:nvPr/>
        </p:nvSpPr>
        <p:spPr>
          <a:xfrm>
            <a:off x="1308408" y="2749932"/>
            <a:ext cx="2973070" cy="1112520"/>
          </a:xfrm>
          <a:prstGeom prst="rect">
            <a:avLst/>
          </a:prstGeom>
          <a:solidFill>
            <a:srgbClr val="FF2B2A"/>
          </a:solidFill>
          <a:ln w="1905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 name="Group 9">
            <a:extLst>
              <a:ext uri="{FF2B5EF4-FFF2-40B4-BE49-F238E27FC236}">
                <a16:creationId xmlns:a16="http://schemas.microsoft.com/office/drawing/2014/main" id="{09545F9D-02C3-4311-BBD7-AD35E003F1F5}"/>
              </a:ext>
            </a:extLst>
          </p:cNvPr>
          <p:cNvGrpSpPr/>
          <p:nvPr/>
        </p:nvGrpSpPr>
        <p:grpSpPr>
          <a:xfrm>
            <a:off x="1308408" y="3829645"/>
            <a:ext cx="2973070" cy="2234389"/>
            <a:chOff x="1308408" y="3829645"/>
            <a:chExt cx="2973070" cy="2234389"/>
          </a:xfrm>
        </p:grpSpPr>
        <p:sp>
          <p:nvSpPr>
            <p:cNvPr id="23" name="Прямоугольник 22"/>
            <p:cNvSpPr/>
            <p:nvPr/>
          </p:nvSpPr>
          <p:spPr>
            <a:xfrm>
              <a:off x="1308408" y="3829645"/>
              <a:ext cx="2973070" cy="2234389"/>
            </a:xfrm>
            <a:prstGeom prst="rect">
              <a:avLst/>
            </a:prstGeom>
            <a:solidFill>
              <a:srgbClr val="56595E"/>
            </a:solidFill>
            <a:ln w="1905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8" name="TextBox 27"/>
            <p:cNvSpPr txBox="1"/>
            <p:nvPr/>
          </p:nvSpPr>
          <p:spPr>
            <a:xfrm>
              <a:off x="1405180" y="3984636"/>
              <a:ext cx="2800098"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Прямоугольник 37"/>
          <p:cNvSpPr/>
          <p:nvPr/>
        </p:nvSpPr>
        <p:spPr>
          <a:xfrm>
            <a:off x="4665399" y="2749932"/>
            <a:ext cx="2973070" cy="1112520"/>
          </a:xfrm>
          <a:prstGeom prst="rect">
            <a:avLst/>
          </a:prstGeom>
          <a:solidFill>
            <a:srgbClr val="85C401"/>
          </a:solidFill>
          <a:ln w="190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1" name="Group 10">
            <a:extLst>
              <a:ext uri="{FF2B5EF4-FFF2-40B4-BE49-F238E27FC236}">
                <a16:creationId xmlns:a16="http://schemas.microsoft.com/office/drawing/2014/main" id="{3F5F9C03-3F31-48F1-A439-0BD0BC844D37}"/>
              </a:ext>
            </a:extLst>
          </p:cNvPr>
          <p:cNvGrpSpPr/>
          <p:nvPr/>
        </p:nvGrpSpPr>
        <p:grpSpPr>
          <a:xfrm>
            <a:off x="4665399" y="3836822"/>
            <a:ext cx="2973070" cy="2234386"/>
            <a:chOff x="4665399" y="3836822"/>
            <a:chExt cx="2973070" cy="2234386"/>
          </a:xfrm>
        </p:grpSpPr>
        <p:sp>
          <p:nvSpPr>
            <p:cNvPr id="35" name="Прямоугольник 34"/>
            <p:cNvSpPr/>
            <p:nvPr/>
          </p:nvSpPr>
          <p:spPr>
            <a:xfrm>
              <a:off x="4665399" y="3836822"/>
              <a:ext cx="2973070" cy="2234386"/>
            </a:xfrm>
            <a:prstGeom prst="rect">
              <a:avLst/>
            </a:prstGeom>
            <a:solidFill>
              <a:srgbClr val="56595E"/>
            </a:solidFill>
            <a:ln w="190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4" name="TextBox 43"/>
            <p:cNvSpPr txBox="1"/>
            <p:nvPr/>
          </p:nvSpPr>
          <p:spPr>
            <a:xfrm>
              <a:off x="4762172"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2" name="Прямоугольник 51"/>
          <p:cNvSpPr/>
          <p:nvPr/>
        </p:nvSpPr>
        <p:spPr>
          <a:xfrm>
            <a:off x="8022390" y="2749932"/>
            <a:ext cx="2973070" cy="1112520"/>
          </a:xfrm>
          <a:prstGeom prst="rect">
            <a:avLst/>
          </a:prstGeom>
          <a:solidFill>
            <a:srgbClr val="3EB8CD"/>
          </a:solidFill>
          <a:ln w="190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2" name="Group 11">
            <a:extLst>
              <a:ext uri="{FF2B5EF4-FFF2-40B4-BE49-F238E27FC236}">
                <a16:creationId xmlns:a16="http://schemas.microsoft.com/office/drawing/2014/main" id="{F94FEE2F-B215-401C-96EF-D5B73C2A5859}"/>
              </a:ext>
            </a:extLst>
          </p:cNvPr>
          <p:cNvGrpSpPr/>
          <p:nvPr/>
        </p:nvGrpSpPr>
        <p:grpSpPr>
          <a:xfrm>
            <a:off x="8022390" y="3829646"/>
            <a:ext cx="2973070" cy="2234386"/>
            <a:chOff x="8022390" y="3829646"/>
            <a:chExt cx="2973070" cy="2234386"/>
          </a:xfrm>
        </p:grpSpPr>
        <p:sp>
          <p:nvSpPr>
            <p:cNvPr id="51" name="Прямоугольник 50"/>
            <p:cNvSpPr/>
            <p:nvPr/>
          </p:nvSpPr>
          <p:spPr>
            <a:xfrm>
              <a:off x="8022390" y="3829646"/>
              <a:ext cx="2973070" cy="2234386"/>
            </a:xfrm>
            <a:prstGeom prst="rect">
              <a:avLst/>
            </a:prstGeom>
            <a:solidFill>
              <a:srgbClr val="56595E"/>
            </a:solidFill>
            <a:ln w="190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55" name="TextBox 54"/>
            <p:cNvSpPr txBox="1"/>
            <p:nvPr/>
          </p:nvSpPr>
          <p:spPr>
            <a:xfrm>
              <a:off x="8119164"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6" name="TextBox 55">
            <a:extLst>
              <a:ext uri="{FF2B5EF4-FFF2-40B4-BE49-F238E27FC236}">
                <a16:creationId xmlns:a16="http://schemas.microsoft.com/office/drawing/2014/main" id="{9C2A3DB5-3651-488E-BB9D-A51B668058D6}"/>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25" name="Овал 24"/>
          <p:cNvSpPr/>
          <p:nvPr/>
        </p:nvSpPr>
        <p:spPr>
          <a:xfrm>
            <a:off x="1937377" y="1922845"/>
            <a:ext cx="1715135" cy="1715135"/>
          </a:xfrm>
          <a:prstGeom prst="ellipse">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Freeform 5">
            <a:extLst>
              <a:ext uri="{FF2B5EF4-FFF2-40B4-BE49-F238E27FC236}">
                <a16:creationId xmlns:a16="http://schemas.microsoft.com/office/drawing/2014/main" id="{A8049932-062D-49E8-AA84-E9D2FA5C4F3E}"/>
              </a:ext>
            </a:extLst>
          </p:cNvPr>
          <p:cNvSpPr>
            <a:spLocks noChangeAspect="1"/>
          </p:cNvSpPr>
          <p:nvPr/>
        </p:nvSpPr>
        <p:spPr bwMode="auto">
          <a:xfrm>
            <a:off x="2689284" y="2366472"/>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7" name="TextBox 26"/>
          <p:cNvSpPr txBox="1"/>
          <p:nvPr/>
        </p:nvSpPr>
        <p:spPr>
          <a:xfrm>
            <a:off x="1418147" y="3120512"/>
            <a:ext cx="2741413"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39" name="Овал 38"/>
          <p:cNvSpPr/>
          <p:nvPr/>
        </p:nvSpPr>
        <p:spPr>
          <a:xfrm>
            <a:off x="5294369" y="1922847"/>
            <a:ext cx="1715135" cy="1715135"/>
          </a:xfrm>
          <a:prstGeom prst="ellipse">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Freeform 6">
            <a:extLst>
              <a:ext uri="{FF2B5EF4-FFF2-40B4-BE49-F238E27FC236}">
                <a16:creationId xmlns:a16="http://schemas.microsoft.com/office/drawing/2014/main" id="{C678559A-AF7C-4159-BA68-35910D03D309}"/>
              </a:ext>
            </a:extLst>
          </p:cNvPr>
          <p:cNvSpPr>
            <a:spLocks noChangeAspect="1"/>
          </p:cNvSpPr>
          <p:nvPr/>
        </p:nvSpPr>
        <p:spPr bwMode="auto">
          <a:xfrm>
            <a:off x="5926982" y="2388137"/>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53" name="Овал 52"/>
          <p:cNvSpPr/>
          <p:nvPr/>
        </p:nvSpPr>
        <p:spPr>
          <a:xfrm>
            <a:off x="8651360" y="1922847"/>
            <a:ext cx="1715135" cy="1715135"/>
          </a:xfrm>
          <a:prstGeom prst="ellipse">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43" name="Group 42">
            <a:extLst>
              <a:ext uri="{FF2B5EF4-FFF2-40B4-BE49-F238E27FC236}">
                <a16:creationId xmlns:a16="http://schemas.microsoft.com/office/drawing/2014/main" id="{61AFC30A-F9F1-4454-AFFC-368CC27FF07B}"/>
              </a:ext>
            </a:extLst>
          </p:cNvPr>
          <p:cNvGrpSpPr>
            <a:grpSpLocks noChangeAspect="1"/>
          </p:cNvGrpSpPr>
          <p:nvPr/>
        </p:nvGrpSpPr>
        <p:grpSpPr>
          <a:xfrm>
            <a:off x="9336332" y="2312587"/>
            <a:ext cx="365760" cy="433610"/>
            <a:chOff x="11039475" y="14288"/>
            <a:chExt cx="547688" cy="649287"/>
          </a:xfrm>
          <a:solidFill>
            <a:schemeClr val="bg1"/>
          </a:solidFill>
          <a:effectLst>
            <a:outerShdw blurRad="63500" sx="102000" sy="102000" algn="ctr" rotWithShape="0">
              <a:prstClr val="black">
                <a:alpha val="40000"/>
              </a:prstClr>
            </a:outerShdw>
          </a:effectLst>
        </p:grpSpPr>
        <p:sp>
          <p:nvSpPr>
            <p:cNvPr id="45" name="Freeform 45">
              <a:extLst>
                <a:ext uri="{FF2B5EF4-FFF2-40B4-BE49-F238E27FC236}">
                  <a16:creationId xmlns:a16="http://schemas.microsoft.com/office/drawing/2014/main" id="{F2285F24-914F-408C-9F91-8539D29FF7E7}"/>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6">
              <a:extLst>
                <a:ext uri="{FF2B5EF4-FFF2-40B4-BE49-F238E27FC236}">
                  <a16:creationId xmlns:a16="http://schemas.microsoft.com/office/drawing/2014/main" id="{BE454A6C-165A-4840-9847-CBDA5B799D81}"/>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7">
              <a:extLst>
                <a:ext uri="{FF2B5EF4-FFF2-40B4-BE49-F238E27FC236}">
                  <a16:creationId xmlns:a16="http://schemas.microsoft.com/office/drawing/2014/main" id="{07CEA777-4A03-4191-A4F7-4355C9C13E8D}"/>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48">
              <a:extLst>
                <a:ext uri="{FF2B5EF4-FFF2-40B4-BE49-F238E27FC236}">
                  <a16:creationId xmlns:a16="http://schemas.microsoft.com/office/drawing/2014/main" id="{95EE0641-832F-4334-B7F2-4D8AAFBB538D}"/>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9" name="Freeform 49">
              <a:extLst>
                <a:ext uri="{FF2B5EF4-FFF2-40B4-BE49-F238E27FC236}">
                  <a16:creationId xmlns:a16="http://schemas.microsoft.com/office/drawing/2014/main" id="{2C67A8F7-CE4D-40FE-A874-B51C1F57A40F}"/>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0" name="Freeform 50">
              <a:extLst>
                <a:ext uri="{FF2B5EF4-FFF2-40B4-BE49-F238E27FC236}">
                  <a16:creationId xmlns:a16="http://schemas.microsoft.com/office/drawing/2014/main" id="{6224A8B8-5935-4B3B-BABD-D63ADBF9974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p:cNvSpPr txBox="1"/>
          <p:nvPr/>
        </p:nvSpPr>
        <p:spPr>
          <a:xfrm>
            <a:off x="8132130"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40" name="TextBox 39"/>
          <p:cNvSpPr txBox="1"/>
          <p:nvPr/>
        </p:nvSpPr>
        <p:spPr>
          <a:xfrm>
            <a:off x="4775139"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Tree>
    <p:extLst>
      <p:ext uri="{BB962C8B-B14F-4D97-AF65-F5344CB8AC3E}">
        <p14:creationId xmlns:p14="http://schemas.microsoft.com/office/powerpoint/2010/main" val="948003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500" fill="hold"/>
                                        <p:tgtEl>
                                          <p:spTgt spid="24"/>
                                        </p:tgtEl>
                                        <p:attrNameLst>
                                          <p:attrName>ppt_w</p:attrName>
                                        </p:attrNameLst>
                                      </p:cBhvr>
                                      <p:tavLst>
                                        <p:tav tm="0">
                                          <p:val>
                                            <p:fltVal val="0"/>
                                          </p:val>
                                        </p:tav>
                                        <p:tav tm="100000">
                                          <p:val>
                                            <p:strVal val="#ppt_w"/>
                                          </p:val>
                                        </p:tav>
                                      </p:tavLst>
                                    </p:anim>
                                    <p:anim calcmode="lin" valueType="num">
                                      <p:cBhvr>
                                        <p:cTn id="17" dur="500" fill="hold"/>
                                        <p:tgtEl>
                                          <p:spTgt spid="24"/>
                                        </p:tgtEl>
                                        <p:attrNameLst>
                                          <p:attrName>ppt_h</p:attrName>
                                        </p:attrNameLst>
                                      </p:cBhvr>
                                      <p:tavLst>
                                        <p:tav tm="0">
                                          <p:val>
                                            <p:fltVal val="0"/>
                                          </p:val>
                                        </p:tav>
                                        <p:tav tm="100000">
                                          <p:val>
                                            <p:strVal val="#ppt_h"/>
                                          </p:val>
                                        </p:tav>
                                      </p:tavLst>
                                    </p:anim>
                                    <p:animEffect transition="in" filter="fade">
                                      <p:cBhvr>
                                        <p:cTn id="18" dur="500"/>
                                        <p:tgtEl>
                                          <p:spTgt spid="24"/>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anim calcmode="lin" valueType="num">
                                      <p:cBhvr>
                                        <p:cTn id="23" dur="1000" fill="hold"/>
                                        <p:tgtEl>
                                          <p:spTgt spid="25"/>
                                        </p:tgtEl>
                                        <p:attrNameLst>
                                          <p:attrName>ppt_x</p:attrName>
                                        </p:attrNameLst>
                                      </p:cBhvr>
                                      <p:tavLst>
                                        <p:tav tm="0">
                                          <p:val>
                                            <p:strVal val="#ppt_x"/>
                                          </p:val>
                                        </p:tav>
                                        <p:tav tm="100000">
                                          <p:val>
                                            <p:strVal val="#ppt_x"/>
                                          </p:val>
                                        </p:tav>
                                      </p:tavLst>
                                    </p:anim>
                                    <p:anim calcmode="lin" valueType="num">
                                      <p:cBhvr>
                                        <p:cTn id="24" dur="1000" fill="hold"/>
                                        <p:tgtEl>
                                          <p:spTgt spid="2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1000"/>
                                        <p:tgtEl>
                                          <p:spTgt spid="36"/>
                                        </p:tgtEl>
                                      </p:cBhvr>
                                    </p:animEffect>
                                    <p:anim calcmode="lin" valueType="num">
                                      <p:cBhvr>
                                        <p:cTn id="28" dur="1000" fill="hold"/>
                                        <p:tgtEl>
                                          <p:spTgt spid="36"/>
                                        </p:tgtEl>
                                        <p:attrNameLst>
                                          <p:attrName>ppt_x</p:attrName>
                                        </p:attrNameLst>
                                      </p:cBhvr>
                                      <p:tavLst>
                                        <p:tav tm="0">
                                          <p:val>
                                            <p:strVal val="#ppt_x"/>
                                          </p:val>
                                        </p:tav>
                                        <p:tav tm="100000">
                                          <p:val>
                                            <p:strVal val="#ppt_x"/>
                                          </p:val>
                                        </p:tav>
                                      </p:tavLst>
                                    </p:anim>
                                    <p:anim calcmode="lin" valueType="num">
                                      <p:cBhvr>
                                        <p:cTn id="29" dur="1000" fill="hold"/>
                                        <p:tgtEl>
                                          <p:spTgt spid="36"/>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22" presetClass="entr" presetSubtype="1"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up)">
                                      <p:cBhvr>
                                        <p:cTn id="33" dur="1000"/>
                                        <p:tgtEl>
                                          <p:spTgt spid="1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 calcmode="lin" valueType="num">
                                      <p:cBhvr>
                                        <p:cTn id="37" dur="500" fill="hold"/>
                                        <p:tgtEl>
                                          <p:spTgt spid="38"/>
                                        </p:tgtEl>
                                        <p:attrNameLst>
                                          <p:attrName>ppt_w</p:attrName>
                                        </p:attrNameLst>
                                      </p:cBhvr>
                                      <p:tavLst>
                                        <p:tav tm="0">
                                          <p:val>
                                            <p:fltVal val="0"/>
                                          </p:val>
                                        </p:tav>
                                        <p:tav tm="100000">
                                          <p:val>
                                            <p:strVal val="#ppt_w"/>
                                          </p:val>
                                        </p:tav>
                                      </p:tavLst>
                                    </p:anim>
                                    <p:anim calcmode="lin" valueType="num">
                                      <p:cBhvr>
                                        <p:cTn id="38" dur="500" fill="hold"/>
                                        <p:tgtEl>
                                          <p:spTgt spid="38"/>
                                        </p:tgtEl>
                                        <p:attrNameLst>
                                          <p:attrName>ppt_h</p:attrName>
                                        </p:attrNameLst>
                                      </p:cBhvr>
                                      <p:tavLst>
                                        <p:tav tm="0">
                                          <p:val>
                                            <p:fltVal val="0"/>
                                          </p:val>
                                        </p:tav>
                                        <p:tav tm="100000">
                                          <p:val>
                                            <p:strVal val="#ppt_h"/>
                                          </p:val>
                                        </p:tav>
                                      </p:tavLst>
                                    </p:anim>
                                    <p:animEffect transition="in" filter="fade">
                                      <p:cBhvr>
                                        <p:cTn id="39" dur="500"/>
                                        <p:tgtEl>
                                          <p:spTgt spid="38"/>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0"/>
                                        </p:tgtEl>
                                        <p:attrNameLst>
                                          <p:attrName>style.visibility</p:attrName>
                                        </p:attrNameLst>
                                      </p:cBhvr>
                                      <p:to>
                                        <p:strVal val="visible"/>
                                      </p:to>
                                    </p:set>
                                    <p:anim calcmode="lin" valueType="num">
                                      <p:cBhvr>
                                        <p:cTn id="42" dur="500" fill="hold"/>
                                        <p:tgtEl>
                                          <p:spTgt spid="40"/>
                                        </p:tgtEl>
                                        <p:attrNameLst>
                                          <p:attrName>ppt_w</p:attrName>
                                        </p:attrNameLst>
                                      </p:cBhvr>
                                      <p:tavLst>
                                        <p:tav tm="0">
                                          <p:val>
                                            <p:fltVal val="0"/>
                                          </p:val>
                                        </p:tav>
                                        <p:tav tm="100000">
                                          <p:val>
                                            <p:strVal val="#ppt_w"/>
                                          </p:val>
                                        </p:tav>
                                      </p:tavLst>
                                    </p:anim>
                                    <p:anim calcmode="lin" valueType="num">
                                      <p:cBhvr>
                                        <p:cTn id="43" dur="500" fill="hold"/>
                                        <p:tgtEl>
                                          <p:spTgt spid="40"/>
                                        </p:tgtEl>
                                        <p:attrNameLst>
                                          <p:attrName>ppt_h</p:attrName>
                                        </p:attrNameLst>
                                      </p:cBhvr>
                                      <p:tavLst>
                                        <p:tav tm="0">
                                          <p:val>
                                            <p:fltVal val="0"/>
                                          </p:val>
                                        </p:tav>
                                        <p:tav tm="100000">
                                          <p:val>
                                            <p:strVal val="#ppt_h"/>
                                          </p:val>
                                        </p:tav>
                                      </p:tavLst>
                                    </p:anim>
                                    <p:animEffect transition="in" filter="fade">
                                      <p:cBhvr>
                                        <p:cTn id="44" dur="500"/>
                                        <p:tgtEl>
                                          <p:spTgt spid="40"/>
                                        </p:tgtEl>
                                      </p:cBhvr>
                                    </p:animEffect>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fade">
                                      <p:cBhvr>
                                        <p:cTn id="48" dur="1000"/>
                                        <p:tgtEl>
                                          <p:spTgt spid="39"/>
                                        </p:tgtEl>
                                      </p:cBhvr>
                                    </p:animEffect>
                                    <p:anim calcmode="lin" valueType="num">
                                      <p:cBhvr>
                                        <p:cTn id="49" dur="1000" fill="hold"/>
                                        <p:tgtEl>
                                          <p:spTgt spid="39"/>
                                        </p:tgtEl>
                                        <p:attrNameLst>
                                          <p:attrName>ppt_x</p:attrName>
                                        </p:attrNameLst>
                                      </p:cBhvr>
                                      <p:tavLst>
                                        <p:tav tm="0">
                                          <p:val>
                                            <p:strVal val="#ppt_x"/>
                                          </p:val>
                                        </p:tav>
                                        <p:tav tm="100000">
                                          <p:val>
                                            <p:strVal val="#ppt_x"/>
                                          </p:val>
                                        </p:tav>
                                      </p:tavLst>
                                    </p:anim>
                                    <p:anim calcmode="lin" valueType="num">
                                      <p:cBhvr>
                                        <p:cTn id="50" dur="1000" fill="hold"/>
                                        <p:tgtEl>
                                          <p:spTgt spid="3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1000"/>
                                        <p:tgtEl>
                                          <p:spTgt spid="34"/>
                                        </p:tgtEl>
                                      </p:cBhvr>
                                    </p:animEffect>
                                    <p:anim calcmode="lin" valueType="num">
                                      <p:cBhvr>
                                        <p:cTn id="54" dur="1000" fill="hold"/>
                                        <p:tgtEl>
                                          <p:spTgt spid="34"/>
                                        </p:tgtEl>
                                        <p:attrNameLst>
                                          <p:attrName>ppt_x</p:attrName>
                                        </p:attrNameLst>
                                      </p:cBhvr>
                                      <p:tavLst>
                                        <p:tav tm="0">
                                          <p:val>
                                            <p:strVal val="#ppt_x"/>
                                          </p:val>
                                        </p:tav>
                                        <p:tav tm="100000">
                                          <p:val>
                                            <p:strVal val="#ppt_x"/>
                                          </p:val>
                                        </p:tav>
                                      </p:tavLst>
                                    </p:anim>
                                    <p:anim calcmode="lin" valueType="num">
                                      <p:cBhvr>
                                        <p:cTn id="55" dur="1000" fill="hold"/>
                                        <p:tgtEl>
                                          <p:spTgt spid="34"/>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22" presetClass="entr" presetSubtype="1" fill="hold"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wipe(up)">
                                      <p:cBhvr>
                                        <p:cTn id="59" dur="1000"/>
                                        <p:tgtEl>
                                          <p:spTgt spid="11"/>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54"/>
                                        </p:tgtEl>
                                        <p:attrNameLst>
                                          <p:attrName>style.visibility</p:attrName>
                                        </p:attrNameLst>
                                      </p:cBhvr>
                                      <p:to>
                                        <p:strVal val="visible"/>
                                      </p:to>
                                    </p:set>
                                    <p:anim calcmode="lin" valueType="num">
                                      <p:cBhvr>
                                        <p:cTn id="63" dur="500" fill="hold"/>
                                        <p:tgtEl>
                                          <p:spTgt spid="54"/>
                                        </p:tgtEl>
                                        <p:attrNameLst>
                                          <p:attrName>ppt_w</p:attrName>
                                        </p:attrNameLst>
                                      </p:cBhvr>
                                      <p:tavLst>
                                        <p:tav tm="0">
                                          <p:val>
                                            <p:fltVal val="0"/>
                                          </p:val>
                                        </p:tav>
                                        <p:tav tm="100000">
                                          <p:val>
                                            <p:strVal val="#ppt_w"/>
                                          </p:val>
                                        </p:tav>
                                      </p:tavLst>
                                    </p:anim>
                                    <p:anim calcmode="lin" valueType="num">
                                      <p:cBhvr>
                                        <p:cTn id="64" dur="500" fill="hold"/>
                                        <p:tgtEl>
                                          <p:spTgt spid="54"/>
                                        </p:tgtEl>
                                        <p:attrNameLst>
                                          <p:attrName>ppt_h</p:attrName>
                                        </p:attrNameLst>
                                      </p:cBhvr>
                                      <p:tavLst>
                                        <p:tav tm="0">
                                          <p:val>
                                            <p:fltVal val="0"/>
                                          </p:val>
                                        </p:tav>
                                        <p:tav tm="100000">
                                          <p:val>
                                            <p:strVal val="#ppt_h"/>
                                          </p:val>
                                        </p:tav>
                                      </p:tavLst>
                                    </p:anim>
                                    <p:animEffect transition="in" filter="fade">
                                      <p:cBhvr>
                                        <p:cTn id="65" dur="500"/>
                                        <p:tgtEl>
                                          <p:spTgt spid="5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2"/>
                                        </p:tgtEl>
                                        <p:attrNameLst>
                                          <p:attrName>style.visibility</p:attrName>
                                        </p:attrNameLst>
                                      </p:cBhvr>
                                      <p:to>
                                        <p:strVal val="visible"/>
                                      </p:to>
                                    </p:set>
                                    <p:anim calcmode="lin" valueType="num">
                                      <p:cBhvr>
                                        <p:cTn id="68" dur="500" fill="hold"/>
                                        <p:tgtEl>
                                          <p:spTgt spid="52"/>
                                        </p:tgtEl>
                                        <p:attrNameLst>
                                          <p:attrName>ppt_w</p:attrName>
                                        </p:attrNameLst>
                                      </p:cBhvr>
                                      <p:tavLst>
                                        <p:tav tm="0">
                                          <p:val>
                                            <p:fltVal val="0"/>
                                          </p:val>
                                        </p:tav>
                                        <p:tav tm="100000">
                                          <p:val>
                                            <p:strVal val="#ppt_w"/>
                                          </p:val>
                                        </p:tav>
                                      </p:tavLst>
                                    </p:anim>
                                    <p:anim calcmode="lin" valueType="num">
                                      <p:cBhvr>
                                        <p:cTn id="69" dur="500" fill="hold"/>
                                        <p:tgtEl>
                                          <p:spTgt spid="52"/>
                                        </p:tgtEl>
                                        <p:attrNameLst>
                                          <p:attrName>ppt_h</p:attrName>
                                        </p:attrNameLst>
                                      </p:cBhvr>
                                      <p:tavLst>
                                        <p:tav tm="0">
                                          <p:val>
                                            <p:fltVal val="0"/>
                                          </p:val>
                                        </p:tav>
                                        <p:tav tm="100000">
                                          <p:val>
                                            <p:strVal val="#ppt_h"/>
                                          </p:val>
                                        </p:tav>
                                      </p:tavLst>
                                    </p:anim>
                                    <p:animEffect transition="in" filter="fade">
                                      <p:cBhvr>
                                        <p:cTn id="70" dur="500"/>
                                        <p:tgtEl>
                                          <p:spTgt spid="52"/>
                                        </p:tgtEl>
                                      </p:cBhvr>
                                    </p:animEffect>
                                  </p:childTnLst>
                                </p:cTn>
                              </p:par>
                            </p:childTnLst>
                          </p:cTn>
                        </p:par>
                        <p:par>
                          <p:cTn id="71" fill="hold">
                            <p:stCondLst>
                              <p:cond delay="6000"/>
                            </p:stCondLst>
                            <p:childTnLst>
                              <p:par>
                                <p:cTn id="72" presetID="42"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1000" fill="hold"/>
                                        <p:tgtEl>
                                          <p:spTgt spid="53"/>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22" presetClass="entr" presetSubtype="1" fill="hold" nodeType="afterEffect">
                                  <p:stCondLst>
                                    <p:cond delay="0"/>
                                  </p:stCondLst>
                                  <p:childTnLst>
                                    <p:set>
                                      <p:cBhvr>
                                        <p:cTn id="84" dur="1" fill="hold">
                                          <p:stCondLst>
                                            <p:cond delay="0"/>
                                          </p:stCondLst>
                                        </p:cTn>
                                        <p:tgtEl>
                                          <p:spTgt spid="12"/>
                                        </p:tgtEl>
                                        <p:attrNameLst>
                                          <p:attrName>style.visibility</p:attrName>
                                        </p:attrNameLst>
                                      </p:cBhvr>
                                      <p:to>
                                        <p:strVal val="visible"/>
                                      </p:to>
                                    </p:set>
                                    <p:animEffect transition="in" filter="wipe(up)">
                                      <p:cBhvr>
                                        <p:cTn id="8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8" grpId="0" animBg="1"/>
      <p:bldP spid="52" grpId="0" animBg="1"/>
      <p:bldP spid="56" grpId="0"/>
      <p:bldP spid="25" grpId="0" animBg="1"/>
      <p:bldP spid="36" grpId="0" animBg="1"/>
      <p:bldP spid="27" grpId="0"/>
      <p:bldP spid="39" grpId="0" animBg="1"/>
      <p:bldP spid="34" grpId="0" animBg="1"/>
      <p:bldP spid="53" grpId="0" animBg="1"/>
      <p:bldP spid="54" grpId="0"/>
      <p:bldP spid="4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cxnSp>
        <p:nvCxnSpPr>
          <p:cNvPr id="4" name="Connector: Curved 3">
            <a:extLst>
              <a:ext uri="{FF2B5EF4-FFF2-40B4-BE49-F238E27FC236}">
                <a16:creationId xmlns:a16="http://schemas.microsoft.com/office/drawing/2014/main" id="{C667827B-F822-4484-9564-2200918F3EEB}"/>
              </a:ext>
            </a:extLst>
          </p:cNvPr>
          <p:cNvCxnSpPr>
            <a:cxnSpLocks/>
          </p:cNvCxnSpPr>
          <p:nvPr/>
        </p:nvCxnSpPr>
        <p:spPr>
          <a:xfrm rot="10800000">
            <a:off x="2190683" y="1685918"/>
            <a:ext cx="2972937" cy="880409"/>
          </a:xfrm>
          <a:prstGeom prst="curvedConnector3">
            <a:avLst>
              <a:gd name="adj1" fmla="val 50000"/>
            </a:avLst>
          </a:prstGeom>
          <a:ln>
            <a:solidFill>
              <a:srgbClr val="56595E"/>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1" name="Connector: Curved 20">
            <a:extLst>
              <a:ext uri="{FF2B5EF4-FFF2-40B4-BE49-F238E27FC236}">
                <a16:creationId xmlns:a16="http://schemas.microsoft.com/office/drawing/2014/main" id="{328C23BD-AB1C-4CAF-BC9A-F8FA50020A5E}"/>
              </a:ext>
            </a:extLst>
          </p:cNvPr>
          <p:cNvCxnSpPr>
            <a:cxnSpLocks/>
          </p:cNvCxnSpPr>
          <p:nvPr/>
        </p:nvCxnSpPr>
        <p:spPr>
          <a:xfrm flipV="1">
            <a:off x="6964326" y="4841659"/>
            <a:ext cx="1923552" cy="688289"/>
          </a:xfrm>
          <a:prstGeom prst="curvedConnector3">
            <a:avLst>
              <a:gd name="adj1" fmla="val 50000"/>
            </a:avLst>
          </a:prstGeom>
          <a:ln>
            <a:solidFill>
              <a:srgbClr val="56595E"/>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6" name="Connector: Curved 25">
            <a:extLst>
              <a:ext uri="{FF2B5EF4-FFF2-40B4-BE49-F238E27FC236}">
                <a16:creationId xmlns:a16="http://schemas.microsoft.com/office/drawing/2014/main" id="{0E737E08-210D-4E20-91B2-7B90F5D5506B}"/>
              </a:ext>
            </a:extLst>
          </p:cNvPr>
          <p:cNvCxnSpPr>
            <a:cxnSpLocks/>
            <a:stCxn id="16" idx="6"/>
          </p:cNvCxnSpPr>
          <p:nvPr/>
        </p:nvCxnSpPr>
        <p:spPr>
          <a:xfrm rot="5400000" flipH="1" flipV="1">
            <a:off x="7755032" y="1908392"/>
            <a:ext cx="877724" cy="1313188"/>
          </a:xfrm>
          <a:prstGeom prst="curvedConnector4">
            <a:avLst>
              <a:gd name="adj1" fmla="val -26045"/>
              <a:gd name="adj2" fmla="val 87610"/>
            </a:avLst>
          </a:prstGeom>
          <a:ln>
            <a:solidFill>
              <a:srgbClr val="56595E"/>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7" name="Connector: Curved 36">
            <a:extLst>
              <a:ext uri="{FF2B5EF4-FFF2-40B4-BE49-F238E27FC236}">
                <a16:creationId xmlns:a16="http://schemas.microsoft.com/office/drawing/2014/main" id="{94E3B585-33E1-4776-83C8-5ED6859A92A5}"/>
              </a:ext>
            </a:extLst>
          </p:cNvPr>
          <p:cNvCxnSpPr>
            <a:cxnSpLocks/>
          </p:cNvCxnSpPr>
          <p:nvPr/>
        </p:nvCxnSpPr>
        <p:spPr>
          <a:xfrm rot="10800000">
            <a:off x="2080549" y="4535899"/>
            <a:ext cx="2830820" cy="611520"/>
          </a:xfrm>
          <a:prstGeom prst="curvedConnector3">
            <a:avLst>
              <a:gd name="adj1" fmla="val 47371"/>
            </a:avLst>
          </a:prstGeom>
          <a:ln>
            <a:solidFill>
              <a:srgbClr val="56595E"/>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32FAD322-1CC6-4259-83D1-C12FB558F2EB}"/>
              </a:ext>
            </a:extLst>
          </p:cNvPr>
          <p:cNvSpPr txBox="1"/>
          <p:nvPr/>
        </p:nvSpPr>
        <p:spPr>
          <a:xfrm>
            <a:off x="8850489" y="1757835"/>
            <a:ext cx="3121771" cy="2169825"/>
          </a:xfrm>
          <a:prstGeom prst="rect">
            <a:avLst/>
          </a:prstGeom>
          <a:noFill/>
        </p:spPr>
        <p:txBody>
          <a:bodyPr wrap="square" rtlCol="0">
            <a:spAutoFit/>
          </a:bodyPr>
          <a:lstStyle/>
          <a:p>
            <a:r>
              <a:rPr lang="en-US" sz="3600" dirty="0">
                <a:solidFill>
                  <a:srgbClr val="85C401"/>
                </a:solidFill>
              </a:rPr>
              <a:t>$314</a:t>
            </a:r>
          </a:p>
          <a:p>
            <a:endParaRPr lang="en-US" sz="800" b="1" dirty="0">
              <a:solidFill>
                <a:schemeClr val="bg2">
                  <a:lumMod val="25000"/>
                </a:schemeClr>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8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1FD2144B-C0F7-4CB4-9200-817BE89F256E}"/>
              </a:ext>
            </a:extLst>
          </p:cNvPr>
          <p:cNvSpPr txBox="1"/>
          <p:nvPr/>
        </p:nvSpPr>
        <p:spPr>
          <a:xfrm>
            <a:off x="8896675" y="4536590"/>
            <a:ext cx="3121771" cy="2169825"/>
          </a:xfrm>
          <a:prstGeom prst="rect">
            <a:avLst/>
          </a:prstGeom>
          <a:noFill/>
        </p:spPr>
        <p:txBody>
          <a:bodyPr wrap="square" rtlCol="0">
            <a:spAutoFit/>
          </a:bodyPr>
          <a:lstStyle/>
          <a:p>
            <a:r>
              <a:rPr lang="en-US" sz="3600" dirty="0">
                <a:solidFill>
                  <a:srgbClr val="3EB8CD"/>
                </a:solidFill>
              </a:rPr>
              <a:t>$521</a:t>
            </a:r>
          </a:p>
          <a:p>
            <a:endParaRPr lang="en-US" sz="800" b="1" dirty="0">
              <a:solidFill>
                <a:schemeClr val="bg2">
                  <a:lumMod val="25000"/>
                </a:schemeClr>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8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42" name="TextBox 41">
            <a:extLst>
              <a:ext uri="{FF2B5EF4-FFF2-40B4-BE49-F238E27FC236}">
                <a16:creationId xmlns:a16="http://schemas.microsoft.com/office/drawing/2014/main" id="{5620B522-F705-483A-A97A-4AA5E84271A9}"/>
              </a:ext>
            </a:extLst>
          </p:cNvPr>
          <p:cNvSpPr txBox="1"/>
          <p:nvPr/>
        </p:nvSpPr>
        <p:spPr>
          <a:xfrm>
            <a:off x="544933" y="1413571"/>
            <a:ext cx="3121771" cy="2169825"/>
          </a:xfrm>
          <a:prstGeom prst="rect">
            <a:avLst/>
          </a:prstGeom>
          <a:noFill/>
        </p:spPr>
        <p:txBody>
          <a:bodyPr wrap="square" rtlCol="0">
            <a:spAutoFit/>
          </a:bodyPr>
          <a:lstStyle/>
          <a:p>
            <a:r>
              <a:rPr lang="en-US" sz="3600" dirty="0">
                <a:solidFill>
                  <a:srgbClr val="FF2B2A"/>
                </a:solidFill>
              </a:rPr>
              <a:t>$258</a:t>
            </a:r>
          </a:p>
          <a:p>
            <a:endParaRPr lang="en-US" sz="800" b="1" dirty="0">
              <a:solidFill>
                <a:schemeClr val="bg2">
                  <a:lumMod val="25000"/>
                </a:schemeClr>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8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46" name="TextBox 45">
            <a:extLst>
              <a:ext uri="{FF2B5EF4-FFF2-40B4-BE49-F238E27FC236}">
                <a16:creationId xmlns:a16="http://schemas.microsoft.com/office/drawing/2014/main" id="{7A79225E-9F24-43DA-9072-1004A8301E40}"/>
              </a:ext>
            </a:extLst>
          </p:cNvPr>
          <p:cNvSpPr txBox="1"/>
          <p:nvPr/>
        </p:nvSpPr>
        <p:spPr>
          <a:xfrm>
            <a:off x="544933" y="4253931"/>
            <a:ext cx="3121771" cy="2169825"/>
          </a:xfrm>
          <a:prstGeom prst="rect">
            <a:avLst/>
          </a:prstGeom>
          <a:noFill/>
        </p:spPr>
        <p:txBody>
          <a:bodyPr wrap="square" rtlCol="0">
            <a:spAutoFit/>
          </a:bodyPr>
          <a:lstStyle/>
          <a:p>
            <a:r>
              <a:rPr lang="en-US" sz="3600" dirty="0">
                <a:solidFill>
                  <a:srgbClr val="FFA803"/>
                </a:solidFill>
              </a:rPr>
              <a:t>$405</a:t>
            </a:r>
          </a:p>
          <a:p>
            <a:endParaRPr lang="en-US" sz="800" b="1" dirty="0">
              <a:solidFill>
                <a:schemeClr val="bg2">
                  <a:lumMod val="25000"/>
                </a:schemeClr>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8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15" name="Freeform: Shape 14">
            <a:extLst>
              <a:ext uri="{FF2B5EF4-FFF2-40B4-BE49-F238E27FC236}">
                <a16:creationId xmlns:a16="http://schemas.microsoft.com/office/drawing/2014/main" id="{CB44F6A8-FB3F-4809-9AF4-3DCF92AE97EC}"/>
              </a:ext>
            </a:extLst>
          </p:cNvPr>
          <p:cNvSpPr>
            <a:spLocks noChangeAspect="1"/>
          </p:cNvSpPr>
          <p:nvPr/>
        </p:nvSpPr>
        <p:spPr>
          <a:xfrm rot="10800000">
            <a:off x="5159297" y="4083453"/>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3EB8CD"/>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6" name="Freeform: Shape 15">
            <a:extLst>
              <a:ext uri="{FF2B5EF4-FFF2-40B4-BE49-F238E27FC236}">
                <a16:creationId xmlns:a16="http://schemas.microsoft.com/office/drawing/2014/main" id="{3B9FF3FB-D18F-4289-AFC2-85F4D5A36192}"/>
              </a:ext>
            </a:extLst>
          </p:cNvPr>
          <p:cNvSpPr>
            <a:spLocks noChangeAspect="1"/>
          </p:cNvSpPr>
          <p:nvPr/>
        </p:nvSpPr>
        <p:spPr>
          <a:xfrm rot="5400000">
            <a:off x="6056206" y="2651318"/>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85C401"/>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7" name="Freeform: Shape 16">
            <a:extLst>
              <a:ext uri="{FF2B5EF4-FFF2-40B4-BE49-F238E27FC236}">
                <a16:creationId xmlns:a16="http://schemas.microsoft.com/office/drawing/2014/main" id="{EC971D46-64D1-4504-A872-87CE3BA4C6D1}"/>
              </a:ext>
            </a:extLst>
          </p:cNvPr>
          <p:cNvSpPr>
            <a:spLocks noChangeAspect="1"/>
          </p:cNvSpPr>
          <p:nvPr/>
        </p:nvSpPr>
        <p:spPr>
          <a:xfrm>
            <a:off x="4630429" y="1747202"/>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FF2B2A"/>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8" name="Freeform: Shape 17">
            <a:extLst>
              <a:ext uri="{FF2B5EF4-FFF2-40B4-BE49-F238E27FC236}">
                <a16:creationId xmlns:a16="http://schemas.microsoft.com/office/drawing/2014/main" id="{E8C3AAD0-5E5B-493F-AF72-155207C5B84F}"/>
              </a:ext>
            </a:extLst>
          </p:cNvPr>
          <p:cNvSpPr>
            <a:spLocks noChangeAspect="1"/>
          </p:cNvSpPr>
          <p:nvPr/>
        </p:nvSpPr>
        <p:spPr>
          <a:xfrm rot="16200000">
            <a:off x="3733520" y="3179337"/>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FFA803"/>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grpSp>
        <p:nvGrpSpPr>
          <p:cNvPr id="59" name="Group 58">
            <a:extLst>
              <a:ext uri="{FF2B5EF4-FFF2-40B4-BE49-F238E27FC236}">
                <a16:creationId xmlns:a16="http://schemas.microsoft.com/office/drawing/2014/main" id="{55E0F7E8-4D51-4CDA-8E5C-82E2E387E2F8}"/>
              </a:ext>
            </a:extLst>
          </p:cNvPr>
          <p:cNvGrpSpPr>
            <a:grpSpLocks noChangeAspect="1"/>
          </p:cNvGrpSpPr>
          <p:nvPr/>
        </p:nvGrpSpPr>
        <p:grpSpPr>
          <a:xfrm>
            <a:off x="7407554" y="3593534"/>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60" name="Freeform 30">
              <a:extLst>
                <a:ext uri="{FF2B5EF4-FFF2-40B4-BE49-F238E27FC236}">
                  <a16:creationId xmlns:a16="http://schemas.microsoft.com/office/drawing/2014/main" id="{9A708820-CE8F-450C-9D63-7CA025524839}"/>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1" name="Rectangle 31">
              <a:extLst>
                <a:ext uri="{FF2B5EF4-FFF2-40B4-BE49-F238E27FC236}">
                  <a16:creationId xmlns:a16="http://schemas.microsoft.com/office/drawing/2014/main" id="{3E1D5193-D647-4AD3-8F95-B4EFEB8AF16D}"/>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2" name="Rectangle 32">
              <a:extLst>
                <a:ext uri="{FF2B5EF4-FFF2-40B4-BE49-F238E27FC236}">
                  <a16:creationId xmlns:a16="http://schemas.microsoft.com/office/drawing/2014/main" id="{40CEED6C-13A6-4A01-BF84-B9858652F352}"/>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3" name="Rectangle 33">
              <a:extLst>
                <a:ext uri="{FF2B5EF4-FFF2-40B4-BE49-F238E27FC236}">
                  <a16:creationId xmlns:a16="http://schemas.microsoft.com/office/drawing/2014/main" id="{FA599F18-AC22-43F4-B042-5D09DB5EB76F}"/>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64" name="Freeform 48">
            <a:extLst>
              <a:ext uri="{FF2B5EF4-FFF2-40B4-BE49-F238E27FC236}">
                <a16:creationId xmlns:a16="http://schemas.microsoft.com/office/drawing/2014/main" id="{1FA5ED60-1CDA-42A8-BD29-40A525151B7F}"/>
              </a:ext>
            </a:extLst>
          </p:cNvPr>
          <p:cNvSpPr>
            <a:spLocks noChangeAspect="1" noEditPoints="1"/>
          </p:cNvSpPr>
          <p:nvPr/>
        </p:nvSpPr>
        <p:spPr bwMode="auto">
          <a:xfrm>
            <a:off x="6020096" y="5147415"/>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2">
                  <a:lumMod val="25000"/>
                </a:schemeClr>
              </a:solidFill>
            </a:endParaRPr>
          </a:p>
        </p:txBody>
      </p:sp>
      <p:sp>
        <p:nvSpPr>
          <p:cNvPr id="65" name="Freeform 211">
            <a:extLst>
              <a:ext uri="{FF2B5EF4-FFF2-40B4-BE49-F238E27FC236}">
                <a16:creationId xmlns:a16="http://schemas.microsoft.com/office/drawing/2014/main" id="{6F3FDBA1-ACE9-4327-ABF9-58713D006D70}"/>
              </a:ext>
            </a:extLst>
          </p:cNvPr>
          <p:cNvSpPr>
            <a:spLocks noChangeAspect="1" noEditPoints="1"/>
          </p:cNvSpPr>
          <p:nvPr/>
        </p:nvSpPr>
        <p:spPr bwMode="auto">
          <a:xfrm>
            <a:off x="5609857" y="229587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2">
                  <a:lumMod val="25000"/>
                </a:schemeClr>
              </a:solidFill>
            </a:endParaRPr>
          </a:p>
        </p:txBody>
      </p:sp>
      <p:grpSp>
        <p:nvGrpSpPr>
          <p:cNvPr id="66" name="Group 356">
            <a:extLst>
              <a:ext uri="{FF2B5EF4-FFF2-40B4-BE49-F238E27FC236}">
                <a16:creationId xmlns:a16="http://schemas.microsoft.com/office/drawing/2014/main" id="{20B2A8A9-8457-4CE7-8B9C-3413FD919E5D}"/>
              </a:ext>
            </a:extLst>
          </p:cNvPr>
          <p:cNvGrpSpPr>
            <a:grpSpLocks noChangeAspect="1"/>
          </p:cNvGrpSpPr>
          <p:nvPr/>
        </p:nvGrpSpPr>
        <p:grpSpPr>
          <a:xfrm>
            <a:off x="4398401" y="3815037"/>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67" name="Freeform 256">
              <a:extLst>
                <a:ext uri="{FF2B5EF4-FFF2-40B4-BE49-F238E27FC236}">
                  <a16:creationId xmlns:a16="http://schemas.microsoft.com/office/drawing/2014/main" id="{12F0415B-49A3-4581-936A-445521CEEB7A}"/>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8" name="Freeform 257">
              <a:extLst>
                <a:ext uri="{FF2B5EF4-FFF2-40B4-BE49-F238E27FC236}">
                  <a16:creationId xmlns:a16="http://schemas.microsoft.com/office/drawing/2014/main" id="{4E8AC9C3-3B27-4C8A-B578-129E5963EBCE}"/>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9" name="Freeform 258">
              <a:extLst>
                <a:ext uri="{FF2B5EF4-FFF2-40B4-BE49-F238E27FC236}">
                  <a16:creationId xmlns:a16="http://schemas.microsoft.com/office/drawing/2014/main" id="{4080E5A2-1788-4BB4-AE22-CAE36E70BF70}"/>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0" name="Freeform 259">
              <a:extLst>
                <a:ext uri="{FF2B5EF4-FFF2-40B4-BE49-F238E27FC236}">
                  <a16:creationId xmlns:a16="http://schemas.microsoft.com/office/drawing/2014/main" id="{EDE94E32-B0EB-4BB9-8E46-0AF539D73A24}"/>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1" name="Freeform 260">
              <a:extLst>
                <a:ext uri="{FF2B5EF4-FFF2-40B4-BE49-F238E27FC236}">
                  <a16:creationId xmlns:a16="http://schemas.microsoft.com/office/drawing/2014/main" id="{36EE54CF-C7B5-4143-8B20-2620E50690A7}"/>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2" name="Freeform 261">
              <a:extLst>
                <a:ext uri="{FF2B5EF4-FFF2-40B4-BE49-F238E27FC236}">
                  <a16:creationId xmlns:a16="http://schemas.microsoft.com/office/drawing/2014/main" id="{061B3616-E47C-4E6A-BC02-98EC056EA51D}"/>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3" name="Freeform 262">
              <a:extLst>
                <a:ext uri="{FF2B5EF4-FFF2-40B4-BE49-F238E27FC236}">
                  <a16:creationId xmlns:a16="http://schemas.microsoft.com/office/drawing/2014/main" id="{D3CA814C-3561-4923-8BE1-41B9B0168040}"/>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4" name="Freeform 263">
              <a:extLst>
                <a:ext uri="{FF2B5EF4-FFF2-40B4-BE49-F238E27FC236}">
                  <a16:creationId xmlns:a16="http://schemas.microsoft.com/office/drawing/2014/main" id="{3AD2840A-F201-44D4-AC22-AF2B3A9DC6D6}"/>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Tree>
    <p:extLst>
      <p:ext uri="{BB962C8B-B14F-4D97-AF65-F5344CB8AC3E}">
        <p14:creationId xmlns:p14="http://schemas.microsoft.com/office/powerpoint/2010/main" val="2521093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dissolve">
                                      <p:cBhvr>
                                        <p:cTn id="11" dur="750"/>
                                        <p:tgtEl>
                                          <p:spTgt spid="17"/>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p:cTn id="15" dur="500" fill="hold"/>
                                        <p:tgtEl>
                                          <p:spTgt spid="65"/>
                                        </p:tgtEl>
                                        <p:attrNameLst>
                                          <p:attrName>ppt_w</p:attrName>
                                        </p:attrNameLst>
                                      </p:cBhvr>
                                      <p:tavLst>
                                        <p:tav tm="0">
                                          <p:val>
                                            <p:fltVal val="0"/>
                                          </p:val>
                                        </p:tav>
                                        <p:tav tm="100000">
                                          <p:val>
                                            <p:strVal val="#ppt_w"/>
                                          </p:val>
                                        </p:tav>
                                      </p:tavLst>
                                    </p:anim>
                                    <p:anim calcmode="lin" valueType="num">
                                      <p:cBhvr>
                                        <p:cTn id="16" dur="500" fill="hold"/>
                                        <p:tgtEl>
                                          <p:spTgt spid="65"/>
                                        </p:tgtEl>
                                        <p:attrNameLst>
                                          <p:attrName>ppt_h</p:attrName>
                                        </p:attrNameLst>
                                      </p:cBhvr>
                                      <p:tavLst>
                                        <p:tav tm="0">
                                          <p:val>
                                            <p:fltVal val="0"/>
                                          </p:val>
                                        </p:tav>
                                        <p:tav tm="100000">
                                          <p:val>
                                            <p:strVal val="#ppt_h"/>
                                          </p:val>
                                        </p:tav>
                                      </p:tavLst>
                                    </p:anim>
                                    <p:animEffect transition="in" filter="fade">
                                      <p:cBhvr>
                                        <p:cTn id="17" dur="500"/>
                                        <p:tgtEl>
                                          <p:spTgt spid="65"/>
                                        </p:tgtEl>
                                      </p:cBhvr>
                                    </p:animEffect>
                                  </p:childTnLst>
                                </p:cTn>
                              </p:par>
                            </p:childTnLst>
                          </p:cTn>
                        </p:par>
                        <p:par>
                          <p:cTn id="18" fill="hold">
                            <p:stCondLst>
                              <p:cond delay="1750"/>
                            </p:stCondLst>
                            <p:childTnLst>
                              <p:par>
                                <p:cTn id="19" presetID="22" presetClass="entr" presetSubtype="2"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right)">
                                      <p:cBhvr>
                                        <p:cTn id="21" dur="500"/>
                                        <p:tgtEl>
                                          <p:spTgt spid="4"/>
                                        </p:tgtEl>
                                      </p:cBhvr>
                                    </p:animEffect>
                                  </p:childTnLst>
                                </p:cTn>
                              </p:par>
                            </p:childTnLst>
                          </p:cTn>
                        </p:par>
                        <p:par>
                          <p:cTn id="22" fill="hold">
                            <p:stCondLst>
                              <p:cond delay="2250"/>
                            </p:stCondLst>
                            <p:childTnLst>
                              <p:par>
                                <p:cTn id="23" presetID="42" presetClass="entr" presetSubtype="0" fill="hold" grpId="0" nodeType="after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fade">
                                      <p:cBhvr>
                                        <p:cTn id="25" dur="1000"/>
                                        <p:tgtEl>
                                          <p:spTgt spid="42"/>
                                        </p:tgtEl>
                                      </p:cBhvr>
                                    </p:animEffect>
                                    <p:anim calcmode="lin" valueType="num">
                                      <p:cBhvr>
                                        <p:cTn id="26" dur="1000" fill="hold"/>
                                        <p:tgtEl>
                                          <p:spTgt spid="42"/>
                                        </p:tgtEl>
                                        <p:attrNameLst>
                                          <p:attrName>ppt_x</p:attrName>
                                        </p:attrNameLst>
                                      </p:cBhvr>
                                      <p:tavLst>
                                        <p:tav tm="0">
                                          <p:val>
                                            <p:strVal val="#ppt_x"/>
                                          </p:val>
                                        </p:tav>
                                        <p:tav tm="100000">
                                          <p:val>
                                            <p:strVal val="#ppt_x"/>
                                          </p:val>
                                        </p:tav>
                                      </p:tavLst>
                                    </p:anim>
                                    <p:anim calcmode="lin" valueType="num">
                                      <p:cBhvr>
                                        <p:cTn id="27" dur="1000" fill="hold"/>
                                        <p:tgtEl>
                                          <p:spTgt spid="42"/>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9"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dissolve">
                                      <p:cBhvr>
                                        <p:cTn id="31" dur="750"/>
                                        <p:tgtEl>
                                          <p:spTgt spid="1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59"/>
                                        </p:tgtEl>
                                        <p:attrNameLst>
                                          <p:attrName>style.visibility</p:attrName>
                                        </p:attrNameLst>
                                      </p:cBhvr>
                                      <p:to>
                                        <p:strVal val="visible"/>
                                      </p:to>
                                    </p:set>
                                    <p:anim calcmode="lin" valueType="num">
                                      <p:cBhvr>
                                        <p:cTn id="35" dur="500" fill="hold"/>
                                        <p:tgtEl>
                                          <p:spTgt spid="59"/>
                                        </p:tgtEl>
                                        <p:attrNameLst>
                                          <p:attrName>ppt_w</p:attrName>
                                        </p:attrNameLst>
                                      </p:cBhvr>
                                      <p:tavLst>
                                        <p:tav tm="0">
                                          <p:val>
                                            <p:fltVal val="0"/>
                                          </p:val>
                                        </p:tav>
                                        <p:tav tm="100000">
                                          <p:val>
                                            <p:strVal val="#ppt_w"/>
                                          </p:val>
                                        </p:tav>
                                      </p:tavLst>
                                    </p:anim>
                                    <p:anim calcmode="lin" valueType="num">
                                      <p:cBhvr>
                                        <p:cTn id="36" dur="500" fill="hold"/>
                                        <p:tgtEl>
                                          <p:spTgt spid="59"/>
                                        </p:tgtEl>
                                        <p:attrNameLst>
                                          <p:attrName>ppt_h</p:attrName>
                                        </p:attrNameLst>
                                      </p:cBhvr>
                                      <p:tavLst>
                                        <p:tav tm="0">
                                          <p:val>
                                            <p:fltVal val="0"/>
                                          </p:val>
                                        </p:tav>
                                        <p:tav tm="100000">
                                          <p:val>
                                            <p:strVal val="#ppt_h"/>
                                          </p:val>
                                        </p:tav>
                                      </p:tavLst>
                                    </p:anim>
                                    <p:animEffect transition="in" filter="fade">
                                      <p:cBhvr>
                                        <p:cTn id="37" dur="500"/>
                                        <p:tgtEl>
                                          <p:spTgt spid="59"/>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wipe(down)">
                                      <p:cBhvr>
                                        <p:cTn id="41" dur="500"/>
                                        <p:tgtEl>
                                          <p:spTgt spid="26"/>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9" presetClass="entr" presetSubtype="0"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dissolve">
                                      <p:cBhvr>
                                        <p:cTn id="51" dur="750"/>
                                        <p:tgtEl>
                                          <p:spTgt spid="15"/>
                                        </p:tgtEl>
                                      </p:cBhvr>
                                    </p:animEffect>
                                  </p:childTnLst>
                                </p:cTn>
                              </p:par>
                            </p:childTnLst>
                          </p:cTn>
                        </p:par>
                        <p:par>
                          <p:cTn id="52" fill="hold">
                            <p:stCondLst>
                              <p:cond delay="6750"/>
                            </p:stCondLst>
                            <p:childTnLst>
                              <p:par>
                                <p:cTn id="53" presetID="53" presetClass="entr" presetSubtype="16" fill="hold" grpId="0" nodeType="afterEffect">
                                  <p:stCondLst>
                                    <p:cond delay="0"/>
                                  </p:stCondLst>
                                  <p:childTnLst>
                                    <p:set>
                                      <p:cBhvr>
                                        <p:cTn id="54" dur="1" fill="hold">
                                          <p:stCondLst>
                                            <p:cond delay="0"/>
                                          </p:stCondLst>
                                        </p:cTn>
                                        <p:tgtEl>
                                          <p:spTgt spid="64"/>
                                        </p:tgtEl>
                                        <p:attrNameLst>
                                          <p:attrName>style.visibility</p:attrName>
                                        </p:attrNameLst>
                                      </p:cBhvr>
                                      <p:to>
                                        <p:strVal val="visible"/>
                                      </p:to>
                                    </p:set>
                                    <p:anim calcmode="lin" valueType="num">
                                      <p:cBhvr>
                                        <p:cTn id="55" dur="500" fill="hold"/>
                                        <p:tgtEl>
                                          <p:spTgt spid="64"/>
                                        </p:tgtEl>
                                        <p:attrNameLst>
                                          <p:attrName>ppt_w</p:attrName>
                                        </p:attrNameLst>
                                      </p:cBhvr>
                                      <p:tavLst>
                                        <p:tav tm="0">
                                          <p:val>
                                            <p:fltVal val="0"/>
                                          </p:val>
                                        </p:tav>
                                        <p:tav tm="100000">
                                          <p:val>
                                            <p:strVal val="#ppt_w"/>
                                          </p:val>
                                        </p:tav>
                                      </p:tavLst>
                                    </p:anim>
                                    <p:anim calcmode="lin" valueType="num">
                                      <p:cBhvr>
                                        <p:cTn id="56" dur="500" fill="hold"/>
                                        <p:tgtEl>
                                          <p:spTgt spid="64"/>
                                        </p:tgtEl>
                                        <p:attrNameLst>
                                          <p:attrName>ppt_h</p:attrName>
                                        </p:attrNameLst>
                                      </p:cBhvr>
                                      <p:tavLst>
                                        <p:tav tm="0">
                                          <p:val>
                                            <p:fltVal val="0"/>
                                          </p:val>
                                        </p:tav>
                                        <p:tav tm="100000">
                                          <p:val>
                                            <p:strVal val="#ppt_h"/>
                                          </p:val>
                                        </p:tav>
                                      </p:tavLst>
                                    </p:anim>
                                    <p:animEffect transition="in" filter="fade">
                                      <p:cBhvr>
                                        <p:cTn id="57" dur="500"/>
                                        <p:tgtEl>
                                          <p:spTgt spid="64"/>
                                        </p:tgtEl>
                                      </p:cBhvr>
                                    </p:animEffect>
                                  </p:childTnLst>
                                </p:cTn>
                              </p:par>
                            </p:childTnLst>
                          </p:cTn>
                        </p:par>
                        <p:par>
                          <p:cTn id="58" fill="hold">
                            <p:stCondLst>
                              <p:cond delay="7250"/>
                            </p:stCondLst>
                            <p:childTnLst>
                              <p:par>
                                <p:cTn id="59" presetID="22" presetClass="entr" presetSubtype="8"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wipe(left)">
                                      <p:cBhvr>
                                        <p:cTn id="61" dur="500"/>
                                        <p:tgtEl>
                                          <p:spTgt spid="21"/>
                                        </p:tgtEl>
                                      </p:cBhvr>
                                    </p:animEffect>
                                  </p:childTnLst>
                                </p:cTn>
                              </p:par>
                            </p:childTnLst>
                          </p:cTn>
                        </p:par>
                        <p:par>
                          <p:cTn id="62" fill="hold">
                            <p:stCondLst>
                              <p:cond delay="7750"/>
                            </p:stCondLst>
                            <p:childTnLst>
                              <p:par>
                                <p:cTn id="63" presetID="42" presetClass="entr" presetSubtype="0"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fade">
                                      <p:cBhvr>
                                        <p:cTn id="65" dur="1000"/>
                                        <p:tgtEl>
                                          <p:spTgt spid="39"/>
                                        </p:tgtEl>
                                      </p:cBhvr>
                                    </p:animEffect>
                                    <p:anim calcmode="lin" valueType="num">
                                      <p:cBhvr>
                                        <p:cTn id="66" dur="1000" fill="hold"/>
                                        <p:tgtEl>
                                          <p:spTgt spid="39"/>
                                        </p:tgtEl>
                                        <p:attrNameLst>
                                          <p:attrName>ppt_x</p:attrName>
                                        </p:attrNameLst>
                                      </p:cBhvr>
                                      <p:tavLst>
                                        <p:tav tm="0">
                                          <p:val>
                                            <p:strVal val="#ppt_x"/>
                                          </p:val>
                                        </p:tav>
                                        <p:tav tm="100000">
                                          <p:val>
                                            <p:strVal val="#ppt_x"/>
                                          </p:val>
                                        </p:tav>
                                      </p:tavLst>
                                    </p:anim>
                                    <p:anim calcmode="lin" valueType="num">
                                      <p:cBhvr>
                                        <p:cTn id="67" dur="1000" fill="hold"/>
                                        <p:tgtEl>
                                          <p:spTgt spid="39"/>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9" presetClass="entr" presetSubtype="0" fill="hold" grpId="0" nodeType="after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dissolve">
                                      <p:cBhvr>
                                        <p:cTn id="71" dur="750"/>
                                        <p:tgtEl>
                                          <p:spTgt spid="18"/>
                                        </p:tgtEl>
                                      </p:cBhvr>
                                    </p:animEffect>
                                  </p:childTnLst>
                                </p:cTn>
                              </p:par>
                            </p:childTnLst>
                          </p:cTn>
                        </p:par>
                        <p:par>
                          <p:cTn id="72" fill="hold">
                            <p:stCondLst>
                              <p:cond delay="9500"/>
                            </p:stCondLst>
                            <p:childTnLst>
                              <p:par>
                                <p:cTn id="73" presetID="53" presetClass="entr" presetSubtype="16" fill="hold" nodeType="afterEffect">
                                  <p:stCondLst>
                                    <p:cond delay="0"/>
                                  </p:stCondLst>
                                  <p:childTnLst>
                                    <p:set>
                                      <p:cBhvr>
                                        <p:cTn id="74" dur="1" fill="hold">
                                          <p:stCondLst>
                                            <p:cond delay="0"/>
                                          </p:stCondLst>
                                        </p:cTn>
                                        <p:tgtEl>
                                          <p:spTgt spid="66"/>
                                        </p:tgtEl>
                                        <p:attrNameLst>
                                          <p:attrName>style.visibility</p:attrName>
                                        </p:attrNameLst>
                                      </p:cBhvr>
                                      <p:to>
                                        <p:strVal val="visible"/>
                                      </p:to>
                                    </p:set>
                                    <p:anim calcmode="lin" valueType="num">
                                      <p:cBhvr>
                                        <p:cTn id="75" dur="500" fill="hold"/>
                                        <p:tgtEl>
                                          <p:spTgt spid="66"/>
                                        </p:tgtEl>
                                        <p:attrNameLst>
                                          <p:attrName>ppt_w</p:attrName>
                                        </p:attrNameLst>
                                      </p:cBhvr>
                                      <p:tavLst>
                                        <p:tav tm="0">
                                          <p:val>
                                            <p:fltVal val="0"/>
                                          </p:val>
                                        </p:tav>
                                        <p:tav tm="100000">
                                          <p:val>
                                            <p:strVal val="#ppt_w"/>
                                          </p:val>
                                        </p:tav>
                                      </p:tavLst>
                                    </p:anim>
                                    <p:anim calcmode="lin" valueType="num">
                                      <p:cBhvr>
                                        <p:cTn id="76" dur="500" fill="hold"/>
                                        <p:tgtEl>
                                          <p:spTgt spid="66"/>
                                        </p:tgtEl>
                                        <p:attrNameLst>
                                          <p:attrName>ppt_h</p:attrName>
                                        </p:attrNameLst>
                                      </p:cBhvr>
                                      <p:tavLst>
                                        <p:tav tm="0">
                                          <p:val>
                                            <p:fltVal val="0"/>
                                          </p:val>
                                        </p:tav>
                                        <p:tav tm="100000">
                                          <p:val>
                                            <p:strVal val="#ppt_h"/>
                                          </p:val>
                                        </p:tav>
                                      </p:tavLst>
                                    </p:anim>
                                    <p:animEffect transition="in" filter="fade">
                                      <p:cBhvr>
                                        <p:cTn id="77" dur="500"/>
                                        <p:tgtEl>
                                          <p:spTgt spid="66"/>
                                        </p:tgtEl>
                                      </p:cBhvr>
                                    </p:animEffect>
                                  </p:childTnLst>
                                </p:cTn>
                              </p:par>
                            </p:childTnLst>
                          </p:cTn>
                        </p:par>
                        <p:par>
                          <p:cTn id="78" fill="hold">
                            <p:stCondLst>
                              <p:cond delay="10000"/>
                            </p:stCondLst>
                            <p:childTnLst>
                              <p:par>
                                <p:cTn id="79" presetID="22" presetClass="entr" presetSubtype="2" fill="hold"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wipe(right)">
                                      <p:cBhvr>
                                        <p:cTn id="81" dur="500"/>
                                        <p:tgtEl>
                                          <p:spTgt spid="37"/>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fade">
                                      <p:cBhvr>
                                        <p:cTn id="85" dur="1000"/>
                                        <p:tgtEl>
                                          <p:spTgt spid="46"/>
                                        </p:tgtEl>
                                      </p:cBhvr>
                                    </p:animEffect>
                                    <p:anim calcmode="lin" valueType="num">
                                      <p:cBhvr>
                                        <p:cTn id="86" dur="1000" fill="hold"/>
                                        <p:tgtEl>
                                          <p:spTgt spid="46"/>
                                        </p:tgtEl>
                                        <p:attrNameLst>
                                          <p:attrName>ppt_x</p:attrName>
                                        </p:attrNameLst>
                                      </p:cBhvr>
                                      <p:tavLst>
                                        <p:tav tm="0">
                                          <p:val>
                                            <p:strVal val="#ppt_x"/>
                                          </p:val>
                                        </p:tav>
                                        <p:tav tm="100000">
                                          <p:val>
                                            <p:strVal val="#ppt_x"/>
                                          </p:val>
                                        </p:tav>
                                      </p:tavLst>
                                    </p:anim>
                                    <p:anim calcmode="lin" valueType="num">
                                      <p:cBhvr>
                                        <p:cTn id="8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9" grpId="0"/>
      <p:bldP spid="42" grpId="0"/>
      <p:bldP spid="46" grpId="0"/>
      <p:bldP spid="15" grpId="0" animBg="1"/>
      <p:bldP spid="16" grpId="0" animBg="1"/>
      <p:bldP spid="17" grpId="0" animBg="1"/>
      <p:bldP spid="18" grpId="0" animBg="1"/>
      <p:bldP spid="64" grpId="0" animBg="1"/>
      <p:bldP spid="6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rot="16200000">
            <a:off x="909587" y="1790267"/>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3"/>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1207200"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2B2A"/>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1743</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4025383"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85C401"/>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1789</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5340000">
            <a:off x="3727266" y="44352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565344" y="491282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24" name="Straight Connector 23">
            <a:extLst>
              <a:ext uri="{FF2B5EF4-FFF2-40B4-BE49-F238E27FC236}">
                <a16:creationId xmlns:a16="http://schemas.microsoft.com/office/drawing/2014/main" id="{52F8D276-2575-4BDA-B653-60098DB771E8}"/>
              </a:ext>
            </a:extLst>
          </p:cNvPr>
          <p:cNvCxnSpPr>
            <a:cxnSpLocks/>
          </p:cNvCxnSpPr>
          <p:nvPr/>
        </p:nvCxnSpPr>
        <p:spPr>
          <a:xfrm flipH="1">
            <a:off x="88135" y="4095249"/>
            <a:ext cx="1043775" cy="0"/>
          </a:xfrm>
          <a:prstGeom prst="line">
            <a:avLst/>
          </a:prstGeom>
          <a:ln w="12700">
            <a:solidFill>
              <a:srgbClr val="56595E"/>
            </a:solidFill>
            <a:headEnd type="oval"/>
            <a:tailEnd type="none" w="med" len="med"/>
          </a:ln>
        </p:spPr>
        <p:style>
          <a:lnRef idx="1">
            <a:schemeClr val="accent1"/>
          </a:lnRef>
          <a:fillRef idx="0">
            <a:schemeClr val="accent1"/>
          </a:fillRef>
          <a:effectRef idx="0">
            <a:schemeClr val="accent1"/>
          </a:effectRef>
          <a:fontRef idx="minor">
            <a:schemeClr val="tx1"/>
          </a:fontRef>
        </p:style>
      </p:cxnSp>
      <p:sp>
        <p:nvSpPr>
          <p:cNvPr id="26" name="Text Box 10">
            <a:extLst>
              <a:ext uri="{FF2B5EF4-FFF2-40B4-BE49-F238E27FC236}">
                <a16:creationId xmlns:a16="http://schemas.microsoft.com/office/drawing/2014/main" id="{8E1A89FA-4C35-4F41-8E8A-9362B9F0D2AB}"/>
              </a:ext>
            </a:extLst>
          </p:cNvPr>
          <p:cNvSpPr txBox="1">
            <a:spLocks noChangeArrowheads="1"/>
          </p:cNvSpPr>
          <p:nvPr/>
        </p:nvSpPr>
        <p:spPr bwMode="auto">
          <a:xfrm>
            <a:off x="3383526" y="1902690"/>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Freeform: Shape 26">
            <a:extLst>
              <a:ext uri="{FF2B5EF4-FFF2-40B4-BE49-F238E27FC236}">
                <a16:creationId xmlns:a16="http://schemas.microsoft.com/office/drawing/2014/main" id="{16F460F6-E765-431C-95D4-44F0543A7D07}"/>
              </a:ext>
            </a:extLst>
          </p:cNvPr>
          <p:cNvSpPr>
            <a:spLocks noChangeAspect="1"/>
          </p:cNvSpPr>
          <p:nvPr/>
        </p:nvSpPr>
        <p:spPr bwMode="auto">
          <a:xfrm rot="16200000">
            <a:off x="6534389" y="171131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5"/>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28" name="Freeform 6">
            <a:extLst>
              <a:ext uri="{FF2B5EF4-FFF2-40B4-BE49-F238E27FC236}">
                <a16:creationId xmlns:a16="http://schemas.microsoft.com/office/drawing/2014/main" id="{4D837851-7D05-48F4-8CC2-0B65BB5262BA}"/>
              </a:ext>
            </a:extLst>
          </p:cNvPr>
          <p:cNvSpPr>
            <a:spLocks noChangeAspect="1"/>
          </p:cNvSpPr>
          <p:nvPr/>
        </p:nvSpPr>
        <p:spPr bwMode="auto">
          <a:xfrm>
            <a:off x="6832002"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3EB8CD"/>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1861</a:t>
            </a:r>
            <a:endParaRPr lang="ru-RU" sz="2200" dirty="0">
              <a:solidFill>
                <a:schemeClr val="bg1"/>
              </a:solidFill>
            </a:endParaRPr>
          </a:p>
        </p:txBody>
      </p:sp>
      <p:sp>
        <p:nvSpPr>
          <p:cNvPr id="29" name="Freeform 6">
            <a:extLst>
              <a:ext uri="{FF2B5EF4-FFF2-40B4-BE49-F238E27FC236}">
                <a16:creationId xmlns:a16="http://schemas.microsoft.com/office/drawing/2014/main" id="{E95228B2-927A-4F94-9257-9CFC1C722F6B}"/>
              </a:ext>
            </a:extLst>
          </p:cNvPr>
          <p:cNvSpPr>
            <a:spLocks noChangeAspect="1"/>
          </p:cNvSpPr>
          <p:nvPr/>
        </p:nvSpPr>
        <p:spPr bwMode="auto">
          <a:xfrm>
            <a:off x="9661198"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A803"/>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1981</a:t>
            </a:r>
            <a:endParaRPr lang="ru-RU" sz="2200" dirty="0">
              <a:solidFill>
                <a:schemeClr val="bg1"/>
              </a:solidFill>
            </a:endParaRPr>
          </a:p>
        </p:txBody>
      </p:sp>
      <p:sp>
        <p:nvSpPr>
          <p:cNvPr id="30" name="Freeform: Shape 29">
            <a:extLst>
              <a:ext uri="{FF2B5EF4-FFF2-40B4-BE49-F238E27FC236}">
                <a16:creationId xmlns:a16="http://schemas.microsoft.com/office/drawing/2014/main" id="{75993A82-0677-47F0-8EB9-1FF21FD7F7E7}"/>
              </a:ext>
            </a:extLst>
          </p:cNvPr>
          <p:cNvSpPr>
            <a:spLocks noChangeAspect="1"/>
          </p:cNvSpPr>
          <p:nvPr/>
        </p:nvSpPr>
        <p:spPr bwMode="auto">
          <a:xfrm rot="5340000">
            <a:off x="9363081" y="4356279"/>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6"/>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31" name="Text Box 10">
            <a:extLst>
              <a:ext uri="{FF2B5EF4-FFF2-40B4-BE49-F238E27FC236}">
                <a16:creationId xmlns:a16="http://schemas.microsoft.com/office/drawing/2014/main" id="{15F578BC-95ED-4B28-86DF-47E17766EB74}"/>
              </a:ext>
            </a:extLst>
          </p:cNvPr>
          <p:cNvSpPr txBox="1">
            <a:spLocks noChangeArrowheads="1"/>
          </p:cNvSpPr>
          <p:nvPr/>
        </p:nvSpPr>
        <p:spPr bwMode="auto">
          <a:xfrm>
            <a:off x="6190146" y="4833872"/>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76520759-CF57-4D5F-A9E3-859C447DD8B6}"/>
              </a:ext>
            </a:extLst>
          </p:cNvPr>
          <p:cNvSpPr txBox="1">
            <a:spLocks noChangeArrowheads="1"/>
          </p:cNvSpPr>
          <p:nvPr/>
        </p:nvSpPr>
        <p:spPr bwMode="auto">
          <a:xfrm>
            <a:off x="9019341" y="182374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5" name="Straight Connector 34">
            <a:extLst>
              <a:ext uri="{FF2B5EF4-FFF2-40B4-BE49-F238E27FC236}">
                <a16:creationId xmlns:a16="http://schemas.microsoft.com/office/drawing/2014/main" id="{DF6D4905-23B5-45B8-B3AA-C27242D3FCA6}"/>
              </a:ext>
            </a:extLst>
          </p:cNvPr>
          <p:cNvCxnSpPr>
            <a:cxnSpLocks/>
          </p:cNvCxnSpPr>
          <p:nvPr/>
        </p:nvCxnSpPr>
        <p:spPr>
          <a:xfrm>
            <a:off x="5335290" y="4084229"/>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C68E32A-D8C9-44FA-AB79-D7C1F16113E2}"/>
              </a:ext>
            </a:extLst>
          </p:cNvPr>
          <p:cNvCxnSpPr>
            <a:cxnSpLocks/>
          </p:cNvCxnSpPr>
          <p:nvPr/>
        </p:nvCxnSpPr>
        <p:spPr>
          <a:xfrm>
            <a:off x="2532393" y="4084229"/>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82DA13B-EA8A-493B-B96D-5BDF512D18FD}"/>
              </a:ext>
            </a:extLst>
          </p:cNvPr>
          <p:cNvCxnSpPr>
            <a:cxnSpLocks/>
          </p:cNvCxnSpPr>
          <p:nvPr/>
        </p:nvCxnSpPr>
        <p:spPr>
          <a:xfrm>
            <a:off x="8139282" y="4057330"/>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5112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Effect transition="in" filter="fade">
                                      <p:cBhvr>
                                        <p:cTn id="17" dur="500"/>
                                        <p:tgtEl>
                                          <p:spTgt spid="11"/>
                                        </p:tgtEl>
                                      </p:cBhvr>
                                    </p:animEffect>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00"/>
                                        <p:tgtEl>
                                          <p:spTgt spid="12"/>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1000"/>
                                        <p:tgtEl>
                                          <p:spTgt spid="19"/>
                                        </p:tgtEl>
                                      </p:cBhvr>
                                    </p:animEffect>
                                    <p:anim calcmode="lin" valueType="num">
                                      <p:cBhvr>
                                        <p:cTn id="26" dur="1000" fill="hold"/>
                                        <p:tgtEl>
                                          <p:spTgt spid="19"/>
                                        </p:tgtEl>
                                        <p:attrNameLst>
                                          <p:attrName>ppt_x</p:attrName>
                                        </p:attrNameLst>
                                      </p:cBhvr>
                                      <p:tavLst>
                                        <p:tav tm="0">
                                          <p:val>
                                            <p:strVal val="#ppt_x"/>
                                          </p:val>
                                        </p:tav>
                                        <p:tav tm="100000">
                                          <p:val>
                                            <p:strVal val="#ppt_x"/>
                                          </p:val>
                                        </p:tav>
                                      </p:tavLst>
                                    </p:anim>
                                    <p:anim calcmode="lin" valueType="num">
                                      <p:cBhvr>
                                        <p:cTn id="27" dur="1000" fill="hold"/>
                                        <p:tgtEl>
                                          <p:spTgt spid="19"/>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left)">
                                      <p:cBhvr>
                                        <p:cTn id="31" dur="500"/>
                                        <p:tgtEl>
                                          <p:spTgt spid="3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up)">
                                      <p:cBhvr>
                                        <p:cTn id="41" dur="500"/>
                                        <p:tgtEl>
                                          <p:spTgt spid="14"/>
                                        </p:tgtEl>
                                      </p:cBhvr>
                                    </p:animEffect>
                                  </p:childTnLst>
                                </p:cTn>
                              </p:par>
                            </p:childTnLst>
                          </p:cTn>
                        </p:par>
                        <p:par>
                          <p:cTn id="42" fill="hold">
                            <p:stCondLst>
                              <p:cond delay="4500"/>
                            </p:stCondLst>
                            <p:childTnLst>
                              <p:par>
                                <p:cTn id="43" presetID="47" presetClass="entr" presetSubtype="0"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p:cTn id="55" dur="500" fill="hold"/>
                                        <p:tgtEl>
                                          <p:spTgt spid="28"/>
                                        </p:tgtEl>
                                        <p:attrNameLst>
                                          <p:attrName>ppt_w</p:attrName>
                                        </p:attrNameLst>
                                      </p:cBhvr>
                                      <p:tavLst>
                                        <p:tav tm="0">
                                          <p:val>
                                            <p:fltVal val="0"/>
                                          </p:val>
                                        </p:tav>
                                        <p:tav tm="100000">
                                          <p:val>
                                            <p:strVal val="#ppt_w"/>
                                          </p:val>
                                        </p:tav>
                                      </p:tavLst>
                                    </p:anim>
                                    <p:anim calcmode="lin" valueType="num">
                                      <p:cBhvr>
                                        <p:cTn id="56" dur="500" fill="hold"/>
                                        <p:tgtEl>
                                          <p:spTgt spid="28"/>
                                        </p:tgtEl>
                                        <p:attrNameLst>
                                          <p:attrName>ppt_h</p:attrName>
                                        </p:attrNameLst>
                                      </p:cBhvr>
                                      <p:tavLst>
                                        <p:tav tm="0">
                                          <p:val>
                                            <p:fltVal val="0"/>
                                          </p:val>
                                        </p:tav>
                                        <p:tav tm="100000">
                                          <p:val>
                                            <p:strVal val="#ppt_h"/>
                                          </p:val>
                                        </p:tav>
                                      </p:tavLst>
                                    </p:anim>
                                    <p:animEffect transition="in" filter="fade">
                                      <p:cBhvr>
                                        <p:cTn id="57" dur="500"/>
                                        <p:tgtEl>
                                          <p:spTgt spid="28"/>
                                        </p:tgtEl>
                                      </p:cBhvr>
                                    </p:animEffect>
                                  </p:childTnLst>
                                </p:cTn>
                              </p:par>
                            </p:childTnLst>
                          </p:cTn>
                        </p:par>
                        <p:par>
                          <p:cTn id="58" fill="hold">
                            <p:stCondLst>
                              <p:cond delay="6500"/>
                            </p:stCondLst>
                            <p:childTnLst>
                              <p:par>
                                <p:cTn id="59" presetID="22" presetClass="entr" presetSubtype="4"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down)">
                                      <p:cBhvr>
                                        <p:cTn id="61" dur="500"/>
                                        <p:tgtEl>
                                          <p:spTgt spid="27"/>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fade">
                                      <p:cBhvr>
                                        <p:cTn id="65" dur="1000"/>
                                        <p:tgtEl>
                                          <p:spTgt spid="31"/>
                                        </p:tgtEl>
                                      </p:cBhvr>
                                    </p:animEffect>
                                    <p:anim calcmode="lin" valueType="num">
                                      <p:cBhvr>
                                        <p:cTn id="66" dur="1000" fill="hold"/>
                                        <p:tgtEl>
                                          <p:spTgt spid="31"/>
                                        </p:tgtEl>
                                        <p:attrNameLst>
                                          <p:attrName>ppt_x</p:attrName>
                                        </p:attrNameLst>
                                      </p:cBhvr>
                                      <p:tavLst>
                                        <p:tav tm="0">
                                          <p:val>
                                            <p:strVal val="#ppt_x"/>
                                          </p:val>
                                        </p:tav>
                                        <p:tav tm="100000">
                                          <p:val>
                                            <p:strVal val="#ppt_x"/>
                                          </p:val>
                                        </p:tav>
                                      </p:tavLst>
                                    </p:anim>
                                    <p:anim calcmode="lin" valueType="num">
                                      <p:cBhvr>
                                        <p:cTn id="67" dur="1000" fill="hold"/>
                                        <p:tgtEl>
                                          <p:spTgt spid="31"/>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22" presetClass="entr" presetSubtype="8" fill="hold"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wipe(left)">
                                      <p:cBhvr>
                                        <p:cTn id="71" dur="500"/>
                                        <p:tgtEl>
                                          <p:spTgt spid="39"/>
                                        </p:tgtEl>
                                      </p:cBhvr>
                                    </p:animEffect>
                                  </p:childTnLst>
                                </p:cTn>
                              </p:par>
                            </p:childTnLst>
                          </p:cTn>
                        </p:par>
                        <p:par>
                          <p:cTn id="72" fill="hold">
                            <p:stCondLst>
                              <p:cond delay="8500"/>
                            </p:stCondLst>
                            <p:childTnLst>
                              <p:par>
                                <p:cTn id="73" presetID="53" presetClass="entr" presetSubtype="16"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 calcmode="lin" valueType="num">
                                      <p:cBhvr>
                                        <p:cTn id="75" dur="500" fill="hold"/>
                                        <p:tgtEl>
                                          <p:spTgt spid="29"/>
                                        </p:tgtEl>
                                        <p:attrNameLst>
                                          <p:attrName>ppt_w</p:attrName>
                                        </p:attrNameLst>
                                      </p:cBhvr>
                                      <p:tavLst>
                                        <p:tav tm="0">
                                          <p:val>
                                            <p:fltVal val="0"/>
                                          </p:val>
                                        </p:tav>
                                        <p:tav tm="100000">
                                          <p:val>
                                            <p:strVal val="#ppt_w"/>
                                          </p:val>
                                        </p:tav>
                                      </p:tavLst>
                                    </p:anim>
                                    <p:anim calcmode="lin" valueType="num">
                                      <p:cBhvr>
                                        <p:cTn id="76" dur="500" fill="hold"/>
                                        <p:tgtEl>
                                          <p:spTgt spid="29"/>
                                        </p:tgtEl>
                                        <p:attrNameLst>
                                          <p:attrName>ppt_h</p:attrName>
                                        </p:attrNameLst>
                                      </p:cBhvr>
                                      <p:tavLst>
                                        <p:tav tm="0">
                                          <p:val>
                                            <p:fltVal val="0"/>
                                          </p:val>
                                        </p:tav>
                                        <p:tav tm="100000">
                                          <p:val>
                                            <p:strVal val="#ppt_h"/>
                                          </p:val>
                                        </p:tav>
                                      </p:tavLst>
                                    </p:anim>
                                    <p:animEffect transition="in" filter="fade">
                                      <p:cBhvr>
                                        <p:cTn id="77" dur="500"/>
                                        <p:tgtEl>
                                          <p:spTgt spid="29"/>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2"/>
                                        </p:tgtEl>
                                        <p:attrNameLst>
                                          <p:attrName>style.visibility</p:attrName>
                                        </p:attrNameLst>
                                      </p:cBhvr>
                                      <p:to>
                                        <p:strVal val="visible"/>
                                      </p:to>
                                    </p:set>
                                    <p:animEffect transition="in" filter="fade">
                                      <p:cBhvr>
                                        <p:cTn id="85" dur="1000"/>
                                        <p:tgtEl>
                                          <p:spTgt spid="32"/>
                                        </p:tgtEl>
                                      </p:cBhvr>
                                    </p:animEffect>
                                    <p:anim calcmode="lin" valueType="num">
                                      <p:cBhvr>
                                        <p:cTn id="86" dur="1000" fill="hold"/>
                                        <p:tgtEl>
                                          <p:spTgt spid="32"/>
                                        </p:tgtEl>
                                        <p:attrNameLst>
                                          <p:attrName>ppt_x</p:attrName>
                                        </p:attrNameLst>
                                      </p:cBhvr>
                                      <p:tavLst>
                                        <p:tav tm="0">
                                          <p:val>
                                            <p:strVal val="#ppt_x"/>
                                          </p:val>
                                        </p:tav>
                                        <p:tav tm="100000">
                                          <p:val>
                                            <p:strVal val="#ppt_x"/>
                                          </p:val>
                                        </p:tav>
                                      </p:tavLst>
                                    </p:anim>
                                    <p:anim calcmode="lin" valueType="num">
                                      <p:cBhvr>
                                        <p:cTn id="87"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8" grpId="0"/>
      <p:bldP spid="19" grpId="0"/>
      <p:bldP spid="26" grpId="0"/>
      <p:bldP spid="27" grpId="0" animBg="1"/>
      <p:bldP spid="28" grpId="0" animBg="1"/>
      <p:bldP spid="29" grpId="0" animBg="1"/>
      <p:bldP spid="30" grpId="0" animBg="1"/>
      <p:bldP spid="31" grpId="0"/>
      <p:bldP spid="3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F2B2A"/>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85C40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3EB8CD"/>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CANADA MAP</a:t>
            </a:r>
          </a:p>
          <a:p>
            <a:pPr algn="r"/>
            <a:r>
              <a:rPr lang="en-US" dirty="0">
                <a:solidFill>
                  <a:schemeClr val="bg2">
                    <a:lumMod val="25000"/>
                  </a:schemeClr>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effectLst/>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FFA803"/>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3EB8CD"/>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5C40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FF2B2A"/>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4197733"/>
            <a:ext cx="3561805" cy="225552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6"/>
            <a:ext cx="3561805" cy="3162795"/>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7202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2B2A"/>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781C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EB8CD"/>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4" name="Group 3">
            <a:extLst>
              <a:ext uri="{FF2B5EF4-FFF2-40B4-BE49-F238E27FC236}">
                <a16:creationId xmlns:a16="http://schemas.microsoft.com/office/drawing/2014/main" id="{FD31FC41-A360-4C2E-94DB-EFEC30C3763E}"/>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481903" flipH="1">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A80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5C401"/>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781C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4"/>
                                        </p:tgtEl>
                                        <p:attrNameLst>
                                          <p:attrName>style.visibility</p:attrName>
                                        </p:attrNameLst>
                                      </p:cBhvr>
                                      <p:to>
                                        <p:strVal val="visible"/>
                                      </p:to>
                                    </p:set>
                                    <p:animEffect transition="in" filter="strips(upRight)">
                                      <p:cBhvr>
                                        <p:cTn id="1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8232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25000"/>
                  </a:schemeClr>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2">
                    <a:lumMod val="25000"/>
                  </a:schemeClr>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2">
                    <a:lumMod val="25000"/>
                  </a:schemeClr>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2">
                    <a:lumMod val="25000"/>
                  </a:schemeClr>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2">
                    <a:lumMod val="25000"/>
                  </a:schemeClr>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2B2A"/>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5C401"/>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3EB8CD"/>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01AA8D"/>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F2B2A"/>
          </a:solidFill>
          <a:effectLst>
            <a:outerShdw blurRad="50800" dist="38100" dir="18900000" algn="bl" rotWithShape="0">
              <a:prstClr val="black">
                <a:alpha val="40000"/>
              </a:prstClr>
            </a:outerShdw>
          </a:effectLst>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85C401"/>
          </a:solidFill>
          <a:effectLst>
            <a:outerShdw blurRad="50800" dist="38100" dir="18900000" algn="bl" rotWithShape="0">
              <a:prstClr val="black">
                <a:alpha val="40000"/>
              </a:prstClr>
            </a:outerShdw>
          </a:effectLst>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67A6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3EB8CD"/>
          </a:solidFill>
          <a:effectLst>
            <a:outerShdw blurRad="50800" dist="38100" dir="18900000" algn="bl" rotWithShape="0">
              <a:prstClr val="black">
                <a:alpha val="40000"/>
              </a:prstClr>
            </a:outerShdw>
          </a:effectLst>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FFA803"/>
          </a:solidFill>
          <a:effectLst>
            <a:outerShdw blurRad="50800" dist="38100" dir="18900000" algn="bl" rotWithShape="0">
              <a:prstClr val="black">
                <a:alpha val="40000"/>
              </a:prstClr>
            </a:outerShdw>
          </a:effectLst>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8A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C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1304668"/>
            <a:ext cx="640080" cy="4320658"/>
            <a:chOff x="3211620" y="750306"/>
            <a:chExt cx="1586849" cy="5303520"/>
          </a:xfrm>
          <a:solidFill>
            <a:srgbClr val="01AA8D"/>
          </a:solidFill>
          <a:effectLst>
            <a:outerShdw blurRad="50800" dist="38100" dir="18900000" algn="bl" rotWithShape="0">
              <a:prstClr val="black">
                <a:alpha val="40000"/>
              </a:prstClr>
            </a:outerShdw>
          </a:effectLst>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018C6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01C8A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1459576"/>
            <a:ext cx="1067542" cy="1336508"/>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303960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1" name="Freeform: Shape 80">
            <a:extLst>
              <a:ext uri="{FF2B5EF4-FFF2-40B4-BE49-F238E27FC236}">
                <a16:creationId xmlns:a16="http://schemas.microsoft.com/office/drawing/2014/main" id="{FCF29A8A-3F95-4127-9E1E-2698A2B8FBE0}"/>
              </a:ext>
            </a:extLst>
          </p:cNvPr>
          <p:cNvSpPr/>
          <p:nvPr/>
        </p:nvSpPr>
        <p:spPr>
          <a:xfrm rot="16200000" flipH="1">
            <a:off x="9579346" y="3545283"/>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19D45FB-9EFB-4BF9-A234-E16293E44FFC}"/>
              </a:ext>
            </a:extLst>
          </p:cNvPr>
          <p:cNvSpPr/>
          <p:nvPr/>
        </p:nvSpPr>
        <p:spPr>
          <a:xfrm rot="10800000" flipH="1">
            <a:off x="4888160" y="948365"/>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1B6F08A-7A78-46F4-B91B-D121BDD8E52E}"/>
              </a:ext>
            </a:extLst>
          </p:cNvPr>
          <p:cNvGrpSpPr>
            <a:grpSpLocks noChangeAspect="1"/>
          </p:cNvGrpSpPr>
          <p:nvPr/>
        </p:nvGrpSpPr>
        <p:grpSpPr>
          <a:xfrm>
            <a:off x="1402390" y="3925652"/>
            <a:ext cx="3380002" cy="1613203"/>
            <a:chOff x="802764" y="1081722"/>
            <a:chExt cx="9871980" cy="4711655"/>
          </a:xfrm>
          <a:solidFill>
            <a:srgbClr val="FFA803"/>
          </a:solidFill>
          <a:effectLst>
            <a:outerShdw blurRad="63500" sx="102000" sy="102000" algn="ctr" rotWithShape="0">
              <a:prstClr val="black">
                <a:alpha val="40000"/>
              </a:prstClr>
            </a:outerShdw>
          </a:effectLst>
        </p:grpSpPr>
        <p:sp>
          <p:nvSpPr>
            <p:cNvPr id="14" name="Freeform: Shape 13">
              <a:extLst>
                <a:ext uri="{FF2B5EF4-FFF2-40B4-BE49-F238E27FC236}">
                  <a16:creationId xmlns:a16="http://schemas.microsoft.com/office/drawing/2014/main" id="{1B60B13C-080A-4A15-A71F-8C379D70339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67FD9A9D-AE94-41E0-9801-6280F4D70DD5}"/>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EE1DA496-2D6D-4CF1-B080-A10CE446361F}"/>
              </a:ext>
            </a:extLst>
          </p:cNvPr>
          <p:cNvSpPr txBox="1">
            <a:spLocks noChangeArrowheads="1"/>
          </p:cNvSpPr>
          <p:nvPr/>
        </p:nvSpPr>
        <p:spPr bwMode="auto">
          <a:xfrm>
            <a:off x="1399112" y="468818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1" name="Group 20">
            <a:extLst>
              <a:ext uri="{FF2B5EF4-FFF2-40B4-BE49-F238E27FC236}">
                <a16:creationId xmlns:a16="http://schemas.microsoft.com/office/drawing/2014/main" id="{E84E0527-AD96-4454-BD3F-89E257E90A15}"/>
              </a:ext>
            </a:extLst>
          </p:cNvPr>
          <p:cNvGrpSpPr/>
          <p:nvPr/>
        </p:nvGrpSpPr>
        <p:grpSpPr>
          <a:xfrm>
            <a:off x="1698757" y="4067109"/>
            <a:ext cx="2743200" cy="509854"/>
            <a:chOff x="1555542" y="3339993"/>
            <a:chExt cx="2743200" cy="509854"/>
          </a:xfrm>
        </p:grpSpPr>
        <p:sp>
          <p:nvSpPr>
            <p:cNvPr id="18" name="Freeform: Shape 17">
              <a:extLst>
                <a:ext uri="{FF2B5EF4-FFF2-40B4-BE49-F238E27FC236}">
                  <a16:creationId xmlns:a16="http://schemas.microsoft.com/office/drawing/2014/main" id="{197620A4-7E8C-4CC9-9D3D-3F13649F0AFA}"/>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a:extLst>
                <a:ext uri="{FF2B5EF4-FFF2-40B4-BE49-F238E27FC236}">
                  <a16:creationId xmlns:a16="http://schemas.microsoft.com/office/drawing/2014/main" id="{892C3690-BA0B-4AAB-9F80-E03697C4E0B6}"/>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sp>
        <p:nvSpPr>
          <p:cNvPr id="29" name="Freeform: Shape 28">
            <a:extLst>
              <a:ext uri="{FF2B5EF4-FFF2-40B4-BE49-F238E27FC236}">
                <a16:creationId xmlns:a16="http://schemas.microsoft.com/office/drawing/2014/main" id="{29463EC6-376F-4A4A-87DB-63FAEE7AD727}"/>
              </a:ext>
            </a:extLst>
          </p:cNvPr>
          <p:cNvSpPr/>
          <p:nvPr/>
        </p:nvSpPr>
        <p:spPr>
          <a:xfrm flipH="1">
            <a:off x="5289166" y="6460296"/>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A3FBBDE6-24F3-4E07-BB01-7B5115D72D33}"/>
              </a:ext>
            </a:extLst>
          </p:cNvPr>
          <p:cNvGrpSpPr>
            <a:grpSpLocks noChangeAspect="1"/>
          </p:cNvGrpSpPr>
          <p:nvPr/>
        </p:nvGrpSpPr>
        <p:grpSpPr>
          <a:xfrm>
            <a:off x="2314688" y="1196837"/>
            <a:ext cx="3380002" cy="1613203"/>
            <a:chOff x="802764" y="1081722"/>
            <a:chExt cx="9871980" cy="4711655"/>
          </a:xfrm>
          <a:solidFill>
            <a:srgbClr val="FF2B2A"/>
          </a:solidFill>
          <a:effectLst>
            <a:outerShdw blurRad="63500" sx="102000" sy="102000" algn="ctr" rotWithShape="0">
              <a:prstClr val="black">
                <a:alpha val="40000"/>
              </a:prstClr>
            </a:outerShdw>
          </a:effectLst>
        </p:grpSpPr>
        <p:sp>
          <p:nvSpPr>
            <p:cNvPr id="42" name="Freeform: Shape 41">
              <a:extLst>
                <a:ext uri="{FF2B5EF4-FFF2-40B4-BE49-F238E27FC236}">
                  <a16:creationId xmlns:a16="http://schemas.microsoft.com/office/drawing/2014/main" id="{72AEFF68-894E-459E-99F3-A36D10DCA661}"/>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8B9A12D9-E710-4EE7-B589-80BD4277A149}"/>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 Box 10">
            <a:extLst>
              <a:ext uri="{FF2B5EF4-FFF2-40B4-BE49-F238E27FC236}">
                <a16:creationId xmlns:a16="http://schemas.microsoft.com/office/drawing/2014/main" id="{D259B33F-3984-4485-9018-ABECA20B5365}"/>
              </a:ext>
            </a:extLst>
          </p:cNvPr>
          <p:cNvSpPr txBox="1">
            <a:spLocks noChangeArrowheads="1"/>
          </p:cNvSpPr>
          <p:nvPr/>
        </p:nvSpPr>
        <p:spPr bwMode="auto">
          <a:xfrm>
            <a:off x="2311410" y="1959370"/>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9" name="Group 38">
            <a:extLst>
              <a:ext uri="{FF2B5EF4-FFF2-40B4-BE49-F238E27FC236}">
                <a16:creationId xmlns:a16="http://schemas.microsoft.com/office/drawing/2014/main" id="{86116385-15DB-40C9-B2B1-34B92531C6D6}"/>
              </a:ext>
            </a:extLst>
          </p:cNvPr>
          <p:cNvGrpSpPr/>
          <p:nvPr/>
        </p:nvGrpSpPr>
        <p:grpSpPr>
          <a:xfrm>
            <a:off x="2611055" y="1338294"/>
            <a:ext cx="2743200" cy="509854"/>
            <a:chOff x="1555542" y="3339993"/>
            <a:chExt cx="2743200" cy="509854"/>
          </a:xfrm>
        </p:grpSpPr>
        <p:sp>
          <p:nvSpPr>
            <p:cNvPr id="40" name="Freeform: Shape 39">
              <a:extLst>
                <a:ext uri="{FF2B5EF4-FFF2-40B4-BE49-F238E27FC236}">
                  <a16:creationId xmlns:a16="http://schemas.microsoft.com/office/drawing/2014/main" id="{E9ABE048-FFC8-4E22-8515-C7DED6A76500}"/>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9E3EE70D-3625-409B-A8F3-C55E3CDED704}"/>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54" name="Group 53">
            <a:extLst>
              <a:ext uri="{FF2B5EF4-FFF2-40B4-BE49-F238E27FC236}">
                <a16:creationId xmlns:a16="http://schemas.microsoft.com/office/drawing/2014/main" id="{B2824B71-26AD-4E1F-BF4A-88950670FCEB}"/>
              </a:ext>
            </a:extLst>
          </p:cNvPr>
          <p:cNvGrpSpPr>
            <a:grpSpLocks noChangeAspect="1"/>
          </p:cNvGrpSpPr>
          <p:nvPr/>
        </p:nvGrpSpPr>
        <p:grpSpPr>
          <a:xfrm>
            <a:off x="6809827" y="2109272"/>
            <a:ext cx="3380002" cy="1613203"/>
            <a:chOff x="802764" y="1081722"/>
            <a:chExt cx="9871980" cy="4711655"/>
          </a:xfrm>
          <a:solidFill>
            <a:srgbClr val="85C401"/>
          </a:solidFill>
          <a:effectLst>
            <a:outerShdw blurRad="63500" sx="102000" sy="102000" algn="ctr" rotWithShape="0">
              <a:prstClr val="black">
                <a:alpha val="40000"/>
              </a:prstClr>
            </a:outerShdw>
          </a:effectLst>
        </p:grpSpPr>
        <p:sp>
          <p:nvSpPr>
            <p:cNvPr id="59" name="Freeform: Shape 58">
              <a:extLst>
                <a:ext uri="{FF2B5EF4-FFF2-40B4-BE49-F238E27FC236}">
                  <a16:creationId xmlns:a16="http://schemas.microsoft.com/office/drawing/2014/main" id="{55F77D19-E4B7-457F-92EA-23539AEC54A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6992A4D1-6021-45B6-B560-98F0D0402AC2}"/>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Box 10">
            <a:extLst>
              <a:ext uri="{FF2B5EF4-FFF2-40B4-BE49-F238E27FC236}">
                <a16:creationId xmlns:a16="http://schemas.microsoft.com/office/drawing/2014/main" id="{26BF8C87-EB91-4B03-9E3B-7FFB4867CED8}"/>
              </a:ext>
            </a:extLst>
          </p:cNvPr>
          <p:cNvSpPr txBox="1">
            <a:spLocks noChangeArrowheads="1"/>
          </p:cNvSpPr>
          <p:nvPr/>
        </p:nvSpPr>
        <p:spPr bwMode="auto">
          <a:xfrm>
            <a:off x="6806549" y="287180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180C59FF-D936-4D31-A05C-2B03DFA50B35}"/>
              </a:ext>
            </a:extLst>
          </p:cNvPr>
          <p:cNvGrpSpPr/>
          <p:nvPr/>
        </p:nvGrpSpPr>
        <p:grpSpPr>
          <a:xfrm>
            <a:off x="7106194" y="2250729"/>
            <a:ext cx="2743200" cy="509854"/>
            <a:chOff x="1555542" y="3339993"/>
            <a:chExt cx="2743200" cy="509854"/>
          </a:xfrm>
        </p:grpSpPr>
        <p:sp>
          <p:nvSpPr>
            <p:cNvPr id="57" name="Freeform: Shape 56">
              <a:extLst>
                <a:ext uri="{FF2B5EF4-FFF2-40B4-BE49-F238E27FC236}">
                  <a16:creationId xmlns:a16="http://schemas.microsoft.com/office/drawing/2014/main" id="{37153777-CECA-41CB-B7B5-8D9E3F14030B}"/>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C7EA586B-44D9-4616-9E2D-A9E2808FDC5E}"/>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67" name="Group 66">
            <a:extLst>
              <a:ext uri="{FF2B5EF4-FFF2-40B4-BE49-F238E27FC236}">
                <a16:creationId xmlns:a16="http://schemas.microsoft.com/office/drawing/2014/main" id="{EF21D238-9635-4449-BA03-7DE8554F1670}"/>
              </a:ext>
            </a:extLst>
          </p:cNvPr>
          <p:cNvGrpSpPr>
            <a:grpSpLocks noChangeAspect="1"/>
          </p:cNvGrpSpPr>
          <p:nvPr/>
        </p:nvGrpSpPr>
        <p:grpSpPr>
          <a:xfrm>
            <a:off x="5940342" y="4847222"/>
            <a:ext cx="3380002" cy="1613203"/>
            <a:chOff x="802764" y="1081722"/>
            <a:chExt cx="9871980" cy="4711655"/>
          </a:xfrm>
          <a:solidFill>
            <a:srgbClr val="3EB8CD"/>
          </a:solidFill>
          <a:effectLst>
            <a:outerShdw blurRad="63500" sx="102000" sy="102000" algn="ctr" rotWithShape="0">
              <a:prstClr val="black">
                <a:alpha val="40000"/>
              </a:prstClr>
            </a:outerShdw>
          </a:effectLst>
        </p:grpSpPr>
        <p:sp>
          <p:nvSpPr>
            <p:cNvPr id="72" name="Freeform: Shape 71">
              <a:extLst>
                <a:ext uri="{FF2B5EF4-FFF2-40B4-BE49-F238E27FC236}">
                  <a16:creationId xmlns:a16="http://schemas.microsoft.com/office/drawing/2014/main" id="{DE584E54-9369-4F84-A40E-C66243998D58}"/>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0E225FCD-281B-42A5-B848-A23675BE0BCF}"/>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 Box 10">
            <a:extLst>
              <a:ext uri="{FF2B5EF4-FFF2-40B4-BE49-F238E27FC236}">
                <a16:creationId xmlns:a16="http://schemas.microsoft.com/office/drawing/2014/main" id="{B74FE411-E16F-4C2F-AB4C-3FC9CFCA1DF6}"/>
              </a:ext>
            </a:extLst>
          </p:cNvPr>
          <p:cNvSpPr txBox="1">
            <a:spLocks noChangeArrowheads="1"/>
          </p:cNvSpPr>
          <p:nvPr/>
        </p:nvSpPr>
        <p:spPr bwMode="auto">
          <a:xfrm>
            <a:off x="5937064" y="560975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39A750F3-C22E-4B14-A178-EB5C9CD2527E}"/>
              </a:ext>
            </a:extLst>
          </p:cNvPr>
          <p:cNvGrpSpPr/>
          <p:nvPr/>
        </p:nvGrpSpPr>
        <p:grpSpPr>
          <a:xfrm>
            <a:off x="6236709" y="4988679"/>
            <a:ext cx="2743200" cy="509854"/>
            <a:chOff x="1555542" y="3339993"/>
            <a:chExt cx="2743200" cy="509854"/>
          </a:xfrm>
        </p:grpSpPr>
        <p:sp>
          <p:nvSpPr>
            <p:cNvPr id="70" name="Freeform: Shape 69">
              <a:extLst>
                <a:ext uri="{FF2B5EF4-FFF2-40B4-BE49-F238E27FC236}">
                  <a16:creationId xmlns:a16="http://schemas.microsoft.com/office/drawing/2014/main" id="{AD2778F6-6F7A-4BE1-9266-8161701DB085}"/>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597E89CE-ED54-4591-B60B-32154AFF57E0}"/>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77" name="Group 76">
            <a:extLst>
              <a:ext uri="{FF2B5EF4-FFF2-40B4-BE49-F238E27FC236}">
                <a16:creationId xmlns:a16="http://schemas.microsoft.com/office/drawing/2014/main" id="{BAA9430D-BAA0-4D32-8D19-0BE204ECD173}"/>
              </a:ext>
            </a:extLst>
          </p:cNvPr>
          <p:cNvGrpSpPr/>
          <p:nvPr/>
        </p:nvGrpSpPr>
        <p:grpSpPr>
          <a:xfrm rot="10800000">
            <a:off x="5102901" y="463144"/>
            <a:ext cx="1533634" cy="1825663"/>
            <a:chOff x="719507" y="3665989"/>
            <a:chExt cx="3274710" cy="3898264"/>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512F03A7-3335-4F13-AF4A-A4E144E9FA21}"/>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E130A81-02CE-45BD-99CA-878C5F5496A8}"/>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81">
            <a:extLst>
              <a:ext uri="{FF2B5EF4-FFF2-40B4-BE49-F238E27FC236}">
                <a16:creationId xmlns:a16="http://schemas.microsoft.com/office/drawing/2014/main" id="{EB50A1E1-2B3F-4BEF-AAFD-A8B147122081}"/>
              </a:ext>
            </a:extLst>
          </p:cNvPr>
          <p:cNvGrpSpPr/>
          <p:nvPr/>
        </p:nvGrpSpPr>
        <p:grpSpPr>
          <a:xfrm rot="16200000">
            <a:off x="9239757" y="3018332"/>
            <a:ext cx="1533634" cy="1825663"/>
            <a:chOff x="719507" y="3665989"/>
            <a:chExt cx="3274710" cy="3898264"/>
          </a:xfrm>
          <a:effectLst>
            <a:outerShdw blurRad="63500" sx="102000" sy="102000" algn="ctr" rotWithShape="0">
              <a:prstClr val="black">
                <a:alpha val="40000"/>
              </a:prstClr>
            </a:outerShdw>
          </a:effectLst>
        </p:grpSpPr>
        <p:sp>
          <p:nvSpPr>
            <p:cNvPr id="83" name="Freeform: Shape 82">
              <a:extLst>
                <a:ext uri="{FF2B5EF4-FFF2-40B4-BE49-F238E27FC236}">
                  <a16:creationId xmlns:a16="http://schemas.microsoft.com/office/drawing/2014/main" id="{BD37E541-B2D5-45E6-9482-4197EBF078F0}"/>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913B5741-E06D-4791-B595-C779B450B716}"/>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0" name="TextBox 89">
            <a:extLst>
              <a:ext uri="{FF2B5EF4-FFF2-40B4-BE49-F238E27FC236}">
                <a16:creationId xmlns:a16="http://schemas.microsoft.com/office/drawing/2014/main" id="{B7D45244-84ED-4BB8-B68B-87C3375ABDC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grpSp>
        <p:nvGrpSpPr>
          <p:cNvPr id="30" name="Group 29">
            <a:extLst>
              <a:ext uri="{FF2B5EF4-FFF2-40B4-BE49-F238E27FC236}">
                <a16:creationId xmlns:a16="http://schemas.microsoft.com/office/drawing/2014/main" id="{69B269FF-6758-4999-A14F-D468E9A9C15C}"/>
              </a:ext>
            </a:extLst>
          </p:cNvPr>
          <p:cNvGrpSpPr/>
          <p:nvPr/>
        </p:nvGrpSpPr>
        <p:grpSpPr>
          <a:xfrm>
            <a:off x="4991307" y="5379015"/>
            <a:ext cx="1533634" cy="1825663"/>
            <a:chOff x="719507" y="3665989"/>
            <a:chExt cx="3274710" cy="3898264"/>
          </a:xfrm>
          <a:effectLst>
            <a:outerShdw blurRad="63500" sx="102000" sy="102000" algn="ctr" rotWithShape="0">
              <a:prstClr val="black">
                <a:alpha val="40000"/>
              </a:prstClr>
            </a:outerShdw>
          </a:effectLst>
        </p:grpSpPr>
        <p:sp>
          <p:nvSpPr>
            <p:cNvPr id="31" name="Freeform: Shape 30">
              <a:extLst>
                <a:ext uri="{FF2B5EF4-FFF2-40B4-BE49-F238E27FC236}">
                  <a16:creationId xmlns:a16="http://schemas.microsoft.com/office/drawing/2014/main" id="{C3089815-D4EB-4F8B-93F1-B4589FD9BC18}"/>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7F01636-853A-4397-979E-9705F1E59CDB}"/>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95">
            <a:extLst>
              <a:ext uri="{FF2B5EF4-FFF2-40B4-BE49-F238E27FC236}">
                <a16:creationId xmlns:a16="http://schemas.microsoft.com/office/drawing/2014/main" id="{95B0CA3B-41BB-4518-8298-B93BB1F48C70}"/>
              </a:ext>
            </a:extLst>
          </p:cNvPr>
          <p:cNvGrpSpPr/>
          <p:nvPr/>
        </p:nvGrpSpPr>
        <p:grpSpPr>
          <a:xfrm>
            <a:off x="4893939" y="2937307"/>
            <a:ext cx="1737360" cy="1737360"/>
            <a:chOff x="4893939" y="2937307"/>
            <a:chExt cx="1737360" cy="1737360"/>
          </a:xfrm>
        </p:grpSpPr>
        <p:sp>
          <p:nvSpPr>
            <p:cNvPr id="92" name="Oval 91">
              <a:extLst>
                <a:ext uri="{FF2B5EF4-FFF2-40B4-BE49-F238E27FC236}">
                  <a16:creationId xmlns:a16="http://schemas.microsoft.com/office/drawing/2014/main" id="{2D8D3875-D676-4601-9920-54F37AF0F9B4}"/>
                </a:ext>
              </a:extLst>
            </p:cNvPr>
            <p:cNvSpPr>
              <a:spLocks noChangeAspect="1"/>
            </p:cNvSpPr>
            <p:nvPr/>
          </p:nvSpPr>
          <p:spPr>
            <a:xfrm>
              <a:off x="4893939" y="2937307"/>
              <a:ext cx="1737360" cy="1737360"/>
            </a:xfrm>
            <a:prstGeom prst="ellipse">
              <a:avLst/>
            </a:prstGeom>
            <a:solidFill>
              <a:schemeClr val="tx1">
                <a:alpha val="50000"/>
              </a:schemeClr>
            </a:solidFill>
            <a:ln>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3" name="Группа 208">
              <a:extLst>
                <a:ext uri="{FF2B5EF4-FFF2-40B4-BE49-F238E27FC236}">
                  <a16:creationId xmlns:a16="http://schemas.microsoft.com/office/drawing/2014/main" id="{00804729-4894-4710-BB90-19706392048A}"/>
                </a:ext>
              </a:extLst>
            </p:cNvPr>
            <p:cNvGrpSpPr>
              <a:grpSpLocks noChangeAspect="1"/>
            </p:cNvGrpSpPr>
            <p:nvPr/>
          </p:nvGrpSpPr>
          <p:grpSpPr>
            <a:xfrm>
              <a:off x="5379347" y="3334039"/>
              <a:ext cx="776808" cy="822960"/>
              <a:chOff x="5967989" y="1990744"/>
              <a:chExt cx="2859087" cy="3028951"/>
            </a:xfrm>
            <a:solidFill>
              <a:schemeClr val="bg1"/>
            </a:solidFill>
          </p:grpSpPr>
          <p:sp>
            <p:nvSpPr>
              <p:cNvPr id="94" name="Freeform 187">
                <a:extLst>
                  <a:ext uri="{FF2B5EF4-FFF2-40B4-BE49-F238E27FC236}">
                    <a16:creationId xmlns:a16="http://schemas.microsoft.com/office/drawing/2014/main" id="{8D079B8A-9423-4964-B420-ECBB8B43CC19}"/>
                  </a:ext>
                </a:extLst>
              </p:cNvPr>
              <p:cNvSpPr>
                <a:spLocks noEditPoints="1"/>
              </p:cNvSpPr>
              <p:nvPr/>
            </p:nvSpPr>
            <p:spPr bwMode="auto">
              <a:xfrm>
                <a:off x="6245801" y="2649557"/>
                <a:ext cx="2305050" cy="2370138"/>
              </a:xfrm>
              <a:custGeom>
                <a:avLst/>
                <a:gdLst>
                  <a:gd name="T0" fmla="*/ 510 w 2904"/>
                  <a:gd name="T1" fmla="*/ 1651 h 2987"/>
                  <a:gd name="T2" fmla="*/ 510 w 2904"/>
                  <a:gd name="T3" fmla="*/ 2274 h 2987"/>
                  <a:gd name="T4" fmla="*/ 1180 w 2904"/>
                  <a:gd name="T5" fmla="*/ 2274 h 2987"/>
                  <a:gd name="T6" fmla="*/ 1180 w 2904"/>
                  <a:gd name="T7" fmla="*/ 1651 h 2987"/>
                  <a:gd name="T8" fmla="*/ 510 w 2904"/>
                  <a:gd name="T9" fmla="*/ 1651 h 2987"/>
                  <a:gd name="T10" fmla="*/ 1453 w 2904"/>
                  <a:gd name="T11" fmla="*/ 0 h 2987"/>
                  <a:gd name="T12" fmla="*/ 2904 w 2904"/>
                  <a:gd name="T13" fmla="*/ 1445 h 2987"/>
                  <a:gd name="T14" fmla="*/ 2904 w 2904"/>
                  <a:gd name="T15" fmla="*/ 2919 h 2987"/>
                  <a:gd name="T16" fmla="*/ 2900 w 2904"/>
                  <a:gd name="T17" fmla="*/ 2940 h 2987"/>
                  <a:gd name="T18" fmla="*/ 2891 w 2904"/>
                  <a:gd name="T19" fmla="*/ 2958 h 2987"/>
                  <a:gd name="T20" fmla="*/ 2876 w 2904"/>
                  <a:gd name="T21" fmla="*/ 2974 h 2987"/>
                  <a:gd name="T22" fmla="*/ 2857 w 2904"/>
                  <a:gd name="T23" fmla="*/ 2983 h 2987"/>
                  <a:gd name="T24" fmla="*/ 2836 w 2904"/>
                  <a:gd name="T25" fmla="*/ 2987 h 2987"/>
                  <a:gd name="T26" fmla="*/ 2394 w 2904"/>
                  <a:gd name="T27" fmla="*/ 2987 h 2987"/>
                  <a:gd name="T28" fmla="*/ 2394 w 2904"/>
                  <a:gd name="T29" fmla="*/ 1651 h 2987"/>
                  <a:gd name="T30" fmla="*/ 1651 w 2904"/>
                  <a:gd name="T31" fmla="*/ 1651 h 2987"/>
                  <a:gd name="T32" fmla="*/ 1651 w 2904"/>
                  <a:gd name="T33" fmla="*/ 2987 h 2987"/>
                  <a:gd name="T34" fmla="*/ 67 w 2904"/>
                  <a:gd name="T35" fmla="*/ 2987 h 2987"/>
                  <a:gd name="T36" fmla="*/ 45 w 2904"/>
                  <a:gd name="T37" fmla="*/ 2983 h 2987"/>
                  <a:gd name="T38" fmla="*/ 28 w 2904"/>
                  <a:gd name="T39" fmla="*/ 2974 h 2987"/>
                  <a:gd name="T40" fmla="*/ 13 w 2904"/>
                  <a:gd name="T41" fmla="*/ 2958 h 2987"/>
                  <a:gd name="T42" fmla="*/ 4 w 2904"/>
                  <a:gd name="T43" fmla="*/ 2940 h 2987"/>
                  <a:gd name="T44" fmla="*/ 0 w 2904"/>
                  <a:gd name="T45" fmla="*/ 2919 h 2987"/>
                  <a:gd name="T46" fmla="*/ 0 w 2904"/>
                  <a:gd name="T47" fmla="*/ 1445 h 2987"/>
                  <a:gd name="T48" fmla="*/ 1453 w 2904"/>
                  <a:gd name="T49" fmla="*/ 0 h 2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04" h="2987">
                    <a:moveTo>
                      <a:pt x="510" y="1651"/>
                    </a:moveTo>
                    <a:lnTo>
                      <a:pt x="510" y="2274"/>
                    </a:lnTo>
                    <a:lnTo>
                      <a:pt x="1180" y="2274"/>
                    </a:lnTo>
                    <a:lnTo>
                      <a:pt x="1180" y="1651"/>
                    </a:lnTo>
                    <a:lnTo>
                      <a:pt x="510" y="1651"/>
                    </a:lnTo>
                    <a:close/>
                    <a:moveTo>
                      <a:pt x="1453" y="0"/>
                    </a:moveTo>
                    <a:lnTo>
                      <a:pt x="2904" y="1445"/>
                    </a:lnTo>
                    <a:lnTo>
                      <a:pt x="2904" y="2919"/>
                    </a:lnTo>
                    <a:lnTo>
                      <a:pt x="2900" y="2940"/>
                    </a:lnTo>
                    <a:lnTo>
                      <a:pt x="2891" y="2958"/>
                    </a:lnTo>
                    <a:lnTo>
                      <a:pt x="2876" y="2974"/>
                    </a:lnTo>
                    <a:lnTo>
                      <a:pt x="2857" y="2983"/>
                    </a:lnTo>
                    <a:lnTo>
                      <a:pt x="2836" y="2987"/>
                    </a:lnTo>
                    <a:lnTo>
                      <a:pt x="2394" y="2987"/>
                    </a:lnTo>
                    <a:lnTo>
                      <a:pt x="2394" y="1651"/>
                    </a:lnTo>
                    <a:lnTo>
                      <a:pt x="1651" y="1651"/>
                    </a:lnTo>
                    <a:lnTo>
                      <a:pt x="1651" y="2987"/>
                    </a:lnTo>
                    <a:lnTo>
                      <a:pt x="67" y="2987"/>
                    </a:lnTo>
                    <a:lnTo>
                      <a:pt x="45" y="2983"/>
                    </a:lnTo>
                    <a:lnTo>
                      <a:pt x="28" y="2974"/>
                    </a:lnTo>
                    <a:lnTo>
                      <a:pt x="13" y="2958"/>
                    </a:lnTo>
                    <a:lnTo>
                      <a:pt x="4" y="2940"/>
                    </a:lnTo>
                    <a:lnTo>
                      <a:pt x="0" y="2919"/>
                    </a:lnTo>
                    <a:lnTo>
                      <a:pt x="0" y="1445"/>
                    </a:lnTo>
                    <a:lnTo>
                      <a:pt x="14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188">
                <a:extLst>
                  <a:ext uri="{FF2B5EF4-FFF2-40B4-BE49-F238E27FC236}">
                    <a16:creationId xmlns:a16="http://schemas.microsoft.com/office/drawing/2014/main" id="{44B75E9C-FAC7-41C9-BB95-A8DFF80FDCD8}"/>
                  </a:ext>
                </a:extLst>
              </p:cNvPr>
              <p:cNvSpPr>
                <a:spLocks/>
              </p:cNvSpPr>
              <p:nvPr/>
            </p:nvSpPr>
            <p:spPr bwMode="auto">
              <a:xfrm>
                <a:off x="5967989" y="1990744"/>
                <a:ext cx="2859087" cy="1644650"/>
              </a:xfrm>
              <a:custGeom>
                <a:avLst/>
                <a:gdLst>
                  <a:gd name="T0" fmla="*/ 1802 w 3603"/>
                  <a:gd name="T1" fmla="*/ 0 h 2073"/>
                  <a:gd name="T2" fmla="*/ 3548 w 3603"/>
                  <a:gd name="T3" fmla="*/ 1745 h 2073"/>
                  <a:gd name="T4" fmla="*/ 3569 w 3603"/>
                  <a:gd name="T5" fmla="*/ 1772 h 2073"/>
                  <a:gd name="T6" fmla="*/ 3586 w 3603"/>
                  <a:gd name="T7" fmla="*/ 1801 h 2073"/>
                  <a:gd name="T8" fmla="*/ 3598 w 3603"/>
                  <a:gd name="T9" fmla="*/ 1832 h 2073"/>
                  <a:gd name="T10" fmla="*/ 3603 w 3603"/>
                  <a:gd name="T11" fmla="*/ 1864 h 2073"/>
                  <a:gd name="T12" fmla="*/ 3603 w 3603"/>
                  <a:gd name="T13" fmla="*/ 1898 h 2073"/>
                  <a:gd name="T14" fmla="*/ 3598 w 3603"/>
                  <a:gd name="T15" fmla="*/ 1930 h 2073"/>
                  <a:gd name="T16" fmla="*/ 3586 w 3603"/>
                  <a:gd name="T17" fmla="*/ 1961 h 2073"/>
                  <a:gd name="T18" fmla="*/ 3569 w 3603"/>
                  <a:gd name="T19" fmla="*/ 1989 h 2073"/>
                  <a:gd name="T20" fmla="*/ 3548 w 3603"/>
                  <a:gd name="T21" fmla="*/ 2017 h 2073"/>
                  <a:gd name="T22" fmla="*/ 3521 w 3603"/>
                  <a:gd name="T23" fmla="*/ 2038 h 2073"/>
                  <a:gd name="T24" fmla="*/ 3492 w 3603"/>
                  <a:gd name="T25" fmla="*/ 2055 h 2073"/>
                  <a:gd name="T26" fmla="*/ 3461 w 3603"/>
                  <a:gd name="T27" fmla="*/ 2067 h 2073"/>
                  <a:gd name="T28" fmla="*/ 3429 w 3603"/>
                  <a:gd name="T29" fmla="*/ 2072 h 2073"/>
                  <a:gd name="T30" fmla="*/ 3395 w 3603"/>
                  <a:gd name="T31" fmla="*/ 2072 h 2073"/>
                  <a:gd name="T32" fmla="*/ 3363 w 3603"/>
                  <a:gd name="T33" fmla="*/ 2067 h 2073"/>
                  <a:gd name="T34" fmla="*/ 3332 w 3603"/>
                  <a:gd name="T35" fmla="*/ 2055 h 2073"/>
                  <a:gd name="T36" fmla="*/ 3303 w 3603"/>
                  <a:gd name="T37" fmla="*/ 2038 h 2073"/>
                  <a:gd name="T38" fmla="*/ 3276 w 3603"/>
                  <a:gd name="T39" fmla="*/ 2017 h 2073"/>
                  <a:gd name="T40" fmla="*/ 1802 w 3603"/>
                  <a:gd name="T41" fmla="*/ 543 h 2073"/>
                  <a:gd name="T42" fmla="*/ 328 w 3603"/>
                  <a:gd name="T43" fmla="*/ 2017 h 2073"/>
                  <a:gd name="T44" fmla="*/ 304 w 3603"/>
                  <a:gd name="T45" fmla="*/ 2037 h 2073"/>
                  <a:gd name="T46" fmla="*/ 277 w 3603"/>
                  <a:gd name="T47" fmla="*/ 2053 h 2073"/>
                  <a:gd name="T48" fmla="*/ 250 w 3603"/>
                  <a:gd name="T49" fmla="*/ 2063 h 2073"/>
                  <a:gd name="T50" fmla="*/ 220 w 3603"/>
                  <a:gd name="T51" fmla="*/ 2070 h 2073"/>
                  <a:gd name="T52" fmla="*/ 192 w 3603"/>
                  <a:gd name="T53" fmla="*/ 2073 h 2073"/>
                  <a:gd name="T54" fmla="*/ 162 w 3603"/>
                  <a:gd name="T55" fmla="*/ 2070 h 2073"/>
                  <a:gd name="T56" fmla="*/ 133 w 3603"/>
                  <a:gd name="T57" fmla="*/ 2063 h 2073"/>
                  <a:gd name="T58" fmla="*/ 106 w 3603"/>
                  <a:gd name="T59" fmla="*/ 2053 h 2073"/>
                  <a:gd name="T60" fmla="*/ 80 w 3603"/>
                  <a:gd name="T61" fmla="*/ 2037 h 2073"/>
                  <a:gd name="T62" fmla="*/ 56 w 3603"/>
                  <a:gd name="T63" fmla="*/ 2017 h 2073"/>
                  <a:gd name="T64" fmla="*/ 33 w 3603"/>
                  <a:gd name="T65" fmla="*/ 1989 h 2073"/>
                  <a:gd name="T66" fmla="*/ 17 w 3603"/>
                  <a:gd name="T67" fmla="*/ 1961 h 2073"/>
                  <a:gd name="T68" fmla="*/ 6 w 3603"/>
                  <a:gd name="T69" fmla="*/ 1930 h 2073"/>
                  <a:gd name="T70" fmla="*/ 0 w 3603"/>
                  <a:gd name="T71" fmla="*/ 1898 h 2073"/>
                  <a:gd name="T72" fmla="*/ 0 w 3603"/>
                  <a:gd name="T73" fmla="*/ 1864 h 2073"/>
                  <a:gd name="T74" fmla="*/ 6 w 3603"/>
                  <a:gd name="T75" fmla="*/ 1832 h 2073"/>
                  <a:gd name="T76" fmla="*/ 17 w 3603"/>
                  <a:gd name="T77" fmla="*/ 1801 h 2073"/>
                  <a:gd name="T78" fmla="*/ 33 w 3603"/>
                  <a:gd name="T79" fmla="*/ 1772 h 2073"/>
                  <a:gd name="T80" fmla="*/ 56 w 3603"/>
                  <a:gd name="T81" fmla="*/ 1745 h 2073"/>
                  <a:gd name="T82" fmla="*/ 672 w 3603"/>
                  <a:gd name="T83" fmla="*/ 1130 h 2073"/>
                  <a:gd name="T84" fmla="*/ 672 w 3603"/>
                  <a:gd name="T85" fmla="*/ 461 h 2073"/>
                  <a:gd name="T86" fmla="*/ 674 w 3603"/>
                  <a:gd name="T87" fmla="*/ 430 h 2073"/>
                  <a:gd name="T88" fmla="*/ 684 w 3603"/>
                  <a:gd name="T89" fmla="*/ 402 h 2073"/>
                  <a:gd name="T90" fmla="*/ 698 w 3603"/>
                  <a:gd name="T91" fmla="*/ 375 h 2073"/>
                  <a:gd name="T92" fmla="*/ 716 w 3603"/>
                  <a:gd name="T93" fmla="*/ 353 h 2073"/>
                  <a:gd name="T94" fmla="*/ 740 w 3603"/>
                  <a:gd name="T95" fmla="*/ 335 h 2073"/>
                  <a:gd name="T96" fmla="*/ 765 w 3603"/>
                  <a:gd name="T97" fmla="*/ 321 h 2073"/>
                  <a:gd name="T98" fmla="*/ 794 w 3603"/>
                  <a:gd name="T99" fmla="*/ 311 h 2073"/>
                  <a:gd name="T100" fmla="*/ 825 w 3603"/>
                  <a:gd name="T101" fmla="*/ 309 h 2073"/>
                  <a:gd name="T102" fmla="*/ 856 w 3603"/>
                  <a:gd name="T103" fmla="*/ 311 h 2073"/>
                  <a:gd name="T104" fmla="*/ 885 w 3603"/>
                  <a:gd name="T105" fmla="*/ 321 h 2073"/>
                  <a:gd name="T106" fmla="*/ 911 w 3603"/>
                  <a:gd name="T107" fmla="*/ 335 h 2073"/>
                  <a:gd name="T108" fmla="*/ 934 w 3603"/>
                  <a:gd name="T109" fmla="*/ 353 h 2073"/>
                  <a:gd name="T110" fmla="*/ 952 w 3603"/>
                  <a:gd name="T111" fmla="*/ 375 h 2073"/>
                  <a:gd name="T112" fmla="*/ 966 w 3603"/>
                  <a:gd name="T113" fmla="*/ 402 h 2073"/>
                  <a:gd name="T114" fmla="*/ 975 w 3603"/>
                  <a:gd name="T115" fmla="*/ 430 h 2073"/>
                  <a:gd name="T116" fmla="*/ 978 w 3603"/>
                  <a:gd name="T117" fmla="*/ 461 h 2073"/>
                  <a:gd name="T118" fmla="*/ 978 w 3603"/>
                  <a:gd name="T119" fmla="*/ 824 h 2073"/>
                  <a:gd name="T120" fmla="*/ 1802 w 3603"/>
                  <a:gd name="T121" fmla="*/ 0 h 2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603" h="2073">
                    <a:moveTo>
                      <a:pt x="1802" y="0"/>
                    </a:moveTo>
                    <a:lnTo>
                      <a:pt x="3548" y="1745"/>
                    </a:lnTo>
                    <a:lnTo>
                      <a:pt x="3569" y="1772"/>
                    </a:lnTo>
                    <a:lnTo>
                      <a:pt x="3586" y="1801"/>
                    </a:lnTo>
                    <a:lnTo>
                      <a:pt x="3598" y="1832"/>
                    </a:lnTo>
                    <a:lnTo>
                      <a:pt x="3603" y="1864"/>
                    </a:lnTo>
                    <a:lnTo>
                      <a:pt x="3603" y="1898"/>
                    </a:lnTo>
                    <a:lnTo>
                      <a:pt x="3598" y="1930"/>
                    </a:lnTo>
                    <a:lnTo>
                      <a:pt x="3586" y="1961"/>
                    </a:lnTo>
                    <a:lnTo>
                      <a:pt x="3569" y="1989"/>
                    </a:lnTo>
                    <a:lnTo>
                      <a:pt x="3548" y="2017"/>
                    </a:lnTo>
                    <a:lnTo>
                      <a:pt x="3521" y="2038"/>
                    </a:lnTo>
                    <a:lnTo>
                      <a:pt x="3492" y="2055"/>
                    </a:lnTo>
                    <a:lnTo>
                      <a:pt x="3461" y="2067"/>
                    </a:lnTo>
                    <a:lnTo>
                      <a:pt x="3429" y="2072"/>
                    </a:lnTo>
                    <a:lnTo>
                      <a:pt x="3395" y="2072"/>
                    </a:lnTo>
                    <a:lnTo>
                      <a:pt x="3363" y="2067"/>
                    </a:lnTo>
                    <a:lnTo>
                      <a:pt x="3332" y="2055"/>
                    </a:lnTo>
                    <a:lnTo>
                      <a:pt x="3303" y="2038"/>
                    </a:lnTo>
                    <a:lnTo>
                      <a:pt x="3276" y="2017"/>
                    </a:lnTo>
                    <a:lnTo>
                      <a:pt x="1802" y="543"/>
                    </a:lnTo>
                    <a:lnTo>
                      <a:pt x="328" y="2017"/>
                    </a:lnTo>
                    <a:lnTo>
                      <a:pt x="304" y="2037"/>
                    </a:lnTo>
                    <a:lnTo>
                      <a:pt x="277" y="2053"/>
                    </a:lnTo>
                    <a:lnTo>
                      <a:pt x="250" y="2063"/>
                    </a:lnTo>
                    <a:lnTo>
                      <a:pt x="220" y="2070"/>
                    </a:lnTo>
                    <a:lnTo>
                      <a:pt x="192" y="2073"/>
                    </a:lnTo>
                    <a:lnTo>
                      <a:pt x="162" y="2070"/>
                    </a:lnTo>
                    <a:lnTo>
                      <a:pt x="133" y="2063"/>
                    </a:lnTo>
                    <a:lnTo>
                      <a:pt x="106" y="2053"/>
                    </a:lnTo>
                    <a:lnTo>
                      <a:pt x="80" y="2037"/>
                    </a:lnTo>
                    <a:lnTo>
                      <a:pt x="56" y="2017"/>
                    </a:lnTo>
                    <a:lnTo>
                      <a:pt x="33" y="1989"/>
                    </a:lnTo>
                    <a:lnTo>
                      <a:pt x="17" y="1961"/>
                    </a:lnTo>
                    <a:lnTo>
                      <a:pt x="6" y="1930"/>
                    </a:lnTo>
                    <a:lnTo>
                      <a:pt x="0" y="1898"/>
                    </a:lnTo>
                    <a:lnTo>
                      <a:pt x="0" y="1864"/>
                    </a:lnTo>
                    <a:lnTo>
                      <a:pt x="6" y="1832"/>
                    </a:lnTo>
                    <a:lnTo>
                      <a:pt x="17" y="1801"/>
                    </a:lnTo>
                    <a:lnTo>
                      <a:pt x="33" y="1772"/>
                    </a:lnTo>
                    <a:lnTo>
                      <a:pt x="56" y="1745"/>
                    </a:lnTo>
                    <a:lnTo>
                      <a:pt x="672" y="1130"/>
                    </a:lnTo>
                    <a:lnTo>
                      <a:pt x="672" y="461"/>
                    </a:lnTo>
                    <a:lnTo>
                      <a:pt x="674" y="430"/>
                    </a:lnTo>
                    <a:lnTo>
                      <a:pt x="684" y="402"/>
                    </a:lnTo>
                    <a:lnTo>
                      <a:pt x="698" y="375"/>
                    </a:lnTo>
                    <a:lnTo>
                      <a:pt x="716" y="353"/>
                    </a:lnTo>
                    <a:lnTo>
                      <a:pt x="740" y="335"/>
                    </a:lnTo>
                    <a:lnTo>
                      <a:pt x="765" y="321"/>
                    </a:lnTo>
                    <a:lnTo>
                      <a:pt x="794" y="311"/>
                    </a:lnTo>
                    <a:lnTo>
                      <a:pt x="825" y="309"/>
                    </a:lnTo>
                    <a:lnTo>
                      <a:pt x="856" y="311"/>
                    </a:lnTo>
                    <a:lnTo>
                      <a:pt x="885" y="321"/>
                    </a:lnTo>
                    <a:lnTo>
                      <a:pt x="911" y="335"/>
                    </a:lnTo>
                    <a:lnTo>
                      <a:pt x="934" y="353"/>
                    </a:lnTo>
                    <a:lnTo>
                      <a:pt x="952" y="375"/>
                    </a:lnTo>
                    <a:lnTo>
                      <a:pt x="966" y="402"/>
                    </a:lnTo>
                    <a:lnTo>
                      <a:pt x="975" y="430"/>
                    </a:lnTo>
                    <a:lnTo>
                      <a:pt x="978" y="461"/>
                    </a:lnTo>
                    <a:lnTo>
                      <a:pt x="978" y="824"/>
                    </a:lnTo>
                    <a:lnTo>
                      <a:pt x="18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3528011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6"/>
                                        </p:tgtEl>
                                        <p:attrNameLst>
                                          <p:attrName>style.visibility</p:attrName>
                                        </p:attrNameLst>
                                      </p:cBhvr>
                                      <p:to>
                                        <p:strVal val="visible"/>
                                      </p:to>
                                    </p:set>
                                    <p:anim calcmode="lin" valueType="num">
                                      <p:cBhvr>
                                        <p:cTn id="11" dur="500" fill="hold"/>
                                        <p:tgtEl>
                                          <p:spTgt spid="96"/>
                                        </p:tgtEl>
                                        <p:attrNameLst>
                                          <p:attrName>ppt_w</p:attrName>
                                        </p:attrNameLst>
                                      </p:cBhvr>
                                      <p:tavLst>
                                        <p:tav tm="0">
                                          <p:val>
                                            <p:fltVal val="0"/>
                                          </p:val>
                                        </p:tav>
                                        <p:tav tm="100000">
                                          <p:val>
                                            <p:strVal val="#ppt_w"/>
                                          </p:val>
                                        </p:tav>
                                      </p:tavLst>
                                    </p:anim>
                                    <p:anim calcmode="lin" valueType="num">
                                      <p:cBhvr>
                                        <p:cTn id="12" dur="500" fill="hold"/>
                                        <p:tgtEl>
                                          <p:spTgt spid="96"/>
                                        </p:tgtEl>
                                        <p:attrNameLst>
                                          <p:attrName>ppt_h</p:attrName>
                                        </p:attrNameLst>
                                      </p:cBhvr>
                                      <p:tavLst>
                                        <p:tav tm="0">
                                          <p:val>
                                            <p:fltVal val="0"/>
                                          </p:val>
                                        </p:tav>
                                        <p:tav tm="100000">
                                          <p:val>
                                            <p:strVal val="#ppt_h"/>
                                          </p:val>
                                        </p:tav>
                                      </p:tavLst>
                                    </p:anim>
                                    <p:animEffect transition="in" filter="fade">
                                      <p:cBhvr>
                                        <p:cTn id="13" dur="500"/>
                                        <p:tgtEl>
                                          <p:spTgt spid="96"/>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anim calcmode="lin" valueType="num">
                                      <p:cBhvr>
                                        <p:cTn id="20" dur="500" fill="hold"/>
                                        <p:tgtEl>
                                          <p:spTgt spid="37"/>
                                        </p:tgtEl>
                                        <p:attrNameLst>
                                          <p:attrName>ppt_x</p:attrName>
                                        </p:attrNameLst>
                                      </p:cBhvr>
                                      <p:tavLst>
                                        <p:tav tm="0">
                                          <p:val>
                                            <p:fltVal val="0.5"/>
                                          </p:val>
                                        </p:tav>
                                        <p:tav tm="100000">
                                          <p:val>
                                            <p:strVal val="#ppt_x"/>
                                          </p:val>
                                        </p:tav>
                                      </p:tavLst>
                                    </p:anim>
                                    <p:anim calcmode="lin" valueType="num">
                                      <p:cBhvr>
                                        <p:cTn id="21" dur="500" fill="hold"/>
                                        <p:tgtEl>
                                          <p:spTgt spid="37"/>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1000"/>
                                        <p:tgtEl>
                                          <p:spTgt spid="39"/>
                                        </p:tgtEl>
                                      </p:cBhvr>
                                    </p:animEffect>
                                    <p:anim calcmode="lin" valueType="num">
                                      <p:cBhvr>
                                        <p:cTn id="26" dur="1000" fill="hold"/>
                                        <p:tgtEl>
                                          <p:spTgt spid="39"/>
                                        </p:tgtEl>
                                        <p:attrNameLst>
                                          <p:attrName>ppt_x</p:attrName>
                                        </p:attrNameLst>
                                      </p:cBhvr>
                                      <p:tavLst>
                                        <p:tav tm="0">
                                          <p:val>
                                            <p:strVal val="#ppt_x"/>
                                          </p:val>
                                        </p:tav>
                                        <p:tav tm="100000">
                                          <p:val>
                                            <p:strVal val="#ppt_x"/>
                                          </p:val>
                                        </p:tav>
                                      </p:tavLst>
                                    </p:anim>
                                    <p:anim calcmode="lin" valueType="num">
                                      <p:cBhvr>
                                        <p:cTn id="27" dur="1000" fill="hold"/>
                                        <p:tgtEl>
                                          <p:spTgt spid="39"/>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up)">
                                      <p:cBhvr>
                                        <p:cTn id="31" dur="500"/>
                                        <p:tgtEl>
                                          <p:spTgt spid="38"/>
                                        </p:tgtEl>
                                      </p:cBhvr>
                                    </p:animEffect>
                                  </p:childTnLst>
                                </p:cTn>
                              </p:par>
                            </p:childTnLst>
                          </p:cTn>
                        </p:par>
                        <p:par>
                          <p:cTn id="32" fill="hold">
                            <p:stCondLst>
                              <p:cond delay="3000"/>
                            </p:stCondLst>
                            <p:childTnLst>
                              <p:par>
                                <p:cTn id="33" presetID="22" presetClass="entr" presetSubtype="4"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wipe(down)">
                                      <p:cBhvr>
                                        <p:cTn id="35" dur="500"/>
                                        <p:tgtEl>
                                          <p:spTgt spid="76"/>
                                        </p:tgtEl>
                                      </p:cBhvr>
                                    </p:animEffect>
                                  </p:childTnLst>
                                </p:cTn>
                              </p:par>
                              <p:par>
                                <p:cTn id="36" presetID="22" presetClass="entr" presetSubtype="1" fill="hold" nodeType="withEffect">
                                  <p:stCondLst>
                                    <p:cond delay="400"/>
                                  </p:stCondLst>
                                  <p:childTnLst>
                                    <p:set>
                                      <p:cBhvr>
                                        <p:cTn id="37" dur="1" fill="hold">
                                          <p:stCondLst>
                                            <p:cond delay="0"/>
                                          </p:stCondLst>
                                        </p:cTn>
                                        <p:tgtEl>
                                          <p:spTgt spid="77"/>
                                        </p:tgtEl>
                                        <p:attrNameLst>
                                          <p:attrName>style.visibility</p:attrName>
                                        </p:attrNameLst>
                                      </p:cBhvr>
                                      <p:to>
                                        <p:strVal val="visible"/>
                                      </p:to>
                                    </p:set>
                                    <p:animEffect transition="in" filter="wipe(up)">
                                      <p:cBhvr>
                                        <p:cTn id="38" dur="500"/>
                                        <p:tgtEl>
                                          <p:spTgt spid="77"/>
                                        </p:tgtEl>
                                      </p:cBhvr>
                                    </p:animEffect>
                                  </p:childTnLst>
                                </p:cTn>
                              </p:par>
                            </p:childTnLst>
                          </p:cTn>
                        </p:par>
                        <p:par>
                          <p:cTn id="39" fill="hold">
                            <p:stCondLst>
                              <p:cond delay="3900"/>
                            </p:stCondLst>
                            <p:childTnLst>
                              <p:par>
                                <p:cTn id="40" presetID="53" presetClass="entr" presetSubtype="52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 calcmode="lin" valueType="num">
                                      <p:cBhvr>
                                        <p:cTn id="42" dur="500" fill="hold"/>
                                        <p:tgtEl>
                                          <p:spTgt spid="54"/>
                                        </p:tgtEl>
                                        <p:attrNameLst>
                                          <p:attrName>ppt_w</p:attrName>
                                        </p:attrNameLst>
                                      </p:cBhvr>
                                      <p:tavLst>
                                        <p:tav tm="0">
                                          <p:val>
                                            <p:fltVal val="0"/>
                                          </p:val>
                                        </p:tav>
                                        <p:tav tm="100000">
                                          <p:val>
                                            <p:strVal val="#ppt_w"/>
                                          </p:val>
                                        </p:tav>
                                      </p:tavLst>
                                    </p:anim>
                                    <p:anim calcmode="lin" valueType="num">
                                      <p:cBhvr>
                                        <p:cTn id="43" dur="500" fill="hold"/>
                                        <p:tgtEl>
                                          <p:spTgt spid="54"/>
                                        </p:tgtEl>
                                        <p:attrNameLst>
                                          <p:attrName>ppt_h</p:attrName>
                                        </p:attrNameLst>
                                      </p:cBhvr>
                                      <p:tavLst>
                                        <p:tav tm="0">
                                          <p:val>
                                            <p:fltVal val="0"/>
                                          </p:val>
                                        </p:tav>
                                        <p:tav tm="100000">
                                          <p:val>
                                            <p:strVal val="#ppt_h"/>
                                          </p:val>
                                        </p:tav>
                                      </p:tavLst>
                                    </p:anim>
                                    <p:animEffect transition="in" filter="fade">
                                      <p:cBhvr>
                                        <p:cTn id="44" dur="500"/>
                                        <p:tgtEl>
                                          <p:spTgt spid="54"/>
                                        </p:tgtEl>
                                      </p:cBhvr>
                                    </p:animEffect>
                                    <p:anim calcmode="lin" valueType="num">
                                      <p:cBhvr>
                                        <p:cTn id="45" dur="500" fill="hold"/>
                                        <p:tgtEl>
                                          <p:spTgt spid="54"/>
                                        </p:tgtEl>
                                        <p:attrNameLst>
                                          <p:attrName>ppt_x</p:attrName>
                                        </p:attrNameLst>
                                      </p:cBhvr>
                                      <p:tavLst>
                                        <p:tav tm="0">
                                          <p:val>
                                            <p:fltVal val="0.5"/>
                                          </p:val>
                                        </p:tav>
                                        <p:tav tm="100000">
                                          <p:val>
                                            <p:strVal val="#ppt_x"/>
                                          </p:val>
                                        </p:tav>
                                      </p:tavLst>
                                    </p:anim>
                                    <p:anim calcmode="lin" valueType="num">
                                      <p:cBhvr>
                                        <p:cTn id="46" dur="500" fill="hold"/>
                                        <p:tgtEl>
                                          <p:spTgt spid="54"/>
                                        </p:tgtEl>
                                        <p:attrNameLst>
                                          <p:attrName>ppt_y</p:attrName>
                                        </p:attrNameLst>
                                      </p:cBhvr>
                                      <p:tavLst>
                                        <p:tav tm="0">
                                          <p:val>
                                            <p:fltVal val="0.5"/>
                                          </p:val>
                                        </p:tav>
                                        <p:tav tm="100000">
                                          <p:val>
                                            <p:strVal val="#ppt_y"/>
                                          </p:val>
                                        </p:tav>
                                      </p:tavLst>
                                    </p:anim>
                                  </p:childTnLst>
                                </p:cTn>
                              </p:par>
                            </p:childTnLst>
                          </p:cTn>
                        </p:par>
                        <p:par>
                          <p:cTn id="47" fill="hold">
                            <p:stCondLst>
                              <p:cond delay="4400"/>
                            </p:stCondLst>
                            <p:childTnLst>
                              <p:par>
                                <p:cTn id="48" presetID="42" presetClass="entr" presetSubtype="0" fill="hold" nodeType="afterEffect">
                                  <p:stCondLst>
                                    <p:cond delay="0"/>
                                  </p:stCondLst>
                                  <p:childTnLst>
                                    <p:set>
                                      <p:cBhvr>
                                        <p:cTn id="49" dur="1" fill="hold">
                                          <p:stCondLst>
                                            <p:cond delay="0"/>
                                          </p:stCondLst>
                                        </p:cTn>
                                        <p:tgtEl>
                                          <p:spTgt spid="56"/>
                                        </p:tgtEl>
                                        <p:attrNameLst>
                                          <p:attrName>style.visibility</p:attrName>
                                        </p:attrNameLst>
                                      </p:cBhvr>
                                      <p:to>
                                        <p:strVal val="visible"/>
                                      </p:to>
                                    </p:set>
                                    <p:animEffect transition="in" filter="fade">
                                      <p:cBhvr>
                                        <p:cTn id="50" dur="1000"/>
                                        <p:tgtEl>
                                          <p:spTgt spid="56"/>
                                        </p:tgtEl>
                                      </p:cBhvr>
                                    </p:animEffect>
                                    <p:anim calcmode="lin" valueType="num">
                                      <p:cBhvr>
                                        <p:cTn id="51" dur="1000" fill="hold"/>
                                        <p:tgtEl>
                                          <p:spTgt spid="56"/>
                                        </p:tgtEl>
                                        <p:attrNameLst>
                                          <p:attrName>ppt_x</p:attrName>
                                        </p:attrNameLst>
                                      </p:cBhvr>
                                      <p:tavLst>
                                        <p:tav tm="0">
                                          <p:val>
                                            <p:strVal val="#ppt_x"/>
                                          </p:val>
                                        </p:tav>
                                        <p:tav tm="100000">
                                          <p:val>
                                            <p:strVal val="#ppt_x"/>
                                          </p:val>
                                        </p:tav>
                                      </p:tavLst>
                                    </p:anim>
                                    <p:anim calcmode="lin" valueType="num">
                                      <p:cBhvr>
                                        <p:cTn id="52" dur="1000" fill="hold"/>
                                        <p:tgtEl>
                                          <p:spTgt spid="56"/>
                                        </p:tgtEl>
                                        <p:attrNameLst>
                                          <p:attrName>ppt_y</p:attrName>
                                        </p:attrNameLst>
                                      </p:cBhvr>
                                      <p:tavLst>
                                        <p:tav tm="0">
                                          <p:val>
                                            <p:strVal val="#ppt_y+.1"/>
                                          </p:val>
                                        </p:tav>
                                        <p:tav tm="100000">
                                          <p:val>
                                            <p:strVal val="#ppt_y"/>
                                          </p:val>
                                        </p:tav>
                                      </p:tavLst>
                                    </p:anim>
                                  </p:childTnLst>
                                </p:cTn>
                              </p:par>
                            </p:childTnLst>
                          </p:cTn>
                        </p:par>
                        <p:par>
                          <p:cTn id="53" fill="hold">
                            <p:stCondLst>
                              <p:cond delay="5400"/>
                            </p:stCondLst>
                            <p:childTnLst>
                              <p:par>
                                <p:cTn id="54" presetID="22" presetClass="entr" presetSubtype="1" fill="hold" grpId="0" nodeType="afterEffect">
                                  <p:stCondLst>
                                    <p:cond delay="0"/>
                                  </p:stCondLst>
                                  <p:childTnLst>
                                    <p:set>
                                      <p:cBhvr>
                                        <p:cTn id="55" dur="1" fill="hold">
                                          <p:stCondLst>
                                            <p:cond delay="0"/>
                                          </p:stCondLst>
                                        </p:cTn>
                                        <p:tgtEl>
                                          <p:spTgt spid="55"/>
                                        </p:tgtEl>
                                        <p:attrNameLst>
                                          <p:attrName>style.visibility</p:attrName>
                                        </p:attrNameLst>
                                      </p:cBhvr>
                                      <p:to>
                                        <p:strVal val="visible"/>
                                      </p:to>
                                    </p:set>
                                    <p:animEffect transition="in" filter="wipe(up)">
                                      <p:cBhvr>
                                        <p:cTn id="56" dur="500"/>
                                        <p:tgtEl>
                                          <p:spTgt spid="55"/>
                                        </p:tgtEl>
                                      </p:cBhvr>
                                    </p:animEffect>
                                  </p:childTnLst>
                                </p:cTn>
                              </p:par>
                            </p:childTnLst>
                          </p:cTn>
                        </p:par>
                        <p:par>
                          <p:cTn id="57" fill="hold">
                            <p:stCondLst>
                              <p:cond delay="5900"/>
                            </p:stCondLst>
                            <p:childTnLst>
                              <p:par>
                                <p:cTn id="58" presetID="22" presetClass="entr" presetSubtype="8" fill="hold" grpId="0" nodeType="afterEffect">
                                  <p:stCondLst>
                                    <p:cond delay="0"/>
                                  </p:stCondLst>
                                  <p:childTnLst>
                                    <p:set>
                                      <p:cBhvr>
                                        <p:cTn id="59" dur="1" fill="hold">
                                          <p:stCondLst>
                                            <p:cond delay="0"/>
                                          </p:stCondLst>
                                        </p:cTn>
                                        <p:tgtEl>
                                          <p:spTgt spid="81"/>
                                        </p:tgtEl>
                                        <p:attrNameLst>
                                          <p:attrName>style.visibility</p:attrName>
                                        </p:attrNameLst>
                                      </p:cBhvr>
                                      <p:to>
                                        <p:strVal val="visible"/>
                                      </p:to>
                                    </p:set>
                                    <p:animEffect transition="in" filter="wipe(left)">
                                      <p:cBhvr>
                                        <p:cTn id="60" dur="500"/>
                                        <p:tgtEl>
                                          <p:spTgt spid="81"/>
                                        </p:tgtEl>
                                      </p:cBhvr>
                                    </p:animEffect>
                                  </p:childTnLst>
                                </p:cTn>
                              </p:par>
                              <p:par>
                                <p:cTn id="61" presetID="22" presetClass="entr" presetSubtype="2" fill="hold" nodeType="withEffect">
                                  <p:stCondLst>
                                    <p:cond delay="400"/>
                                  </p:stCondLst>
                                  <p:childTnLst>
                                    <p:set>
                                      <p:cBhvr>
                                        <p:cTn id="62" dur="1" fill="hold">
                                          <p:stCondLst>
                                            <p:cond delay="0"/>
                                          </p:stCondLst>
                                        </p:cTn>
                                        <p:tgtEl>
                                          <p:spTgt spid="82"/>
                                        </p:tgtEl>
                                        <p:attrNameLst>
                                          <p:attrName>style.visibility</p:attrName>
                                        </p:attrNameLst>
                                      </p:cBhvr>
                                      <p:to>
                                        <p:strVal val="visible"/>
                                      </p:to>
                                    </p:set>
                                    <p:animEffect transition="in" filter="wipe(right)">
                                      <p:cBhvr>
                                        <p:cTn id="63" dur="500"/>
                                        <p:tgtEl>
                                          <p:spTgt spid="82"/>
                                        </p:tgtEl>
                                      </p:cBhvr>
                                    </p:animEffect>
                                  </p:childTnLst>
                                </p:cTn>
                              </p:par>
                            </p:childTnLst>
                          </p:cTn>
                        </p:par>
                        <p:par>
                          <p:cTn id="64" fill="hold">
                            <p:stCondLst>
                              <p:cond delay="6800"/>
                            </p:stCondLst>
                            <p:childTnLst>
                              <p:par>
                                <p:cTn id="65" presetID="53" presetClass="entr" presetSubtype="528" fill="hold"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childTnLst>
                          </p:cTn>
                        </p:par>
                        <p:par>
                          <p:cTn id="72" fill="hold">
                            <p:stCondLst>
                              <p:cond delay="7300"/>
                            </p:stCondLst>
                            <p:childTnLst>
                              <p:par>
                                <p:cTn id="73" presetID="42" presetClass="entr" presetSubtype="0" fill="hold" nodeType="after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fade">
                                      <p:cBhvr>
                                        <p:cTn id="75" dur="1000"/>
                                        <p:tgtEl>
                                          <p:spTgt spid="69"/>
                                        </p:tgtEl>
                                      </p:cBhvr>
                                    </p:animEffect>
                                    <p:anim calcmode="lin" valueType="num">
                                      <p:cBhvr>
                                        <p:cTn id="76" dur="1000" fill="hold"/>
                                        <p:tgtEl>
                                          <p:spTgt spid="69"/>
                                        </p:tgtEl>
                                        <p:attrNameLst>
                                          <p:attrName>ppt_x</p:attrName>
                                        </p:attrNameLst>
                                      </p:cBhvr>
                                      <p:tavLst>
                                        <p:tav tm="0">
                                          <p:val>
                                            <p:strVal val="#ppt_x"/>
                                          </p:val>
                                        </p:tav>
                                        <p:tav tm="100000">
                                          <p:val>
                                            <p:strVal val="#ppt_x"/>
                                          </p:val>
                                        </p:tav>
                                      </p:tavLst>
                                    </p:anim>
                                    <p:anim calcmode="lin" valueType="num">
                                      <p:cBhvr>
                                        <p:cTn id="77" dur="1000" fill="hold"/>
                                        <p:tgtEl>
                                          <p:spTgt spid="69"/>
                                        </p:tgtEl>
                                        <p:attrNameLst>
                                          <p:attrName>ppt_y</p:attrName>
                                        </p:attrNameLst>
                                      </p:cBhvr>
                                      <p:tavLst>
                                        <p:tav tm="0">
                                          <p:val>
                                            <p:strVal val="#ppt_y+.1"/>
                                          </p:val>
                                        </p:tav>
                                        <p:tav tm="100000">
                                          <p:val>
                                            <p:strVal val="#ppt_y"/>
                                          </p:val>
                                        </p:tav>
                                      </p:tavLst>
                                    </p:anim>
                                  </p:childTnLst>
                                </p:cTn>
                              </p:par>
                            </p:childTnLst>
                          </p:cTn>
                        </p:par>
                        <p:par>
                          <p:cTn id="78" fill="hold">
                            <p:stCondLst>
                              <p:cond delay="8300"/>
                            </p:stCondLst>
                            <p:childTnLst>
                              <p:par>
                                <p:cTn id="79" presetID="22" presetClass="entr" presetSubtype="1" fill="hold" grpId="0" nodeType="afterEffect">
                                  <p:stCondLst>
                                    <p:cond delay="0"/>
                                  </p:stCondLst>
                                  <p:childTnLst>
                                    <p:set>
                                      <p:cBhvr>
                                        <p:cTn id="80" dur="1" fill="hold">
                                          <p:stCondLst>
                                            <p:cond delay="0"/>
                                          </p:stCondLst>
                                        </p:cTn>
                                        <p:tgtEl>
                                          <p:spTgt spid="68"/>
                                        </p:tgtEl>
                                        <p:attrNameLst>
                                          <p:attrName>style.visibility</p:attrName>
                                        </p:attrNameLst>
                                      </p:cBhvr>
                                      <p:to>
                                        <p:strVal val="visible"/>
                                      </p:to>
                                    </p:set>
                                    <p:animEffect transition="in" filter="wipe(up)">
                                      <p:cBhvr>
                                        <p:cTn id="81" dur="500"/>
                                        <p:tgtEl>
                                          <p:spTgt spid="68"/>
                                        </p:tgtEl>
                                      </p:cBhvr>
                                    </p:animEffect>
                                  </p:childTnLst>
                                </p:cTn>
                              </p:par>
                            </p:childTnLst>
                          </p:cTn>
                        </p:par>
                        <p:par>
                          <p:cTn id="82" fill="hold">
                            <p:stCondLst>
                              <p:cond delay="8800"/>
                            </p:stCondLst>
                            <p:childTnLst>
                              <p:par>
                                <p:cTn id="83" presetID="22" presetClass="entr" presetSubtype="1"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wipe(up)">
                                      <p:cBhvr>
                                        <p:cTn id="85" dur="500"/>
                                        <p:tgtEl>
                                          <p:spTgt spid="29"/>
                                        </p:tgtEl>
                                      </p:cBhvr>
                                    </p:animEffect>
                                  </p:childTnLst>
                                </p:cTn>
                              </p:par>
                              <p:par>
                                <p:cTn id="86" presetID="22" presetClass="entr" presetSubtype="4" fill="hold" nodeType="withEffect">
                                  <p:stCondLst>
                                    <p:cond delay="400"/>
                                  </p:stCondLst>
                                  <p:childTnLst>
                                    <p:set>
                                      <p:cBhvr>
                                        <p:cTn id="87" dur="1" fill="hold">
                                          <p:stCondLst>
                                            <p:cond delay="0"/>
                                          </p:stCondLst>
                                        </p:cTn>
                                        <p:tgtEl>
                                          <p:spTgt spid="30"/>
                                        </p:tgtEl>
                                        <p:attrNameLst>
                                          <p:attrName>style.visibility</p:attrName>
                                        </p:attrNameLst>
                                      </p:cBhvr>
                                      <p:to>
                                        <p:strVal val="visible"/>
                                      </p:to>
                                    </p:set>
                                    <p:animEffect transition="in" filter="wipe(down)">
                                      <p:cBhvr>
                                        <p:cTn id="88" dur="500"/>
                                        <p:tgtEl>
                                          <p:spTgt spid="30"/>
                                        </p:tgtEl>
                                      </p:cBhvr>
                                    </p:animEffect>
                                  </p:childTnLst>
                                </p:cTn>
                              </p:par>
                            </p:childTnLst>
                          </p:cTn>
                        </p:par>
                        <p:par>
                          <p:cTn id="89" fill="hold">
                            <p:stCondLst>
                              <p:cond delay="9700"/>
                            </p:stCondLst>
                            <p:childTnLst>
                              <p:par>
                                <p:cTn id="90" presetID="53" presetClass="entr" presetSubtype="528" fill="hold" nodeType="afterEffect">
                                  <p:stCondLst>
                                    <p:cond delay="0"/>
                                  </p:stCondLst>
                                  <p:childTnLst>
                                    <p:set>
                                      <p:cBhvr>
                                        <p:cTn id="91" dur="1" fill="hold">
                                          <p:stCondLst>
                                            <p:cond delay="0"/>
                                          </p:stCondLst>
                                        </p:cTn>
                                        <p:tgtEl>
                                          <p:spTgt spid="15"/>
                                        </p:tgtEl>
                                        <p:attrNameLst>
                                          <p:attrName>style.visibility</p:attrName>
                                        </p:attrNameLst>
                                      </p:cBhvr>
                                      <p:to>
                                        <p:strVal val="visible"/>
                                      </p:to>
                                    </p:set>
                                    <p:anim calcmode="lin" valueType="num">
                                      <p:cBhvr>
                                        <p:cTn id="92" dur="500" fill="hold"/>
                                        <p:tgtEl>
                                          <p:spTgt spid="15"/>
                                        </p:tgtEl>
                                        <p:attrNameLst>
                                          <p:attrName>ppt_w</p:attrName>
                                        </p:attrNameLst>
                                      </p:cBhvr>
                                      <p:tavLst>
                                        <p:tav tm="0">
                                          <p:val>
                                            <p:fltVal val="0"/>
                                          </p:val>
                                        </p:tav>
                                        <p:tav tm="100000">
                                          <p:val>
                                            <p:strVal val="#ppt_w"/>
                                          </p:val>
                                        </p:tav>
                                      </p:tavLst>
                                    </p:anim>
                                    <p:anim calcmode="lin" valueType="num">
                                      <p:cBhvr>
                                        <p:cTn id="93" dur="500" fill="hold"/>
                                        <p:tgtEl>
                                          <p:spTgt spid="15"/>
                                        </p:tgtEl>
                                        <p:attrNameLst>
                                          <p:attrName>ppt_h</p:attrName>
                                        </p:attrNameLst>
                                      </p:cBhvr>
                                      <p:tavLst>
                                        <p:tav tm="0">
                                          <p:val>
                                            <p:fltVal val="0"/>
                                          </p:val>
                                        </p:tav>
                                        <p:tav tm="100000">
                                          <p:val>
                                            <p:strVal val="#ppt_h"/>
                                          </p:val>
                                        </p:tav>
                                      </p:tavLst>
                                    </p:anim>
                                    <p:animEffect transition="in" filter="fade">
                                      <p:cBhvr>
                                        <p:cTn id="94" dur="500"/>
                                        <p:tgtEl>
                                          <p:spTgt spid="15"/>
                                        </p:tgtEl>
                                      </p:cBhvr>
                                    </p:animEffect>
                                    <p:anim calcmode="lin" valueType="num">
                                      <p:cBhvr>
                                        <p:cTn id="95" dur="500" fill="hold"/>
                                        <p:tgtEl>
                                          <p:spTgt spid="15"/>
                                        </p:tgtEl>
                                        <p:attrNameLst>
                                          <p:attrName>ppt_x</p:attrName>
                                        </p:attrNameLst>
                                      </p:cBhvr>
                                      <p:tavLst>
                                        <p:tav tm="0">
                                          <p:val>
                                            <p:fltVal val="0.5"/>
                                          </p:val>
                                        </p:tav>
                                        <p:tav tm="100000">
                                          <p:val>
                                            <p:strVal val="#ppt_x"/>
                                          </p:val>
                                        </p:tav>
                                      </p:tavLst>
                                    </p:anim>
                                    <p:anim calcmode="lin" valueType="num">
                                      <p:cBhvr>
                                        <p:cTn id="96" dur="500" fill="hold"/>
                                        <p:tgtEl>
                                          <p:spTgt spid="15"/>
                                        </p:tgtEl>
                                        <p:attrNameLst>
                                          <p:attrName>ppt_y</p:attrName>
                                        </p:attrNameLst>
                                      </p:cBhvr>
                                      <p:tavLst>
                                        <p:tav tm="0">
                                          <p:val>
                                            <p:fltVal val="0.5"/>
                                          </p:val>
                                        </p:tav>
                                        <p:tav tm="100000">
                                          <p:val>
                                            <p:strVal val="#ppt_y"/>
                                          </p:val>
                                        </p:tav>
                                      </p:tavLst>
                                    </p:anim>
                                  </p:childTnLst>
                                </p:cTn>
                              </p:par>
                            </p:childTnLst>
                          </p:cTn>
                        </p:par>
                        <p:par>
                          <p:cTn id="97" fill="hold">
                            <p:stCondLst>
                              <p:cond delay="10200"/>
                            </p:stCondLst>
                            <p:childTnLst>
                              <p:par>
                                <p:cTn id="98" presetID="42" presetClass="entr" presetSubtype="0"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fade">
                                      <p:cBhvr>
                                        <p:cTn id="100" dur="1000"/>
                                        <p:tgtEl>
                                          <p:spTgt spid="21"/>
                                        </p:tgtEl>
                                      </p:cBhvr>
                                    </p:animEffect>
                                    <p:anim calcmode="lin" valueType="num">
                                      <p:cBhvr>
                                        <p:cTn id="101" dur="1000" fill="hold"/>
                                        <p:tgtEl>
                                          <p:spTgt spid="21"/>
                                        </p:tgtEl>
                                        <p:attrNameLst>
                                          <p:attrName>ppt_x</p:attrName>
                                        </p:attrNameLst>
                                      </p:cBhvr>
                                      <p:tavLst>
                                        <p:tav tm="0">
                                          <p:val>
                                            <p:strVal val="#ppt_x"/>
                                          </p:val>
                                        </p:tav>
                                        <p:tav tm="100000">
                                          <p:val>
                                            <p:strVal val="#ppt_x"/>
                                          </p:val>
                                        </p:tav>
                                      </p:tavLst>
                                    </p:anim>
                                    <p:anim calcmode="lin" valueType="num">
                                      <p:cBhvr>
                                        <p:cTn id="102" dur="1000" fill="hold"/>
                                        <p:tgtEl>
                                          <p:spTgt spid="21"/>
                                        </p:tgtEl>
                                        <p:attrNameLst>
                                          <p:attrName>ppt_y</p:attrName>
                                        </p:attrNameLst>
                                      </p:cBhvr>
                                      <p:tavLst>
                                        <p:tav tm="0">
                                          <p:val>
                                            <p:strVal val="#ppt_y+.1"/>
                                          </p:val>
                                        </p:tav>
                                        <p:tav tm="100000">
                                          <p:val>
                                            <p:strVal val="#ppt_y"/>
                                          </p:val>
                                        </p:tav>
                                      </p:tavLst>
                                    </p:anim>
                                  </p:childTnLst>
                                </p:cTn>
                              </p:par>
                            </p:childTnLst>
                          </p:cTn>
                        </p:par>
                        <p:par>
                          <p:cTn id="103" fill="hold">
                            <p:stCondLst>
                              <p:cond delay="11200"/>
                            </p:stCondLst>
                            <p:childTnLst>
                              <p:par>
                                <p:cTn id="104" presetID="22" presetClass="entr" presetSubtype="1"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up)">
                                      <p:cBhvr>
                                        <p:cTn id="10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76" grpId="0" animBg="1"/>
      <p:bldP spid="19" grpId="0"/>
      <p:bldP spid="29" grpId="0" animBg="1"/>
      <p:bldP spid="38" grpId="0"/>
      <p:bldP spid="55" grpId="0"/>
      <p:bldP spid="68" grpId="0"/>
      <p:bldP spid="9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85C40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781CB"/>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2B2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3EB8CD"/>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01AA8D"/>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2">
                    <a:lumMod val="25000"/>
                  </a:schemeClr>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2">
                  <a:lumMod val="25000"/>
                </a:schemeClr>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childTnLst>
                          </p:cTn>
                        </p:par>
                        <p:par>
                          <p:cTn id="97" fill="hold">
                            <p:stCondLst>
                              <p:cond delay="10500"/>
                            </p:stCondLst>
                            <p:childTnLst>
                              <p:par>
                                <p:cTn id="98" presetID="22" presetClass="entr" presetSubtype="8" fill="hold" grpId="0" nodeType="afterEffect">
                                  <p:stCondLst>
                                    <p:cond delay="0"/>
                                  </p:stCondLst>
                                  <p:childTnLst>
                                    <p:set>
                                      <p:cBhvr>
                                        <p:cTn id="99" dur="1" fill="hold">
                                          <p:stCondLst>
                                            <p:cond delay="0"/>
                                          </p:stCondLst>
                                        </p:cTn>
                                        <p:tgtEl>
                                          <p:spTgt spid="53"/>
                                        </p:tgtEl>
                                        <p:attrNameLst>
                                          <p:attrName>style.visibility</p:attrName>
                                        </p:attrNameLst>
                                      </p:cBhvr>
                                      <p:to>
                                        <p:strVal val="visible"/>
                                      </p:to>
                                    </p:set>
                                    <p:animEffect transition="in" filter="wipe(left)">
                                      <p:cBhvr>
                                        <p:cTn id="100" dur="500"/>
                                        <p:tgtEl>
                                          <p:spTgt spid="53"/>
                                        </p:tgtEl>
                                      </p:cBhvr>
                                    </p:animEffect>
                                  </p:childTnLst>
                                </p:cTn>
                              </p:par>
                              <p:par>
                                <p:cTn id="101" presetID="18" presetClass="entr" presetSubtype="9" fill="hold" grpId="0" nodeType="withEffect">
                                  <p:stCondLst>
                                    <p:cond delay="0"/>
                                  </p:stCondLst>
                                  <p:childTnLst>
                                    <p:set>
                                      <p:cBhvr>
                                        <p:cTn id="102" dur="1" fill="hold">
                                          <p:stCondLst>
                                            <p:cond delay="0"/>
                                          </p:stCondLst>
                                        </p:cTn>
                                        <p:tgtEl>
                                          <p:spTgt spid="31"/>
                                        </p:tgtEl>
                                        <p:attrNameLst>
                                          <p:attrName>style.visibility</p:attrName>
                                        </p:attrNameLst>
                                      </p:cBhvr>
                                      <p:to>
                                        <p:strVal val="visible"/>
                                      </p:to>
                                    </p:set>
                                    <p:animEffect transition="in" filter="strips(upLeft)">
                                      <p:cBhvr>
                                        <p:cTn id="103"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P spid="5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0" name="Rectangle: Rounded Corners 49">
            <a:extLst>
              <a:ext uri="{FF2B5EF4-FFF2-40B4-BE49-F238E27FC236}">
                <a16:creationId xmlns:a16="http://schemas.microsoft.com/office/drawing/2014/main" id="{3CD470BF-7CD2-4DB2-9962-F6FCE98B4B23}"/>
              </a:ext>
            </a:extLst>
          </p:cNvPr>
          <p:cNvSpPr/>
          <p:nvPr/>
        </p:nvSpPr>
        <p:spPr>
          <a:xfrm>
            <a:off x="1057618" y="5916213"/>
            <a:ext cx="6081310" cy="308472"/>
          </a:xfrm>
          <a:prstGeom prst="roundRect">
            <a:avLst/>
          </a:prstGeom>
          <a:solidFill>
            <a:schemeClr val="tx1">
              <a:alpha val="25000"/>
            </a:schemeClr>
          </a:solidFill>
          <a:ln w="25400">
            <a:solidFill>
              <a:srgbClr val="01AA8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082082B7-9F40-4F0A-BC23-0BAA62CCB681}"/>
              </a:ext>
            </a:extLst>
          </p:cNvPr>
          <p:cNvSpPr/>
          <p:nvPr/>
        </p:nvSpPr>
        <p:spPr>
          <a:xfrm>
            <a:off x="1046602" y="5455565"/>
            <a:ext cx="6081310" cy="308472"/>
          </a:xfrm>
          <a:prstGeom prst="roundRect">
            <a:avLst/>
          </a:prstGeom>
          <a:solidFill>
            <a:schemeClr val="tx1">
              <a:alpha val="25000"/>
            </a:schemeClr>
          </a:solidFill>
          <a:ln w="25400">
            <a:solidFill>
              <a:srgbClr val="FFA80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AE6D3A83-8154-4A9F-943E-1BC8EC7AA19A}"/>
              </a:ext>
            </a:extLst>
          </p:cNvPr>
          <p:cNvSpPr/>
          <p:nvPr/>
        </p:nvSpPr>
        <p:spPr>
          <a:xfrm>
            <a:off x="1046602" y="4994221"/>
            <a:ext cx="6081310" cy="308472"/>
          </a:xfrm>
          <a:prstGeom prst="roundRect">
            <a:avLst/>
          </a:prstGeom>
          <a:solidFill>
            <a:schemeClr val="tx1">
              <a:alpha val="25000"/>
            </a:schemeClr>
          </a:solidFill>
          <a:ln w="25400">
            <a:solidFill>
              <a:srgbClr val="3EB8C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Rounded Corners 21">
            <a:extLst>
              <a:ext uri="{FF2B5EF4-FFF2-40B4-BE49-F238E27FC236}">
                <a16:creationId xmlns:a16="http://schemas.microsoft.com/office/drawing/2014/main" id="{F578BE46-EB5B-409D-840C-F2B1CF283B60}"/>
              </a:ext>
            </a:extLst>
          </p:cNvPr>
          <p:cNvSpPr/>
          <p:nvPr/>
        </p:nvSpPr>
        <p:spPr>
          <a:xfrm>
            <a:off x="1046602" y="4532181"/>
            <a:ext cx="6081310" cy="308472"/>
          </a:xfrm>
          <a:prstGeom prst="roundRect">
            <a:avLst/>
          </a:prstGeom>
          <a:solidFill>
            <a:schemeClr val="tx1">
              <a:alpha val="25000"/>
            </a:schemeClr>
          </a:solidFill>
          <a:ln w="25400">
            <a:solidFill>
              <a:srgbClr val="85C40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5EEF37DE-0D5A-47B5-B66B-871BE98E3DD4}"/>
              </a:ext>
            </a:extLst>
          </p:cNvPr>
          <p:cNvSpPr/>
          <p:nvPr/>
        </p:nvSpPr>
        <p:spPr>
          <a:xfrm>
            <a:off x="1046602" y="4067102"/>
            <a:ext cx="6081310" cy="308472"/>
          </a:xfrm>
          <a:prstGeom prst="roundRect">
            <a:avLst/>
          </a:prstGeom>
          <a:solidFill>
            <a:schemeClr val="tx1">
              <a:alpha val="25000"/>
            </a:schemeClr>
          </a:solidFill>
          <a:ln w="25400">
            <a:solidFill>
              <a:srgbClr val="FF2B2A"/>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0F7C545-6294-43DC-8BCC-885452C6F822}"/>
              </a:ext>
            </a:extLst>
          </p:cNvPr>
          <p:cNvSpPr/>
          <p:nvPr/>
        </p:nvSpPr>
        <p:spPr>
          <a:xfrm>
            <a:off x="5188944" y="1850834"/>
            <a:ext cx="2851532" cy="178473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9386BAD-D577-42D2-A614-6ADA37BE8BC4}"/>
              </a:ext>
            </a:extLst>
          </p:cNvPr>
          <p:cNvSpPr/>
          <p:nvPr/>
        </p:nvSpPr>
        <p:spPr>
          <a:xfrm>
            <a:off x="-1" y="1850834"/>
            <a:ext cx="5188945" cy="178473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64AF082-769C-46DE-8385-5CDA04A2B12A}"/>
              </a:ext>
            </a:extLst>
          </p:cNvPr>
          <p:cNvSpPr txBox="1"/>
          <p:nvPr/>
        </p:nvSpPr>
        <p:spPr>
          <a:xfrm>
            <a:off x="6579243" y="4067101"/>
            <a:ext cx="517795" cy="307777"/>
          </a:xfrm>
          <a:prstGeom prst="rect">
            <a:avLst/>
          </a:prstGeom>
          <a:noFill/>
        </p:spPr>
        <p:txBody>
          <a:bodyPr wrap="square" rtlCol="0">
            <a:spAutoFit/>
          </a:bodyPr>
          <a:lstStyle/>
          <a:p>
            <a:r>
              <a:rPr lang="en-US" sz="1400" dirty="0">
                <a:solidFill>
                  <a:schemeClr val="bg1"/>
                </a:solidFill>
              </a:rPr>
              <a:t>32%</a:t>
            </a:r>
          </a:p>
        </p:txBody>
      </p:sp>
      <p:sp>
        <p:nvSpPr>
          <p:cNvPr id="12" name="Text Box 10">
            <a:extLst>
              <a:ext uri="{FF2B5EF4-FFF2-40B4-BE49-F238E27FC236}">
                <a16:creationId xmlns:a16="http://schemas.microsoft.com/office/drawing/2014/main" id="{CBFDD499-225A-403C-A42E-852DDCF6C210}"/>
              </a:ext>
            </a:extLst>
          </p:cNvPr>
          <p:cNvSpPr txBox="1">
            <a:spLocks noChangeArrowheads="1"/>
          </p:cNvSpPr>
          <p:nvPr/>
        </p:nvSpPr>
        <p:spPr bwMode="auto">
          <a:xfrm>
            <a:off x="1589189" y="2066554"/>
            <a:ext cx="3109305" cy="153888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 Box 10">
            <a:extLst>
              <a:ext uri="{FF2B5EF4-FFF2-40B4-BE49-F238E27FC236}">
                <a16:creationId xmlns:a16="http://schemas.microsoft.com/office/drawing/2014/main" id="{D0C27339-C552-433C-B1A5-D31411262597}"/>
              </a:ext>
            </a:extLst>
          </p:cNvPr>
          <p:cNvSpPr txBox="1">
            <a:spLocks noChangeArrowheads="1"/>
          </p:cNvSpPr>
          <p:nvPr/>
        </p:nvSpPr>
        <p:spPr bwMode="auto">
          <a:xfrm>
            <a:off x="5864818" y="2070548"/>
            <a:ext cx="2199738" cy="1261884"/>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Jane Doe</a:t>
            </a:r>
          </a:p>
          <a:p>
            <a:r>
              <a:rPr lang="en-US" sz="1300" dirty="0">
                <a:solidFill>
                  <a:schemeClr val="bg1"/>
                </a:solidFill>
                <a:latin typeface="Candara" panose="020E0502030303020204" pitchFamily="34" charset="0"/>
              </a:rPr>
              <a:t>Lorem ipsum dolor sit amet</a:t>
            </a:r>
          </a:p>
          <a:p>
            <a:endParaRPr lang="en-US" sz="13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grpSp>
        <p:nvGrpSpPr>
          <p:cNvPr id="16" name="Group 15">
            <a:extLst>
              <a:ext uri="{FF2B5EF4-FFF2-40B4-BE49-F238E27FC236}">
                <a16:creationId xmlns:a16="http://schemas.microsoft.com/office/drawing/2014/main" id="{599342F6-33E4-4B11-9AE8-3F6E92F91FD4}"/>
              </a:ext>
            </a:extLst>
          </p:cNvPr>
          <p:cNvGrpSpPr/>
          <p:nvPr/>
        </p:nvGrpSpPr>
        <p:grpSpPr>
          <a:xfrm>
            <a:off x="8967109" y="1801662"/>
            <a:ext cx="2513085" cy="2560320"/>
            <a:chOff x="3386780" y="2600009"/>
            <a:chExt cx="1884814" cy="1920240"/>
          </a:xfrm>
        </p:grpSpPr>
        <p:sp>
          <p:nvSpPr>
            <p:cNvPr id="17" name="Freeform: Shape 16">
              <a:extLst>
                <a:ext uri="{FF2B5EF4-FFF2-40B4-BE49-F238E27FC236}">
                  <a16:creationId xmlns:a16="http://schemas.microsoft.com/office/drawing/2014/main" id="{E63F8BB5-6F5A-4401-A7E9-654DC22467EA}"/>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DA5F5CD-5385-4191-91AA-392F25A7FC2F}"/>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dpi="0" rotWithShape="0">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D44FA0CD-8C21-4468-8EA5-6E3DF62521F6}"/>
              </a:ext>
            </a:extLst>
          </p:cNvPr>
          <p:cNvGrpSpPr/>
          <p:nvPr/>
        </p:nvGrpSpPr>
        <p:grpSpPr>
          <a:xfrm>
            <a:off x="1046602" y="4067101"/>
            <a:ext cx="1737362" cy="308474"/>
            <a:chOff x="1046602" y="4054205"/>
            <a:chExt cx="1737362" cy="308474"/>
          </a:xfrm>
        </p:grpSpPr>
        <p:sp>
          <p:nvSpPr>
            <p:cNvPr id="8" name="Rectangle: Rounded Corners 7">
              <a:extLst>
                <a:ext uri="{FF2B5EF4-FFF2-40B4-BE49-F238E27FC236}">
                  <a16:creationId xmlns:a16="http://schemas.microsoft.com/office/drawing/2014/main" id="{83341437-B7B8-4BB6-9B1E-164971AB911C}"/>
                </a:ext>
              </a:extLst>
            </p:cNvPr>
            <p:cNvSpPr/>
            <p:nvPr/>
          </p:nvSpPr>
          <p:spPr>
            <a:xfrm>
              <a:off x="1046604" y="4054207"/>
              <a:ext cx="1737360" cy="308472"/>
            </a:xfrm>
            <a:prstGeom prst="roundRect">
              <a:avLst/>
            </a:prstGeom>
            <a:solidFill>
              <a:srgbClr val="FF2B2A"/>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36F1933D-0AE4-4007-964A-90542612C1F4}"/>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1" name="TextBox 20">
            <a:extLst>
              <a:ext uri="{FF2B5EF4-FFF2-40B4-BE49-F238E27FC236}">
                <a16:creationId xmlns:a16="http://schemas.microsoft.com/office/drawing/2014/main" id="{60EA5D2E-281A-4BFB-A6C8-62ACF3104FC1}"/>
              </a:ext>
            </a:extLst>
          </p:cNvPr>
          <p:cNvSpPr txBox="1"/>
          <p:nvPr/>
        </p:nvSpPr>
        <p:spPr>
          <a:xfrm>
            <a:off x="6579243" y="4532180"/>
            <a:ext cx="517795" cy="307777"/>
          </a:xfrm>
          <a:prstGeom prst="rect">
            <a:avLst/>
          </a:prstGeom>
          <a:noFill/>
        </p:spPr>
        <p:txBody>
          <a:bodyPr wrap="square" rtlCol="0">
            <a:spAutoFit/>
          </a:bodyPr>
          <a:lstStyle/>
          <a:p>
            <a:r>
              <a:rPr lang="en-US" sz="1400" dirty="0">
                <a:solidFill>
                  <a:schemeClr val="bg1"/>
                </a:solidFill>
              </a:rPr>
              <a:t>54%</a:t>
            </a:r>
          </a:p>
        </p:txBody>
      </p:sp>
      <p:grpSp>
        <p:nvGrpSpPr>
          <p:cNvPr id="23" name="Group 22">
            <a:extLst>
              <a:ext uri="{FF2B5EF4-FFF2-40B4-BE49-F238E27FC236}">
                <a16:creationId xmlns:a16="http://schemas.microsoft.com/office/drawing/2014/main" id="{F7506A7A-4A5D-4FBB-B2F5-BB6F80AAA6F8}"/>
              </a:ext>
            </a:extLst>
          </p:cNvPr>
          <p:cNvGrpSpPr/>
          <p:nvPr/>
        </p:nvGrpSpPr>
        <p:grpSpPr>
          <a:xfrm>
            <a:off x="1046602" y="4532180"/>
            <a:ext cx="3200402" cy="308474"/>
            <a:chOff x="1046602" y="4054205"/>
            <a:chExt cx="3200402" cy="308474"/>
          </a:xfrm>
        </p:grpSpPr>
        <p:sp>
          <p:nvSpPr>
            <p:cNvPr id="24" name="Rectangle: Rounded Corners 23">
              <a:extLst>
                <a:ext uri="{FF2B5EF4-FFF2-40B4-BE49-F238E27FC236}">
                  <a16:creationId xmlns:a16="http://schemas.microsoft.com/office/drawing/2014/main" id="{3C231AFF-89F4-4290-87CE-2B136EC2476A}"/>
                </a:ext>
              </a:extLst>
            </p:cNvPr>
            <p:cNvSpPr/>
            <p:nvPr/>
          </p:nvSpPr>
          <p:spPr>
            <a:xfrm>
              <a:off x="1046604" y="4054207"/>
              <a:ext cx="3200400" cy="308472"/>
            </a:xfrm>
            <a:prstGeom prst="roundRect">
              <a:avLst/>
            </a:prstGeom>
            <a:solidFill>
              <a:srgbClr val="85C401"/>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B5A845B1-C288-4D5D-9ECB-472EAE86E573}"/>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7" name="TextBox 26">
            <a:extLst>
              <a:ext uri="{FF2B5EF4-FFF2-40B4-BE49-F238E27FC236}">
                <a16:creationId xmlns:a16="http://schemas.microsoft.com/office/drawing/2014/main" id="{CB2C4CA1-F774-4966-AFC1-C8E7F477C2C6}"/>
              </a:ext>
            </a:extLst>
          </p:cNvPr>
          <p:cNvSpPr txBox="1"/>
          <p:nvPr/>
        </p:nvSpPr>
        <p:spPr>
          <a:xfrm>
            <a:off x="6579243" y="4994220"/>
            <a:ext cx="517795" cy="307777"/>
          </a:xfrm>
          <a:prstGeom prst="rect">
            <a:avLst/>
          </a:prstGeom>
          <a:noFill/>
        </p:spPr>
        <p:txBody>
          <a:bodyPr wrap="square" rtlCol="0">
            <a:spAutoFit/>
          </a:bodyPr>
          <a:lstStyle/>
          <a:p>
            <a:r>
              <a:rPr lang="en-US" sz="1400" dirty="0">
                <a:solidFill>
                  <a:schemeClr val="bg1"/>
                </a:solidFill>
              </a:rPr>
              <a:t>48%</a:t>
            </a:r>
          </a:p>
        </p:txBody>
      </p:sp>
      <p:grpSp>
        <p:nvGrpSpPr>
          <p:cNvPr id="29" name="Group 28">
            <a:extLst>
              <a:ext uri="{FF2B5EF4-FFF2-40B4-BE49-F238E27FC236}">
                <a16:creationId xmlns:a16="http://schemas.microsoft.com/office/drawing/2014/main" id="{10F5D8C9-2DFA-48EC-A7E9-5B11EA02853B}"/>
              </a:ext>
            </a:extLst>
          </p:cNvPr>
          <p:cNvGrpSpPr/>
          <p:nvPr/>
        </p:nvGrpSpPr>
        <p:grpSpPr>
          <a:xfrm>
            <a:off x="1046602" y="4994220"/>
            <a:ext cx="2834642" cy="308474"/>
            <a:chOff x="1046602" y="4054205"/>
            <a:chExt cx="2834642" cy="308474"/>
          </a:xfrm>
        </p:grpSpPr>
        <p:sp>
          <p:nvSpPr>
            <p:cNvPr id="30" name="Rectangle: Rounded Corners 29">
              <a:extLst>
                <a:ext uri="{FF2B5EF4-FFF2-40B4-BE49-F238E27FC236}">
                  <a16:creationId xmlns:a16="http://schemas.microsoft.com/office/drawing/2014/main" id="{9F1D9FB9-2DB8-423E-AB68-396A28924858}"/>
                </a:ext>
              </a:extLst>
            </p:cNvPr>
            <p:cNvSpPr/>
            <p:nvPr/>
          </p:nvSpPr>
          <p:spPr>
            <a:xfrm>
              <a:off x="1046604" y="4054207"/>
              <a:ext cx="2834640" cy="308472"/>
            </a:xfrm>
            <a:prstGeom prst="roundRect">
              <a:avLst/>
            </a:prstGeom>
            <a:solidFill>
              <a:srgbClr val="3EB8CD"/>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AA235A6E-7D1B-481E-A530-F84B4BCFC2B9}"/>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3" name="TextBox 32">
            <a:extLst>
              <a:ext uri="{FF2B5EF4-FFF2-40B4-BE49-F238E27FC236}">
                <a16:creationId xmlns:a16="http://schemas.microsoft.com/office/drawing/2014/main" id="{29A382DD-B82E-4714-8C3D-D6A44602549B}"/>
              </a:ext>
            </a:extLst>
          </p:cNvPr>
          <p:cNvSpPr txBox="1"/>
          <p:nvPr/>
        </p:nvSpPr>
        <p:spPr>
          <a:xfrm>
            <a:off x="6579243" y="5455564"/>
            <a:ext cx="517795" cy="307777"/>
          </a:xfrm>
          <a:prstGeom prst="rect">
            <a:avLst/>
          </a:prstGeom>
          <a:noFill/>
        </p:spPr>
        <p:txBody>
          <a:bodyPr wrap="square" rtlCol="0">
            <a:spAutoFit/>
          </a:bodyPr>
          <a:lstStyle/>
          <a:p>
            <a:r>
              <a:rPr lang="en-US" sz="1400" dirty="0">
                <a:solidFill>
                  <a:schemeClr val="bg1"/>
                </a:solidFill>
              </a:rPr>
              <a:t>69%</a:t>
            </a:r>
          </a:p>
        </p:txBody>
      </p:sp>
      <p:grpSp>
        <p:nvGrpSpPr>
          <p:cNvPr id="35" name="Group 34">
            <a:extLst>
              <a:ext uri="{FF2B5EF4-FFF2-40B4-BE49-F238E27FC236}">
                <a16:creationId xmlns:a16="http://schemas.microsoft.com/office/drawing/2014/main" id="{92D5464A-5F49-45A3-B28D-B64BB47C8D77}"/>
              </a:ext>
            </a:extLst>
          </p:cNvPr>
          <p:cNvGrpSpPr/>
          <p:nvPr/>
        </p:nvGrpSpPr>
        <p:grpSpPr>
          <a:xfrm>
            <a:off x="1046602" y="5455564"/>
            <a:ext cx="3931922" cy="308474"/>
            <a:chOff x="1046602" y="4054205"/>
            <a:chExt cx="3931922" cy="308474"/>
          </a:xfrm>
        </p:grpSpPr>
        <p:sp>
          <p:nvSpPr>
            <p:cNvPr id="36" name="Rectangle: Rounded Corners 35">
              <a:extLst>
                <a:ext uri="{FF2B5EF4-FFF2-40B4-BE49-F238E27FC236}">
                  <a16:creationId xmlns:a16="http://schemas.microsoft.com/office/drawing/2014/main" id="{3FD8B60B-ABDB-4B0B-B07F-E1DF0FA58272}"/>
                </a:ext>
              </a:extLst>
            </p:cNvPr>
            <p:cNvSpPr/>
            <p:nvPr/>
          </p:nvSpPr>
          <p:spPr>
            <a:xfrm>
              <a:off x="1046604" y="4054207"/>
              <a:ext cx="3931920" cy="308472"/>
            </a:xfrm>
            <a:prstGeom prst="roundRect">
              <a:avLst/>
            </a:prstGeom>
            <a:solidFill>
              <a:srgbClr val="FFA803"/>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2CEA1C49-F873-44CB-8FE4-E7A198E718A7}"/>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8" name="TextBox 37">
            <a:extLst>
              <a:ext uri="{FF2B5EF4-FFF2-40B4-BE49-F238E27FC236}">
                <a16:creationId xmlns:a16="http://schemas.microsoft.com/office/drawing/2014/main" id="{A9931A99-6858-46C0-84AD-AB52D8A4541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00380A28-2391-4D2B-B019-2081EE95B040}"/>
              </a:ext>
            </a:extLst>
          </p:cNvPr>
          <p:cNvGrpSpPr>
            <a:grpSpLocks noChangeAspect="1"/>
          </p:cNvGrpSpPr>
          <p:nvPr/>
        </p:nvGrpSpPr>
        <p:grpSpPr>
          <a:xfrm>
            <a:off x="8910741" y="4372695"/>
            <a:ext cx="987284" cy="1005840"/>
            <a:chOff x="3386780" y="2600009"/>
            <a:chExt cx="1884814" cy="1920240"/>
          </a:xfrm>
        </p:grpSpPr>
        <p:sp>
          <p:nvSpPr>
            <p:cNvPr id="40" name="Freeform: Shape 39">
              <a:extLst>
                <a:ext uri="{FF2B5EF4-FFF2-40B4-BE49-F238E27FC236}">
                  <a16:creationId xmlns:a16="http://schemas.microsoft.com/office/drawing/2014/main" id="{E3ACFD75-256F-4C51-A834-CBD37A7D212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513AC1E-8B7A-4AC8-B7DC-80126A3BA957}"/>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67171"/>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BC607945-F13D-4DE5-98FC-87232072F71A}"/>
              </a:ext>
            </a:extLst>
          </p:cNvPr>
          <p:cNvGrpSpPr>
            <a:grpSpLocks noChangeAspect="1"/>
          </p:cNvGrpSpPr>
          <p:nvPr/>
        </p:nvGrpSpPr>
        <p:grpSpPr>
          <a:xfrm>
            <a:off x="8664842" y="3826495"/>
            <a:ext cx="548640" cy="558951"/>
            <a:chOff x="3386780" y="2600009"/>
            <a:chExt cx="1884814" cy="1920240"/>
          </a:xfrm>
        </p:grpSpPr>
        <p:sp>
          <p:nvSpPr>
            <p:cNvPr id="43" name="Freeform: Shape 42">
              <a:extLst>
                <a:ext uri="{FF2B5EF4-FFF2-40B4-BE49-F238E27FC236}">
                  <a16:creationId xmlns:a16="http://schemas.microsoft.com/office/drawing/2014/main" id="{54A706C7-E546-4BC2-BA6D-81D36B4087CD}"/>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662ED97-A341-4515-94A4-1AC78D068A61}"/>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AFABA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D2F957-AD1F-466F-B270-DEFB8BC4E600}"/>
              </a:ext>
            </a:extLst>
          </p:cNvPr>
          <p:cNvGrpSpPr>
            <a:grpSpLocks noChangeAspect="1"/>
          </p:cNvGrpSpPr>
          <p:nvPr/>
        </p:nvGrpSpPr>
        <p:grpSpPr>
          <a:xfrm>
            <a:off x="10422757" y="4627069"/>
            <a:ext cx="548640" cy="558951"/>
            <a:chOff x="3386780" y="2600009"/>
            <a:chExt cx="1884814" cy="1920240"/>
          </a:xfrm>
        </p:grpSpPr>
        <p:sp>
          <p:nvSpPr>
            <p:cNvPr id="46" name="Freeform: Shape 45">
              <a:extLst>
                <a:ext uri="{FF2B5EF4-FFF2-40B4-BE49-F238E27FC236}">
                  <a16:creationId xmlns:a16="http://schemas.microsoft.com/office/drawing/2014/main" id="{EFF9FC58-C059-41FE-9B4A-197FAD84B0FB}"/>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85F78B8-43F0-4397-A498-8D5BA0879B6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7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E3F532D2-565E-423F-B678-F1CF97FD6D97}"/>
              </a:ext>
            </a:extLst>
          </p:cNvPr>
          <p:cNvSpPr txBox="1"/>
          <p:nvPr/>
        </p:nvSpPr>
        <p:spPr>
          <a:xfrm>
            <a:off x="6590259" y="5916212"/>
            <a:ext cx="517795" cy="307777"/>
          </a:xfrm>
          <a:prstGeom prst="rect">
            <a:avLst/>
          </a:prstGeom>
          <a:noFill/>
        </p:spPr>
        <p:txBody>
          <a:bodyPr wrap="square" rtlCol="0">
            <a:spAutoFit/>
          </a:bodyPr>
          <a:lstStyle/>
          <a:p>
            <a:r>
              <a:rPr lang="en-US" sz="1400" dirty="0">
                <a:solidFill>
                  <a:schemeClr val="bg1"/>
                </a:solidFill>
              </a:rPr>
              <a:t>87%</a:t>
            </a:r>
          </a:p>
        </p:txBody>
      </p:sp>
      <p:grpSp>
        <p:nvGrpSpPr>
          <p:cNvPr id="51" name="Group 50">
            <a:extLst>
              <a:ext uri="{FF2B5EF4-FFF2-40B4-BE49-F238E27FC236}">
                <a16:creationId xmlns:a16="http://schemas.microsoft.com/office/drawing/2014/main" id="{EECEA91C-167E-4CDA-8625-5B8A520D8D9A}"/>
              </a:ext>
            </a:extLst>
          </p:cNvPr>
          <p:cNvGrpSpPr/>
          <p:nvPr/>
        </p:nvGrpSpPr>
        <p:grpSpPr>
          <a:xfrm>
            <a:off x="1057618" y="5916212"/>
            <a:ext cx="5120642" cy="308474"/>
            <a:chOff x="1046602" y="4054205"/>
            <a:chExt cx="5120642" cy="308474"/>
          </a:xfrm>
        </p:grpSpPr>
        <p:sp>
          <p:nvSpPr>
            <p:cNvPr id="52" name="Rectangle: Rounded Corners 51">
              <a:extLst>
                <a:ext uri="{FF2B5EF4-FFF2-40B4-BE49-F238E27FC236}">
                  <a16:creationId xmlns:a16="http://schemas.microsoft.com/office/drawing/2014/main" id="{4AA800A1-E013-45E0-85D7-59620A0FDBB8}"/>
                </a:ext>
              </a:extLst>
            </p:cNvPr>
            <p:cNvSpPr/>
            <p:nvPr/>
          </p:nvSpPr>
          <p:spPr>
            <a:xfrm>
              <a:off x="1046604" y="4054207"/>
              <a:ext cx="5120640" cy="308472"/>
            </a:xfrm>
            <a:prstGeom prst="roundRect">
              <a:avLst/>
            </a:prstGeom>
            <a:solidFill>
              <a:srgbClr val="01AA8D"/>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A3F344CC-46DD-4A11-A0B3-B416C87A72C5}"/>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54" name="Freeform 10">
            <a:extLst>
              <a:ext uri="{FF2B5EF4-FFF2-40B4-BE49-F238E27FC236}">
                <a16:creationId xmlns:a16="http://schemas.microsoft.com/office/drawing/2014/main" id="{AA428893-D04A-42D6-8FE5-7E3FBC2D4166}"/>
              </a:ext>
            </a:extLst>
          </p:cNvPr>
          <p:cNvSpPr>
            <a:spLocks noChangeAspect="1" noChangeArrowheads="1"/>
          </p:cNvSpPr>
          <p:nvPr/>
        </p:nvSpPr>
        <p:spPr bwMode="auto">
          <a:xfrm>
            <a:off x="1127425" y="2145019"/>
            <a:ext cx="365760" cy="363271"/>
          </a:xfrm>
          <a:custGeom>
            <a:avLst/>
            <a:gdLst>
              <a:gd name="T0" fmla="*/ 649 w 650"/>
              <a:gd name="T1" fmla="*/ 62 h 644"/>
              <a:gd name="T2" fmla="*/ 587 w 650"/>
              <a:gd name="T3" fmla="*/ 0 h 644"/>
              <a:gd name="T4" fmla="*/ 68 w 650"/>
              <a:gd name="T5" fmla="*/ 0 h 644"/>
              <a:gd name="T6" fmla="*/ 0 w 650"/>
              <a:gd name="T7" fmla="*/ 62 h 644"/>
              <a:gd name="T8" fmla="*/ 0 w 650"/>
              <a:gd name="T9" fmla="*/ 451 h 644"/>
              <a:gd name="T10" fmla="*/ 68 w 650"/>
              <a:gd name="T11" fmla="*/ 513 h 644"/>
              <a:gd name="T12" fmla="*/ 519 w 650"/>
              <a:gd name="T13" fmla="*/ 513 h 644"/>
              <a:gd name="T14" fmla="*/ 649 w 650"/>
              <a:gd name="T15" fmla="*/ 643 h 644"/>
              <a:gd name="T16" fmla="*/ 649 w 650"/>
              <a:gd name="T17" fmla="*/ 62 h 644"/>
              <a:gd name="T18" fmla="*/ 519 w 650"/>
              <a:gd name="T19" fmla="*/ 383 h 644"/>
              <a:gd name="T20" fmla="*/ 129 w 650"/>
              <a:gd name="T21" fmla="*/ 383 h 644"/>
              <a:gd name="T22" fmla="*/ 129 w 650"/>
              <a:gd name="T23" fmla="*/ 322 h 644"/>
              <a:gd name="T24" fmla="*/ 519 w 650"/>
              <a:gd name="T25" fmla="*/ 322 h 644"/>
              <a:gd name="T26" fmla="*/ 519 w 650"/>
              <a:gd name="T27" fmla="*/ 383 h 644"/>
              <a:gd name="T28" fmla="*/ 519 w 650"/>
              <a:gd name="T29" fmla="*/ 291 h 644"/>
              <a:gd name="T30" fmla="*/ 129 w 650"/>
              <a:gd name="T31" fmla="*/ 291 h 644"/>
              <a:gd name="T32" fmla="*/ 129 w 650"/>
              <a:gd name="T33" fmla="*/ 223 h 644"/>
              <a:gd name="T34" fmla="*/ 519 w 650"/>
              <a:gd name="T35" fmla="*/ 223 h 644"/>
              <a:gd name="T36" fmla="*/ 519 w 650"/>
              <a:gd name="T37" fmla="*/ 291 h 644"/>
              <a:gd name="T38" fmla="*/ 519 w 650"/>
              <a:gd name="T39" fmla="*/ 192 h 644"/>
              <a:gd name="T40" fmla="*/ 129 w 650"/>
              <a:gd name="T41" fmla="*/ 192 h 644"/>
              <a:gd name="T42" fmla="*/ 129 w 650"/>
              <a:gd name="T43" fmla="*/ 130 h 644"/>
              <a:gd name="T44" fmla="*/ 519 w 650"/>
              <a:gd name="T45" fmla="*/ 130 h 644"/>
              <a:gd name="T46" fmla="*/ 519 w 650"/>
              <a:gd name="T47" fmla="*/ 192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44">
                <a:moveTo>
                  <a:pt x="649" y="62"/>
                </a:moveTo>
                <a:cubicBezTo>
                  <a:pt x="649" y="25"/>
                  <a:pt x="618" y="0"/>
                  <a:pt x="587" y="0"/>
                </a:cubicBezTo>
                <a:lnTo>
                  <a:pt x="68" y="0"/>
                </a:lnTo>
                <a:cubicBezTo>
                  <a:pt x="31" y="0"/>
                  <a:pt x="0" y="25"/>
                  <a:pt x="0" y="62"/>
                </a:cubicBezTo>
                <a:lnTo>
                  <a:pt x="0" y="451"/>
                </a:lnTo>
                <a:cubicBezTo>
                  <a:pt x="0" y="489"/>
                  <a:pt x="31" y="513"/>
                  <a:pt x="68" y="513"/>
                </a:cubicBezTo>
                <a:lnTo>
                  <a:pt x="519" y="513"/>
                </a:lnTo>
                <a:lnTo>
                  <a:pt x="649" y="643"/>
                </a:lnTo>
                <a:lnTo>
                  <a:pt x="649" y="62"/>
                </a:lnTo>
                <a:close/>
                <a:moveTo>
                  <a:pt x="519" y="383"/>
                </a:moveTo>
                <a:lnTo>
                  <a:pt x="129" y="383"/>
                </a:lnTo>
                <a:lnTo>
                  <a:pt x="129" y="322"/>
                </a:lnTo>
                <a:lnTo>
                  <a:pt x="519" y="322"/>
                </a:lnTo>
                <a:lnTo>
                  <a:pt x="519" y="383"/>
                </a:lnTo>
                <a:close/>
                <a:moveTo>
                  <a:pt x="519" y="291"/>
                </a:moveTo>
                <a:lnTo>
                  <a:pt x="129" y="291"/>
                </a:lnTo>
                <a:lnTo>
                  <a:pt x="129" y="223"/>
                </a:lnTo>
                <a:lnTo>
                  <a:pt x="519" y="223"/>
                </a:lnTo>
                <a:lnTo>
                  <a:pt x="519" y="291"/>
                </a:lnTo>
                <a:close/>
                <a:moveTo>
                  <a:pt x="519" y="192"/>
                </a:moveTo>
                <a:lnTo>
                  <a:pt x="129" y="192"/>
                </a:lnTo>
                <a:lnTo>
                  <a:pt x="129" y="130"/>
                </a:lnTo>
                <a:lnTo>
                  <a:pt x="519" y="130"/>
                </a:lnTo>
                <a:lnTo>
                  <a:pt x="519" y="192"/>
                </a:lnTo>
                <a:close/>
              </a:path>
            </a:pathLst>
          </a:custGeom>
          <a:solidFill>
            <a:srgbClr val="FFFFFF"/>
          </a:solidFill>
          <a:ln>
            <a:noFill/>
          </a:ln>
          <a:effectLst/>
        </p:spPr>
        <p:txBody>
          <a:bodyPr wrap="none" anchor="ctr"/>
          <a:lstStyle/>
          <a:p>
            <a:endParaRPr lang="en-US"/>
          </a:p>
        </p:txBody>
      </p:sp>
      <p:sp>
        <p:nvSpPr>
          <p:cNvPr id="55" name="Freeform 406">
            <a:extLst>
              <a:ext uri="{FF2B5EF4-FFF2-40B4-BE49-F238E27FC236}">
                <a16:creationId xmlns:a16="http://schemas.microsoft.com/office/drawing/2014/main" id="{C066E5F0-2017-43E3-A567-BFD51338B595}"/>
              </a:ext>
            </a:extLst>
          </p:cNvPr>
          <p:cNvSpPr>
            <a:spLocks noChangeAspect="1" noEditPoints="1"/>
          </p:cNvSpPr>
          <p:nvPr/>
        </p:nvSpPr>
        <p:spPr bwMode="auto">
          <a:xfrm>
            <a:off x="5428389" y="2130540"/>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209622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fade">
                                      <p:cBhvr>
                                        <p:cTn id="16" dur="1000"/>
                                        <p:tgtEl>
                                          <p:spTgt spid="42"/>
                                        </p:tgtEl>
                                      </p:cBhvr>
                                    </p:animEffect>
                                    <p:anim calcmode="lin" valueType="num">
                                      <p:cBhvr>
                                        <p:cTn id="17" dur="1000" fill="hold"/>
                                        <p:tgtEl>
                                          <p:spTgt spid="42"/>
                                        </p:tgtEl>
                                        <p:attrNameLst>
                                          <p:attrName>ppt_x</p:attrName>
                                        </p:attrNameLst>
                                      </p:cBhvr>
                                      <p:tavLst>
                                        <p:tav tm="0">
                                          <p:val>
                                            <p:strVal val="#ppt_x"/>
                                          </p:val>
                                        </p:tav>
                                        <p:tav tm="100000">
                                          <p:val>
                                            <p:strVal val="#ppt_x"/>
                                          </p:val>
                                        </p:tav>
                                      </p:tavLst>
                                    </p:anim>
                                    <p:anim calcmode="lin" valueType="num">
                                      <p:cBhvr>
                                        <p:cTn id="18" dur="1000" fill="hold"/>
                                        <p:tgtEl>
                                          <p:spTgt spid="42"/>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1000" fill="hold"/>
                                        <p:tgtEl>
                                          <p:spTgt spid="39"/>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fade">
                                      <p:cBhvr>
                                        <p:cTn id="26" dur="1000"/>
                                        <p:tgtEl>
                                          <p:spTgt spid="45"/>
                                        </p:tgtEl>
                                      </p:cBhvr>
                                    </p:animEffect>
                                    <p:anim calcmode="lin" valueType="num">
                                      <p:cBhvr>
                                        <p:cTn id="27" dur="1000" fill="hold"/>
                                        <p:tgtEl>
                                          <p:spTgt spid="45"/>
                                        </p:tgtEl>
                                        <p:attrNameLst>
                                          <p:attrName>ppt_x</p:attrName>
                                        </p:attrNameLst>
                                      </p:cBhvr>
                                      <p:tavLst>
                                        <p:tav tm="0">
                                          <p:val>
                                            <p:strVal val="#ppt_x"/>
                                          </p:val>
                                        </p:tav>
                                        <p:tav tm="100000">
                                          <p:val>
                                            <p:strVal val="#ppt_x"/>
                                          </p:val>
                                        </p:tav>
                                      </p:tavLst>
                                    </p:anim>
                                    <p:anim calcmode="lin" valueType="num">
                                      <p:cBhvr>
                                        <p:cTn id="28" dur="1000" fill="hold"/>
                                        <p:tgtEl>
                                          <p:spTgt spid="45"/>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0-#ppt_w/2"/>
                                          </p:val>
                                        </p:tav>
                                        <p:tav tm="100000">
                                          <p:val>
                                            <p:strVal val="#ppt_x"/>
                                          </p:val>
                                        </p:tav>
                                      </p:tavLst>
                                    </p:anim>
                                    <p:anim calcmode="lin" valueType="num">
                                      <p:cBhvr additive="base">
                                        <p:cTn id="33" dur="500" fill="hold"/>
                                        <p:tgtEl>
                                          <p:spTgt spid="10"/>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0-#ppt_w/2"/>
                                          </p:val>
                                        </p:tav>
                                        <p:tav tm="100000">
                                          <p:val>
                                            <p:strVal val="#ppt_x"/>
                                          </p:val>
                                        </p:tav>
                                      </p:tavLst>
                                    </p:anim>
                                    <p:anim calcmode="lin" valueType="num">
                                      <p:cBhvr additive="base">
                                        <p:cTn id="37" dur="500" fill="hold"/>
                                        <p:tgtEl>
                                          <p:spTgt spid="11"/>
                                        </p:tgtEl>
                                        <p:attrNameLst>
                                          <p:attrName>ppt_y</p:attrName>
                                        </p:attrNameLst>
                                      </p:cBhvr>
                                      <p:tavLst>
                                        <p:tav tm="0">
                                          <p:val>
                                            <p:strVal val="#ppt_y"/>
                                          </p:val>
                                        </p:tav>
                                        <p:tav tm="100000">
                                          <p:val>
                                            <p:strVal val="#ppt_y"/>
                                          </p:val>
                                        </p:tav>
                                      </p:tavLst>
                                    </p:anim>
                                  </p:childTnLst>
                                </p:cTn>
                              </p:par>
                            </p:childTnLst>
                          </p:cTn>
                        </p:par>
                        <p:par>
                          <p:cTn id="38" fill="hold">
                            <p:stCondLst>
                              <p:cond delay="2000"/>
                            </p:stCondLst>
                            <p:childTnLst>
                              <p:par>
                                <p:cTn id="39" presetID="53" presetClass="entr" presetSubtype="16"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p:cTn id="41" dur="500" fill="hold"/>
                                        <p:tgtEl>
                                          <p:spTgt spid="54"/>
                                        </p:tgtEl>
                                        <p:attrNameLst>
                                          <p:attrName>ppt_w</p:attrName>
                                        </p:attrNameLst>
                                      </p:cBhvr>
                                      <p:tavLst>
                                        <p:tav tm="0">
                                          <p:val>
                                            <p:fltVal val="0"/>
                                          </p:val>
                                        </p:tav>
                                        <p:tav tm="100000">
                                          <p:val>
                                            <p:strVal val="#ppt_w"/>
                                          </p:val>
                                        </p:tav>
                                      </p:tavLst>
                                    </p:anim>
                                    <p:anim calcmode="lin" valueType="num">
                                      <p:cBhvr>
                                        <p:cTn id="42" dur="500" fill="hold"/>
                                        <p:tgtEl>
                                          <p:spTgt spid="54"/>
                                        </p:tgtEl>
                                        <p:attrNameLst>
                                          <p:attrName>ppt_h</p:attrName>
                                        </p:attrNameLst>
                                      </p:cBhvr>
                                      <p:tavLst>
                                        <p:tav tm="0">
                                          <p:val>
                                            <p:fltVal val="0"/>
                                          </p:val>
                                        </p:tav>
                                        <p:tav tm="100000">
                                          <p:val>
                                            <p:strVal val="#ppt_h"/>
                                          </p:val>
                                        </p:tav>
                                      </p:tavLst>
                                    </p:anim>
                                    <p:animEffect transition="in" filter="fade">
                                      <p:cBhvr>
                                        <p:cTn id="43" dur="500"/>
                                        <p:tgtEl>
                                          <p:spTgt spid="54"/>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up)">
                                      <p:cBhvr>
                                        <p:cTn id="47" dur="750"/>
                                        <p:tgtEl>
                                          <p:spTgt spid="12"/>
                                        </p:tgtEl>
                                      </p:cBhvr>
                                    </p:animEffect>
                                  </p:childTnLst>
                                </p:cTn>
                              </p:par>
                            </p:childTnLst>
                          </p:cTn>
                        </p:par>
                        <p:par>
                          <p:cTn id="48" fill="hold">
                            <p:stCondLst>
                              <p:cond delay="3250"/>
                            </p:stCondLst>
                            <p:childTnLst>
                              <p:par>
                                <p:cTn id="49" presetID="53" presetClass="entr" presetSubtype="16"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375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750"/>
                                        <p:tgtEl>
                                          <p:spTgt spid="13"/>
                                        </p:tgtEl>
                                      </p:cBhvr>
                                    </p:animEffect>
                                  </p:childTnLst>
                                </p:cTn>
                              </p:par>
                            </p:childTnLst>
                          </p:cTn>
                        </p:par>
                        <p:par>
                          <p:cTn id="58" fill="hold">
                            <p:stCondLst>
                              <p:cond delay="4500"/>
                            </p:stCondLst>
                            <p:childTnLst>
                              <p:par>
                                <p:cTn id="59" presetID="2" presetClass="entr" presetSubtype="4" fill="hold" grpId="0" nodeType="afterEffect">
                                  <p:stCondLst>
                                    <p:cond delay="0"/>
                                  </p:stCondLst>
                                  <p:childTnLst>
                                    <p:set>
                                      <p:cBhvr>
                                        <p:cTn id="60" dur="1" fill="hold">
                                          <p:stCondLst>
                                            <p:cond delay="0"/>
                                          </p:stCondLst>
                                        </p:cTn>
                                        <p:tgtEl>
                                          <p:spTgt spid="2"/>
                                        </p:tgtEl>
                                        <p:attrNameLst>
                                          <p:attrName>style.visibility</p:attrName>
                                        </p:attrNameLst>
                                      </p:cBhvr>
                                      <p:to>
                                        <p:strVal val="visible"/>
                                      </p:to>
                                    </p:set>
                                    <p:anim calcmode="lin" valueType="num">
                                      <p:cBhvr additive="base">
                                        <p:cTn id="61" dur="500" fill="hold"/>
                                        <p:tgtEl>
                                          <p:spTgt spid="2"/>
                                        </p:tgtEl>
                                        <p:attrNameLst>
                                          <p:attrName>ppt_x</p:attrName>
                                        </p:attrNameLst>
                                      </p:cBhvr>
                                      <p:tavLst>
                                        <p:tav tm="0">
                                          <p:val>
                                            <p:strVal val="#ppt_x"/>
                                          </p:val>
                                        </p:tav>
                                        <p:tav tm="100000">
                                          <p:val>
                                            <p:strVal val="#ppt_x"/>
                                          </p:val>
                                        </p:tav>
                                      </p:tavLst>
                                    </p:anim>
                                    <p:anim calcmode="lin" valueType="num">
                                      <p:cBhvr additive="base">
                                        <p:cTn id="62" dur="500" fill="hold"/>
                                        <p:tgtEl>
                                          <p:spTgt spid="2"/>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2"/>
                                        </p:tgtEl>
                                        <p:attrNameLst>
                                          <p:attrName>style.visibility</p:attrName>
                                        </p:attrNameLst>
                                      </p:cBhvr>
                                      <p:to>
                                        <p:strVal val="visible"/>
                                      </p:to>
                                    </p:set>
                                    <p:anim calcmode="lin" valueType="num">
                                      <p:cBhvr additive="base">
                                        <p:cTn id="65" dur="500" fill="hold"/>
                                        <p:tgtEl>
                                          <p:spTgt spid="22"/>
                                        </p:tgtEl>
                                        <p:attrNameLst>
                                          <p:attrName>ppt_x</p:attrName>
                                        </p:attrNameLst>
                                      </p:cBhvr>
                                      <p:tavLst>
                                        <p:tav tm="0">
                                          <p:val>
                                            <p:strVal val="#ppt_x"/>
                                          </p:val>
                                        </p:tav>
                                        <p:tav tm="100000">
                                          <p:val>
                                            <p:strVal val="#ppt_x"/>
                                          </p:val>
                                        </p:tav>
                                      </p:tavLst>
                                    </p:anim>
                                    <p:anim calcmode="lin" valueType="num">
                                      <p:cBhvr additive="base">
                                        <p:cTn id="66" dur="500" fill="hold"/>
                                        <p:tgtEl>
                                          <p:spTgt spid="22"/>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additive="base">
                                        <p:cTn id="69" dur="500" fill="hold"/>
                                        <p:tgtEl>
                                          <p:spTgt spid="28"/>
                                        </p:tgtEl>
                                        <p:attrNameLst>
                                          <p:attrName>ppt_x</p:attrName>
                                        </p:attrNameLst>
                                      </p:cBhvr>
                                      <p:tavLst>
                                        <p:tav tm="0">
                                          <p:val>
                                            <p:strVal val="#ppt_x"/>
                                          </p:val>
                                        </p:tav>
                                        <p:tav tm="100000">
                                          <p:val>
                                            <p:strVal val="#ppt_x"/>
                                          </p:val>
                                        </p:tav>
                                      </p:tavLst>
                                    </p:anim>
                                    <p:anim calcmode="lin" valueType="num">
                                      <p:cBhvr additive="base">
                                        <p:cTn id="70" dur="500" fill="hold"/>
                                        <p:tgtEl>
                                          <p:spTgt spid="28"/>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34"/>
                                        </p:tgtEl>
                                        <p:attrNameLst>
                                          <p:attrName>style.visibility</p:attrName>
                                        </p:attrNameLst>
                                      </p:cBhvr>
                                      <p:to>
                                        <p:strVal val="visible"/>
                                      </p:to>
                                    </p:set>
                                    <p:anim calcmode="lin" valueType="num">
                                      <p:cBhvr additive="base">
                                        <p:cTn id="73" dur="500" fill="hold"/>
                                        <p:tgtEl>
                                          <p:spTgt spid="34"/>
                                        </p:tgtEl>
                                        <p:attrNameLst>
                                          <p:attrName>ppt_x</p:attrName>
                                        </p:attrNameLst>
                                      </p:cBhvr>
                                      <p:tavLst>
                                        <p:tav tm="0">
                                          <p:val>
                                            <p:strVal val="#ppt_x"/>
                                          </p:val>
                                        </p:tav>
                                        <p:tav tm="100000">
                                          <p:val>
                                            <p:strVal val="#ppt_x"/>
                                          </p:val>
                                        </p:tav>
                                      </p:tavLst>
                                    </p:anim>
                                    <p:anim calcmode="lin" valueType="num">
                                      <p:cBhvr additive="base">
                                        <p:cTn id="74" dur="500" fill="hold"/>
                                        <p:tgtEl>
                                          <p:spTgt spid="34"/>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50"/>
                                        </p:tgtEl>
                                        <p:attrNameLst>
                                          <p:attrName>style.visibility</p:attrName>
                                        </p:attrNameLst>
                                      </p:cBhvr>
                                      <p:to>
                                        <p:strVal val="visible"/>
                                      </p:to>
                                    </p:set>
                                    <p:anim calcmode="lin" valueType="num">
                                      <p:cBhvr additive="base">
                                        <p:cTn id="77" dur="500" fill="hold"/>
                                        <p:tgtEl>
                                          <p:spTgt spid="50"/>
                                        </p:tgtEl>
                                        <p:attrNameLst>
                                          <p:attrName>ppt_x</p:attrName>
                                        </p:attrNameLst>
                                      </p:cBhvr>
                                      <p:tavLst>
                                        <p:tav tm="0">
                                          <p:val>
                                            <p:strVal val="#ppt_x"/>
                                          </p:val>
                                        </p:tav>
                                        <p:tav tm="100000">
                                          <p:val>
                                            <p:strVal val="#ppt_x"/>
                                          </p:val>
                                        </p:tav>
                                      </p:tavLst>
                                    </p:anim>
                                    <p:anim calcmode="lin" valueType="num">
                                      <p:cBhvr additive="base">
                                        <p:cTn id="78" dur="500" fill="hold"/>
                                        <p:tgtEl>
                                          <p:spTgt spid="50"/>
                                        </p:tgtEl>
                                        <p:attrNameLst>
                                          <p:attrName>ppt_y</p:attrName>
                                        </p:attrNameLst>
                                      </p:cBhvr>
                                      <p:tavLst>
                                        <p:tav tm="0">
                                          <p:val>
                                            <p:strVal val="1+#ppt_h/2"/>
                                          </p:val>
                                        </p:tav>
                                        <p:tav tm="100000">
                                          <p:val>
                                            <p:strVal val="#ppt_y"/>
                                          </p:val>
                                        </p:tav>
                                      </p:tavLst>
                                    </p:anim>
                                  </p:childTnLst>
                                </p:cTn>
                              </p:par>
                            </p:childTnLst>
                          </p:cTn>
                        </p:par>
                        <p:par>
                          <p:cTn id="79" fill="hold">
                            <p:stCondLst>
                              <p:cond delay="5000"/>
                            </p:stCondLst>
                            <p:childTnLst>
                              <p:par>
                                <p:cTn id="80" presetID="2" presetClass="entr" presetSubtype="8" fill="hold" grpId="0" nodeType="afterEffect">
                                  <p:stCondLst>
                                    <p:cond delay="0"/>
                                  </p:stCondLst>
                                  <p:childTnLst>
                                    <p:set>
                                      <p:cBhvr>
                                        <p:cTn id="81" dur="1" fill="hold">
                                          <p:stCondLst>
                                            <p:cond delay="0"/>
                                          </p:stCondLst>
                                        </p:cTn>
                                        <p:tgtEl>
                                          <p:spTgt spid="9"/>
                                        </p:tgtEl>
                                        <p:attrNameLst>
                                          <p:attrName>style.visibility</p:attrName>
                                        </p:attrNameLst>
                                      </p:cBhvr>
                                      <p:to>
                                        <p:strVal val="visible"/>
                                      </p:to>
                                    </p:set>
                                    <p:anim calcmode="lin" valueType="num">
                                      <p:cBhvr additive="base">
                                        <p:cTn id="82" dur="1000" fill="hold"/>
                                        <p:tgtEl>
                                          <p:spTgt spid="9"/>
                                        </p:tgtEl>
                                        <p:attrNameLst>
                                          <p:attrName>ppt_x</p:attrName>
                                        </p:attrNameLst>
                                      </p:cBhvr>
                                      <p:tavLst>
                                        <p:tav tm="0">
                                          <p:val>
                                            <p:strVal val="0-#ppt_w/2"/>
                                          </p:val>
                                        </p:tav>
                                        <p:tav tm="100000">
                                          <p:val>
                                            <p:strVal val="#ppt_x"/>
                                          </p:val>
                                        </p:tav>
                                      </p:tavLst>
                                    </p:anim>
                                    <p:anim calcmode="lin" valueType="num">
                                      <p:cBhvr additive="base">
                                        <p:cTn id="83" dur="1000" fill="hold"/>
                                        <p:tgtEl>
                                          <p:spTgt spid="9"/>
                                        </p:tgtEl>
                                        <p:attrNameLst>
                                          <p:attrName>ppt_y</p:attrName>
                                        </p:attrNameLst>
                                      </p:cBhvr>
                                      <p:tavLst>
                                        <p:tav tm="0">
                                          <p:val>
                                            <p:strVal val="#ppt_y"/>
                                          </p:val>
                                        </p:tav>
                                        <p:tav tm="100000">
                                          <p:val>
                                            <p:strVal val="#ppt_y"/>
                                          </p:val>
                                        </p:tav>
                                      </p:tavLst>
                                    </p:anim>
                                  </p:childTnLst>
                                </p:cTn>
                              </p:par>
                              <p:par>
                                <p:cTn id="84" presetID="22" presetClass="entr" presetSubtype="8" fill="hold" nodeType="withEffect">
                                  <p:stCondLst>
                                    <p:cond delay="0"/>
                                  </p:stCondLst>
                                  <p:childTnLst>
                                    <p:set>
                                      <p:cBhvr>
                                        <p:cTn id="85" dur="1" fill="hold">
                                          <p:stCondLst>
                                            <p:cond delay="0"/>
                                          </p:stCondLst>
                                        </p:cTn>
                                        <p:tgtEl>
                                          <p:spTgt spid="4"/>
                                        </p:tgtEl>
                                        <p:attrNameLst>
                                          <p:attrName>style.visibility</p:attrName>
                                        </p:attrNameLst>
                                      </p:cBhvr>
                                      <p:to>
                                        <p:strVal val="visible"/>
                                      </p:to>
                                    </p:set>
                                    <p:animEffect transition="in" filter="wipe(left)">
                                      <p:cBhvr>
                                        <p:cTn id="86" dur="1000"/>
                                        <p:tgtEl>
                                          <p:spTgt spid="4"/>
                                        </p:tgtEl>
                                      </p:cBhvr>
                                    </p:animEffect>
                                  </p:childTnLst>
                                </p:cTn>
                              </p:par>
                            </p:childTnLst>
                          </p:cTn>
                        </p:par>
                        <p:par>
                          <p:cTn id="87" fill="hold">
                            <p:stCondLst>
                              <p:cond delay="6000"/>
                            </p:stCondLst>
                            <p:childTnLst>
                              <p:par>
                                <p:cTn id="88" presetID="2" presetClass="entr" presetSubtype="8" fill="hold" grpId="0" nodeType="afterEffect">
                                  <p:stCondLst>
                                    <p:cond delay="0"/>
                                  </p:stCondLst>
                                  <p:childTnLst>
                                    <p:set>
                                      <p:cBhvr>
                                        <p:cTn id="89" dur="1" fill="hold">
                                          <p:stCondLst>
                                            <p:cond delay="0"/>
                                          </p:stCondLst>
                                        </p:cTn>
                                        <p:tgtEl>
                                          <p:spTgt spid="21"/>
                                        </p:tgtEl>
                                        <p:attrNameLst>
                                          <p:attrName>style.visibility</p:attrName>
                                        </p:attrNameLst>
                                      </p:cBhvr>
                                      <p:to>
                                        <p:strVal val="visible"/>
                                      </p:to>
                                    </p:set>
                                    <p:anim calcmode="lin" valueType="num">
                                      <p:cBhvr additive="base">
                                        <p:cTn id="90" dur="1000" fill="hold"/>
                                        <p:tgtEl>
                                          <p:spTgt spid="21"/>
                                        </p:tgtEl>
                                        <p:attrNameLst>
                                          <p:attrName>ppt_x</p:attrName>
                                        </p:attrNameLst>
                                      </p:cBhvr>
                                      <p:tavLst>
                                        <p:tav tm="0">
                                          <p:val>
                                            <p:strVal val="0-#ppt_w/2"/>
                                          </p:val>
                                        </p:tav>
                                        <p:tav tm="100000">
                                          <p:val>
                                            <p:strVal val="#ppt_x"/>
                                          </p:val>
                                        </p:tav>
                                      </p:tavLst>
                                    </p:anim>
                                    <p:anim calcmode="lin" valueType="num">
                                      <p:cBhvr additive="base">
                                        <p:cTn id="91" dur="1000" fill="hold"/>
                                        <p:tgtEl>
                                          <p:spTgt spid="21"/>
                                        </p:tgtEl>
                                        <p:attrNameLst>
                                          <p:attrName>ppt_y</p:attrName>
                                        </p:attrNameLst>
                                      </p:cBhvr>
                                      <p:tavLst>
                                        <p:tav tm="0">
                                          <p:val>
                                            <p:strVal val="#ppt_y"/>
                                          </p:val>
                                        </p:tav>
                                        <p:tav tm="100000">
                                          <p:val>
                                            <p:strVal val="#ppt_y"/>
                                          </p:val>
                                        </p:tav>
                                      </p:tavLst>
                                    </p:anim>
                                  </p:childTnLst>
                                </p:cTn>
                              </p:par>
                              <p:par>
                                <p:cTn id="92" presetID="22" presetClass="entr" presetSubtype="8" fill="hold" nodeType="withEffect">
                                  <p:stCondLst>
                                    <p:cond delay="0"/>
                                  </p:stCondLst>
                                  <p:childTnLst>
                                    <p:set>
                                      <p:cBhvr>
                                        <p:cTn id="93" dur="1" fill="hold">
                                          <p:stCondLst>
                                            <p:cond delay="0"/>
                                          </p:stCondLst>
                                        </p:cTn>
                                        <p:tgtEl>
                                          <p:spTgt spid="23"/>
                                        </p:tgtEl>
                                        <p:attrNameLst>
                                          <p:attrName>style.visibility</p:attrName>
                                        </p:attrNameLst>
                                      </p:cBhvr>
                                      <p:to>
                                        <p:strVal val="visible"/>
                                      </p:to>
                                    </p:set>
                                    <p:animEffect transition="in" filter="wipe(left)">
                                      <p:cBhvr>
                                        <p:cTn id="94" dur="1000"/>
                                        <p:tgtEl>
                                          <p:spTgt spid="23"/>
                                        </p:tgtEl>
                                      </p:cBhvr>
                                    </p:animEffect>
                                  </p:childTnLst>
                                </p:cTn>
                              </p:par>
                            </p:childTnLst>
                          </p:cTn>
                        </p:par>
                        <p:par>
                          <p:cTn id="95" fill="hold">
                            <p:stCondLst>
                              <p:cond delay="7000"/>
                            </p:stCondLst>
                            <p:childTnLst>
                              <p:par>
                                <p:cTn id="96" presetID="2" presetClass="entr" presetSubtype="8" fill="hold" grpId="0" nodeType="afterEffect">
                                  <p:stCondLst>
                                    <p:cond delay="0"/>
                                  </p:stCondLst>
                                  <p:childTnLst>
                                    <p:set>
                                      <p:cBhvr>
                                        <p:cTn id="97" dur="1" fill="hold">
                                          <p:stCondLst>
                                            <p:cond delay="0"/>
                                          </p:stCondLst>
                                        </p:cTn>
                                        <p:tgtEl>
                                          <p:spTgt spid="27"/>
                                        </p:tgtEl>
                                        <p:attrNameLst>
                                          <p:attrName>style.visibility</p:attrName>
                                        </p:attrNameLst>
                                      </p:cBhvr>
                                      <p:to>
                                        <p:strVal val="visible"/>
                                      </p:to>
                                    </p:set>
                                    <p:anim calcmode="lin" valueType="num">
                                      <p:cBhvr additive="base">
                                        <p:cTn id="98" dur="1000" fill="hold"/>
                                        <p:tgtEl>
                                          <p:spTgt spid="27"/>
                                        </p:tgtEl>
                                        <p:attrNameLst>
                                          <p:attrName>ppt_x</p:attrName>
                                        </p:attrNameLst>
                                      </p:cBhvr>
                                      <p:tavLst>
                                        <p:tav tm="0">
                                          <p:val>
                                            <p:strVal val="0-#ppt_w/2"/>
                                          </p:val>
                                        </p:tav>
                                        <p:tav tm="100000">
                                          <p:val>
                                            <p:strVal val="#ppt_x"/>
                                          </p:val>
                                        </p:tav>
                                      </p:tavLst>
                                    </p:anim>
                                    <p:anim calcmode="lin" valueType="num">
                                      <p:cBhvr additive="base">
                                        <p:cTn id="99" dur="1000" fill="hold"/>
                                        <p:tgtEl>
                                          <p:spTgt spid="27"/>
                                        </p:tgtEl>
                                        <p:attrNameLst>
                                          <p:attrName>ppt_y</p:attrName>
                                        </p:attrNameLst>
                                      </p:cBhvr>
                                      <p:tavLst>
                                        <p:tav tm="0">
                                          <p:val>
                                            <p:strVal val="#ppt_y"/>
                                          </p:val>
                                        </p:tav>
                                        <p:tav tm="100000">
                                          <p:val>
                                            <p:strVal val="#ppt_y"/>
                                          </p:val>
                                        </p:tav>
                                      </p:tavLst>
                                    </p:anim>
                                  </p:childTnLst>
                                </p:cTn>
                              </p:par>
                              <p:par>
                                <p:cTn id="100" presetID="22" presetClass="entr" presetSubtype="8" fill="hold" nodeType="withEffect">
                                  <p:stCondLst>
                                    <p:cond delay="0"/>
                                  </p:stCondLst>
                                  <p:childTnLst>
                                    <p:set>
                                      <p:cBhvr>
                                        <p:cTn id="101" dur="1" fill="hold">
                                          <p:stCondLst>
                                            <p:cond delay="0"/>
                                          </p:stCondLst>
                                        </p:cTn>
                                        <p:tgtEl>
                                          <p:spTgt spid="29"/>
                                        </p:tgtEl>
                                        <p:attrNameLst>
                                          <p:attrName>style.visibility</p:attrName>
                                        </p:attrNameLst>
                                      </p:cBhvr>
                                      <p:to>
                                        <p:strVal val="visible"/>
                                      </p:to>
                                    </p:set>
                                    <p:animEffect transition="in" filter="wipe(left)">
                                      <p:cBhvr>
                                        <p:cTn id="102" dur="1000"/>
                                        <p:tgtEl>
                                          <p:spTgt spid="29"/>
                                        </p:tgtEl>
                                      </p:cBhvr>
                                    </p:animEffect>
                                  </p:childTnLst>
                                </p:cTn>
                              </p:par>
                            </p:childTnLst>
                          </p:cTn>
                        </p:par>
                        <p:par>
                          <p:cTn id="103" fill="hold">
                            <p:stCondLst>
                              <p:cond delay="8000"/>
                            </p:stCondLst>
                            <p:childTnLst>
                              <p:par>
                                <p:cTn id="104" presetID="2" presetClass="entr" presetSubtype="8" fill="hold" grpId="0" nodeType="afterEffect">
                                  <p:stCondLst>
                                    <p:cond delay="0"/>
                                  </p:stCondLst>
                                  <p:childTnLst>
                                    <p:set>
                                      <p:cBhvr>
                                        <p:cTn id="105" dur="1" fill="hold">
                                          <p:stCondLst>
                                            <p:cond delay="0"/>
                                          </p:stCondLst>
                                        </p:cTn>
                                        <p:tgtEl>
                                          <p:spTgt spid="33"/>
                                        </p:tgtEl>
                                        <p:attrNameLst>
                                          <p:attrName>style.visibility</p:attrName>
                                        </p:attrNameLst>
                                      </p:cBhvr>
                                      <p:to>
                                        <p:strVal val="visible"/>
                                      </p:to>
                                    </p:set>
                                    <p:anim calcmode="lin" valueType="num">
                                      <p:cBhvr additive="base">
                                        <p:cTn id="106" dur="1000" fill="hold"/>
                                        <p:tgtEl>
                                          <p:spTgt spid="33"/>
                                        </p:tgtEl>
                                        <p:attrNameLst>
                                          <p:attrName>ppt_x</p:attrName>
                                        </p:attrNameLst>
                                      </p:cBhvr>
                                      <p:tavLst>
                                        <p:tav tm="0">
                                          <p:val>
                                            <p:strVal val="0-#ppt_w/2"/>
                                          </p:val>
                                        </p:tav>
                                        <p:tav tm="100000">
                                          <p:val>
                                            <p:strVal val="#ppt_x"/>
                                          </p:val>
                                        </p:tav>
                                      </p:tavLst>
                                    </p:anim>
                                    <p:anim calcmode="lin" valueType="num">
                                      <p:cBhvr additive="base">
                                        <p:cTn id="107" dur="1000" fill="hold"/>
                                        <p:tgtEl>
                                          <p:spTgt spid="33"/>
                                        </p:tgtEl>
                                        <p:attrNameLst>
                                          <p:attrName>ppt_y</p:attrName>
                                        </p:attrNameLst>
                                      </p:cBhvr>
                                      <p:tavLst>
                                        <p:tav tm="0">
                                          <p:val>
                                            <p:strVal val="#ppt_y"/>
                                          </p:val>
                                        </p:tav>
                                        <p:tav tm="100000">
                                          <p:val>
                                            <p:strVal val="#ppt_y"/>
                                          </p:val>
                                        </p:tav>
                                      </p:tavLst>
                                    </p:anim>
                                  </p:childTnLst>
                                </p:cTn>
                              </p:par>
                              <p:par>
                                <p:cTn id="108" presetID="22" presetClass="entr" presetSubtype="8" fill="hold" nodeType="withEffect">
                                  <p:stCondLst>
                                    <p:cond delay="0"/>
                                  </p:stCondLst>
                                  <p:childTnLst>
                                    <p:set>
                                      <p:cBhvr>
                                        <p:cTn id="109" dur="1" fill="hold">
                                          <p:stCondLst>
                                            <p:cond delay="0"/>
                                          </p:stCondLst>
                                        </p:cTn>
                                        <p:tgtEl>
                                          <p:spTgt spid="35"/>
                                        </p:tgtEl>
                                        <p:attrNameLst>
                                          <p:attrName>style.visibility</p:attrName>
                                        </p:attrNameLst>
                                      </p:cBhvr>
                                      <p:to>
                                        <p:strVal val="visible"/>
                                      </p:to>
                                    </p:set>
                                    <p:animEffect transition="in" filter="wipe(left)">
                                      <p:cBhvr>
                                        <p:cTn id="110" dur="1000"/>
                                        <p:tgtEl>
                                          <p:spTgt spid="35"/>
                                        </p:tgtEl>
                                      </p:cBhvr>
                                    </p:animEffect>
                                  </p:childTnLst>
                                </p:cTn>
                              </p:par>
                            </p:childTnLst>
                          </p:cTn>
                        </p:par>
                        <p:par>
                          <p:cTn id="111" fill="hold">
                            <p:stCondLst>
                              <p:cond delay="9000"/>
                            </p:stCondLst>
                            <p:childTnLst>
                              <p:par>
                                <p:cTn id="112" presetID="2" presetClass="entr" presetSubtype="8" fill="hold" grpId="0" nodeType="afterEffect">
                                  <p:stCondLst>
                                    <p:cond delay="0"/>
                                  </p:stCondLst>
                                  <p:childTnLst>
                                    <p:set>
                                      <p:cBhvr>
                                        <p:cTn id="113" dur="1" fill="hold">
                                          <p:stCondLst>
                                            <p:cond delay="0"/>
                                          </p:stCondLst>
                                        </p:cTn>
                                        <p:tgtEl>
                                          <p:spTgt spid="49"/>
                                        </p:tgtEl>
                                        <p:attrNameLst>
                                          <p:attrName>style.visibility</p:attrName>
                                        </p:attrNameLst>
                                      </p:cBhvr>
                                      <p:to>
                                        <p:strVal val="visible"/>
                                      </p:to>
                                    </p:set>
                                    <p:anim calcmode="lin" valueType="num">
                                      <p:cBhvr additive="base">
                                        <p:cTn id="114" dur="1000" fill="hold"/>
                                        <p:tgtEl>
                                          <p:spTgt spid="49"/>
                                        </p:tgtEl>
                                        <p:attrNameLst>
                                          <p:attrName>ppt_x</p:attrName>
                                        </p:attrNameLst>
                                      </p:cBhvr>
                                      <p:tavLst>
                                        <p:tav tm="0">
                                          <p:val>
                                            <p:strVal val="0-#ppt_w/2"/>
                                          </p:val>
                                        </p:tav>
                                        <p:tav tm="100000">
                                          <p:val>
                                            <p:strVal val="#ppt_x"/>
                                          </p:val>
                                        </p:tav>
                                      </p:tavLst>
                                    </p:anim>
                                    <p:anim calcmode="lin" valueType="num">
                                      <p:cBhvr additive="base">
                                        <p:cTn id="115" dur="1000" fill="hold"/>
                                        <p:tgtEl>
                                          <p:spTgt spid="49"/>
                                        </p:tgtEl>
                                        <p:attrNameLst>
                                          <p:attrName>ppt_y</p:attrName>
                                        </p:attrNameLst>
                                      </p:cBhvr>
                                      <p:tavLst>
                                        <p:tav tm="0">
                                          <p:val>
                                            <p:strVal val="#ppt_y"/>
                                          </p:val>
                                        </p:tav>
                                        <p:tav tm="100000">
                                          <p:val>
                                            <p:strVal val="#ppt_y"/>
                                          </p:val>
                                        </p:tav>
                                      </p:tavLst>
                                    </p:anim>
                                  </p:childTnLst>
                                </p:cTn>
                              </p:par>
                              <p:par>
                                <p:cTn id="116" presetID="22" presetClass="entr" presetSubtype="8" fill="hold" nodeType="withEffect">
                                  <p:stCondLst>
                                    <p:cond delay="0"/>
                                  </p:stCondLst>
                                  <p:childTnLst>
                                    <p:set>
                                      <p:cBhvr>
                                        <p:cTn id="117" dur="1" fill="hold">
                                          <p:stCondLst>
                                            <p:cond delay="0"/>
                                          </p:stCondLst>
                                        </p:cTn>
                                        <p:tgtEl>
                                          <p:spTgt spid="51"/>
                                        </p:tgtEl>
                                        <p:attrNameLst>
                                          <p:attrName>style.visibility</p:attrName>
                                        </p:attrNameLst>
                                      </p:cBhvr>
                                      <p:to>
                                        <p:strVal val="visible"/>
                                      </p:to>
                                    </p:set>
                                    <p:animEffect transition="in" filter="wipe(left)">
                                      <p:cBhvr>
                                        <p:cTn id="118"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34" grpId="0" animBg="1"/>
      <p:bldP spid="28" grpId="0" animBg="1"/>
      <p:bldP spid="22" grpId="0" animBg="1"/>
      <p:bldP spid="2" grpId="0" animBg="1"/>
      <p:bldP spid="11" grpId="0" animBg="1"/>
      <p:bldP spid="10" grpId="0" animBg="1"/>
      <p:bldP spid="9" grpId="0"/>
      <p:bldP spid="12" grpId="0"/>
      <p:bldP spid="13" grpId="0"/>
      <p:bldP spid="21" grpId="0"/>
      <p:bldP spid="27" grpId="0"/>
      <p:bldP spid="33" grpId="0"/>
      <p:bldP spid="38" grpId="0"/>
      <p:bldP spid="49" grpId="0"/>
      <p:bldP spid="54" grpId="0" animBg="1"/>
      <p:bldP spid="5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72464448-3E7D-4299-85E5-073F14C6E08F}"/>
              </a:ext>
            </a:extLst>
          </p:cNvPr>
          <p:cNvGrpSpPr/>
          <p:nvPr/>
        </p:nvGrpSpPr>
        <p:grpSpPr>
          <a:xfrm>
            <a:off x="905350" y="1454817"/>
            <a:ext cx="1742017" cy="3640667"/>
            <a:chOff x="905350" y="1598038"/>
            <a:chExt cx="1742017" cy="3640667"/>
          </a:xfrm>
        </p:grpSpPr>
        <p:sp>
          <p:nvSpPr>
            <p:cNvPr id="4" name="Oval 3">
              <a:extLst>
                <a:ext uri="{FF2B5EF4-FFF2-40B4-BE49-F238E27FC236}">
                  <a16:creationId xmlns:a16="http://schemas.microsoft.com/office/drawing/2014/main" id="{01325D59-8D36-4DDD-96DD-18449D53E45B}"/>
                </a:ext>
              </a:extLst>
            </p:cNvPr>
            <p:cNvSpPr>
              <a:spLocks noChangeAspect="1"/>
            </p:cNvSpPr>
            <p:nvPr/>
          </p:nvSpPr>
          <p:spPr>
            <a:xfrm>
              <a:off x="987911" y="1698541"/>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 name="Group 1"/>
            <p:cNvGrpSpPr/>
            <p:nvPr/>
          </p:nvGrpSpPr>
          <p:grpSpPr>
            <a:xfrm>
              <a:off x="905350" y="1598038"/>
              <a:ext cx="1742017" cy="3640667"/>
              <a:chOff x="905350" y="1598038"/>
              <a:chExt cx="1742017" cy="3640667"/>
            </a:xfrm>
            <a:effectLst>
              <a:outerShdw blurRad="50800" dist="38100" dir="2700000" algn="tl" rotWithShape="0">
                <a:prstClr val="black">
                  <a:alpha val="40000"/>
                </a:prstClr>
              </a:outerShdw>
            </a:effectLst>
          </p:grpSpPr>
          <p:sp>
            <p:nvSpPr>
              <p:cNvPr id="7" name="Rectangle 5"/>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 name="Freeform 6"/>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 name="Rectangle 7"/>
              <p:cNvSpPr>
                <a:spLocks noChangeArrowheads="1"/>
              </p:cNvSpPr>
              <p:nvPr/>
            </p:nvSpPr>
            <p:spPr bwMode="auto">
              <a:xfrm>
                <a:off x="1529767" y="3488222"/>
                <a:ext cx="493184" cy="1054100"/>
              </a:xfrm>
              <a:prstGeom prst="rect">
                <a:avLst/>
              </a:pr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 name="Freeform 10"/>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 name="Freeform 11"/>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4" name="Freeform 12"/>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5" name="Freeform 13"/>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 name="Rectangle 8"/>
              <p:cNvSpPr>
                <a:spLocks noChangeArrowheads="1"/>
              </p:cNvSpPr>
              <p:nvPr/>
            </p:nvSpPr>
            <p:spPr bwMode="auto">
              <a:xfrm>
                <a:off x="1381601" y="4967772"/>
                <a:ext cx="781051" cy="270933"/>
              </a:xfrm>
              <a:prstGeom prst="rect">
                <a:avLst/>
              </a:pr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7" name="Group 16">
            <a:extLst>
              <a:ext uri="{FF2B5EF4-FFF2-40B4-BE49-F238E27FC236}">
                <a16:creationId xmlns:a16="http://schemas.microsoft.com/office/drawing/2014/main" id="{7C6FF621-8707-402C-914A-EF8C5A71E6EF}"/>
              </a:ext>
            </a:extLst>
          </p:cNvPr>
          <p:cNvGrpSpPr/>
          <p:nvPr/>
        </p:nvGrpSpPr>
        <p:grpSpPr>
          <a:xfrm>
            <a:off x="3778723" y="1454817"/>
            <a:ext cx="1742017" cy="3640667"/>
            <a:chOff x="3778723" y="1598038"/>
            <a:chExt cx="1742017" cy="3640667"/>
          </a:xfrm>
        </p:grpSpPr>
        <p:sp>
          <p:nvSpPr>
            <p:cNvPr id="110" name="Oval 109">
              <a:extLst>
                <a:ext uri="{FF2B5EF4-FFF2-40B4-BE49-F238E27FC236}">
                  <a16:creationId xmlns:a16="http://schemas.microsoft.com/office/drawing/2014/main" id="{DAABDD08-7F26-4FB3-B7DC-FFE1C4AC0A60}"/>
                </a:ext>
              </a:extLst>
            </p:cNvPr>
            <p:cNvSpPr>
              <a:spLocks noChangeAspect="1"/>
            </p:cNvSpPr>
            <p:nvPr/>
          </p:nvSpPr>
          <p:spPr>
            <a:xfrm>
              <a:off x="3861284" y="1697236"/>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83" name="Group 82">
              <a:extLst>
                <a:ext uri="{FF2B5EF4-FFF2-40B4-BE49-F238E27FC236}">
                  <a16:creationId xmlns:a16="http://schemas.microsoft.com/office/drawing/2014/main" id="{37B1E8BA-D4F0-475A-9920-11D5E6CD8310}"/>
                </a:ext>
              </a:extLst>
            </p:cNvPr>
            <p:cNvGrpSpPr/>
            <p:nvPr/>
          </p:nvGrpSpPr>
          <p:grpSpPr>
            <a:xfrm>
              <a:off x="3778723" y="1598038"/>
              <a:ext cx="1742017" cy="3640667"/>
              <a:chOff x="905350" y="1598038"/>
              <a:chExt cx="1742017" cy="3640667"/>
            </a:xfrm>
            <a:effectLst>
              <a:outerShdw blurRad="50800" dist="38100" dir="2700000" algn="tl" rotWithShape="0">
                <a:prstClr val="black">
                  <a:alpha val="40000"/>
                </a:prstClr>
              </a:outerShdw>
            </a:effectLst>
          </p:grpSpPr>
          <p:sp>
            <p:nvSpPr>
              <p:cNvPr id="84" name="Rectangle 5">
                <a:extLst>
                  <a:ext uri="{FF2B5EF4-FFF2-40B4-BE49-F238E27FC236}">
                    <a16:creationId xmlns:a16="http://schemas.microsoft.com/office/drawing/2014/main" id="{BCC67542-BF14-4697-B4C7-35E82165FD84}"/>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5" name="Freeform 6">
                <a:extLst>
                  <a:ext uri="{FF2B5EF4-FFF2-40B4-BE49-F238E27FC236}">
                    <a16:creationId xmlns:a16="http://schemas.microsoft.com/office/drawing/2014/main" id="{15960659-22E5-41A5-BA38-22C90F7AF5EB}"/>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6" name="Rectangle 7">
                <a:extLst>
                  <a:ext uri="{FF2B5EF4-FFF2-40B4-BE49-F238E27FC236}">
                    <a16:creationId xmlns:a16="http://schemas.microsoft.com/office/drawing/2014/main" id="{951F7882-41A2-4349-9F48-09B865087C37}"/>
                  </a:ext>
                </a:extLst>
              </p:cNvPr>
              <p:cNvSpPr>
                <a:spLocks noChangeArrowheads="1"/>
              </p:cNvSpPr>
              <p:nvPr/>
            </p:nvSpPr>
            <p:spPr bwMode="auto">
              <a:xfrm>
                <a:off x="1529767" y="3488222"/>
                <a:ext cx="493184" cy="1054100"/>
              </a:xfrm>
              <a:prstGeom prst="rect">
                <a:avLst/>
              </a:pr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8" name="Freeform 10">
                <a:extLst>
                  <a:ext uri="{FF2B5EF4-FFF2-40B4-BE49-F238E27FC236}">
                    <a16:creationId xmlns:a16="http://schemas.microsoft.com/office/drawing/2014/main" id="{9600010D-AC53-4D59-BF30-3B59BD76AE5F}"/>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9" name="Freeform 11">
                <a:extLst>
                  <a:ext uri="{FF2B5EF4-FFF2-40B4-BE49-F238E27FC236}">
                    <a16:creationId xmlns:a16="http://schemas.microsoft.com/office/drawing/2014/main" id="{12B50486-65E0-4792-9351-0D84F978ABBA}"/>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0" name="Freeform 12">
                <a:extLst>
                  <a:ext uri="{FF2B5EF4-FFF2-40B4-BE49-F238E27FC236}">
                    <a16:creationId xmlns:a16="http://schemas.microsoft.com/office/drawing/2014/main" id="{A13F3D8C-9B0F-4733-A4A1-606D527D798E}"/>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1" name="Freeform 13">
                <a:extLst>
                  <a:ext uri="{FF2B5EF4-FFF2-40B4-BE49-F238E27FC236}">
                    <a16:creationId xmlns:a16="http://schemas.microsoft.com/office/drawing/2014/main" id="{D1CC0C45-D030-479D-8C83-5E18D4D3A89F}"/>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87" name="Rectangle 8">
                <a:extLst>
                  <a:ext uri="{FF2B5EF4-FFF2-40B4-BE49-F238E27FC236}">
                    <a16:creationId xmlns:a16="http://schemas.microsoft.com/office/drawing/2014/main" id="{B20A90D9-A309-400A-A187-64171EFEC88D}"/>
                  </a:ext>
                </a:extLst>
              </p:cNvPr>
              <p:cNvSpPr>
                <a:spLocks noChangeArrowheads="1"/>
              </p:cNvSpPr>
              <p:nvPr/>
            </p:nvSpPr>
            <p:spPr bwMode="auto">
              <a:xfrm>
                <a:off x="1381601" y="4967772"/>
                <a:ext cx="781051" cy="270933"/>
              </a:xfrm>
              <a:prstGeom prst="rect">
                <a:avLst/>
              </a:pr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8" name="Group 17">
            <a:extLst>
              <a:ext uri="{FF2B5EF4-FFF2-40B4-BE49-F238E27FC236}">
                <a16:creationId xmlns:a16="http://schemas.microsoft.com/office/drawing/2014/main" id="{1299A0AC-B1DB-4AB1-B5CA-C3994B8F71D9}"/>
              </a:ext>
            </a:extLst>
          </p:cNvPr>
          <p:cNvGrpSpPr/>
          <p:nvPr/>
        </p:nvGrpSpPr>
        <p:grpSpPr>
          <a:xfrm>
            <a:off x="6659504" y="1454817"/>
            <a:ext cx="1742017" cy="3640667"/>
            <a:chOff x="6659504" y="1598038"/>
            <a:chExt cx="1742017" cy="3640667"/>
          </a:xfrm>
        </p:grpSpPr>
        <p:sp>
          <p:nvSpPr>
            <p:cNvPr id="111" name="Oval 110">
              <a:extLst>
                <a:ext uri="{FF2B5EF4-FFF2-40B4-BE49-F238E27FC236}">
                  <a16:creationId xmlns:a16="http://schemas.microsoft.com/office/drawing/2014/main" id="{AFBA8310-61A7-4E98-977A-4331AE9C7B57}"/>
                </a:ext>
              </a:extLst>
            </p:cNvPr>
            <p:cNvSpPr>
              <a:spLocks noChangeAspect="1"/>
            </p:cNvSpPr>
            <p:nvPr/>
          </p:nvSpPr>
          <p:spPr>
            <a:xfrm>
              <a:off x="6750232" y="1686658"/>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92" name="Group 91">
              <a:extLst>
                <a:ext uri="{FF2B5EF4-FFF2-40B4-BE49-F238E27FC236}">
                  <a16:creationId xmlns:a16="http://schemas.microsoft.com/office/drawing/2014/main" id="{3449AC0D-A60F-4835-9519-6DBD3BE7EA1B}"/>
                </a:ext>
              </a:extLst>
            </p:cNvPr>
            <p:cNvGrpSpPr/>
            <p:nvPr/>
          </p:nvGrpSpPr>
          <p:grpSpPr>
            <a:xfrm>
              <a:off x="6659504" y="1598038"/>
              <a:ext cx="1742017" cy="3640667"/>
              <a:chOff x="905350" y="1598038"/>
              <a:chExt cx="1742017" cy="3640667"/>
            </a:xfrm>
            <a:effectLst>
              <a:outerShdw blurRad="50800" dist="38100" dir="2700000" algn="tl" rotWithShape="0">
                <a:prstClr val="black">
                  <a:alpha val="40000"/>
                </a:prstClr>
              </a:outerShdw>
            </a:effectLst>
          </p:grpSpPr>
          <p:sp>
            <p:nvSpPr>
              <p:cNvPr id="93" name="Rectangle 5">
                <a:extLst>
                  <a:ext uri="{FF2B5EF4-FFF2-40B4-BE49-F238E27FC236}">
                    <a16:creationId xmlns:a16="http://schemas.microsoft.com/office/drawing/2014/main" id="{7D135161-1C46-4410-820F-F8972464FEB2}"/>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4" name="Freeform 6">
                <a:extLst>
                  <a:ext uri="{FF2B5EF4-FFF2-40B4-BE49-F238E27FC236}">
                    <a16:creationId xmlns:a16="http://schemas.microsoft.com/office/drawing/2014/main" id="{29CFF328-B48B-4FC5-85F7-E3CA5A306B27}"/>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5" name="Rectangle 7">
                <a:extLst>
                  <a:ext uri="{FF2B5EF4-FFF2-40B4-BE49-F238E27FC236}">
                    <a16:creationId xmlns:a16="http://schemas.microsoft.com/office/drawing/2014/main" id="{122D0CFA-E4EC-423F-9DBA-08775059F399}"/>
                  </a:ext>
                </a:extLst>
              </p:cNvPr>
              <p:cNvSpPr>
                <a:spLocks noChangeArrowheads="1"/>
              </p:cNvSpPr>
              <p:nvPr/>
            </p:nvSpPr>
            <p:spPr bwMode="auto">
              <a:xfrm>
                <a:off x="1529767" y="3488222"/>
                <a:ext cx="493184" cy="1054100"/>
              </a:xfrm>
              <a:prstGeom prst="rect">
                <a:avLst/>
              </a:pr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97" name="Freeform 10">
                <a:extLst>
                  <a:ext uri="{FF2B5EF4-FFF2-40B4-BE49-F238E27FC236}">
                    <a16:creationId xmlns:a16="http://schemas.microsoft.com/office/drawing/2014/main" id="{07352DBF-6B11-4DD5-A7BB-3E655F79A8B7}"/>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8" name="Freeform 11">
                <a:extLst>
                  <a:ext uri="{FF2B5EF4-FFF2-40B4-BE49-F238E27FC236}">
                    <a16:creationId xmlns:a16="http://schemas.microsoft.com/office/drawing/2014/main" id="{B37E0FD4-947F-4324-B8E7-4EDF4F7F49DA}"/>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9" name="Freeform 12">
                <a:extLst>
                  <a:ext uri="{FF2B5EF4-FFF2-40B4-BE49-F238E27FC236}">
                    <a16:creationId xmlns:a16="http://schemas.microsoft.com/office/drawing/2014/main" id="{298786CB-E4E8-4239-8441-EBFB1A4E830C}"/>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0" name="Freeform 13">
                <a:extLst>
                  <a:ext uri="{FF2B5EF4-FFF2-40B4-BE49-F238E27FC236}">
                    <a16:creationId xmlns:a16="http://schemas.microsoft.com/office/drawing/2014/main" id="{CD23295B-9973-4184-8D08-9957835794F0}"/>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96" name="Rectangle 8">
                <a:extLst>
                  <a:ext uri="{FF2B5EF4-FFF2-40B4-BE49-F238E27FC236}">
                    <a16:creationId xmlns:a16="http://schemas.microsoft.com/office/drawing/2014/main" id="{513AD787-B72A-4FEA-8337-8BBD44C45540}"/>
                  </a:ext>
                </a:extLst>
              </p:cNvPr>
              <p:cNvSpPr>
                <a:spLocks noChangeArrowheads="1"/>
              </p:cNvSpPr>
              <p:nvPr/>
            </p:nvSpPr>
            <p:spPr bwMode="auto">
              <a:xfrm>
                <a:off x="1381601" y="4967772"/>
                <a:ext cx="781051" cy="270933"/>
              </a:xfrm>
              <a:prstGeom prst="rect">
                <a:avLst/>
              </a:pr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grpSp>
      </p:grpSp>
      <p:grpSp>
        <p:nvGrpSpPr>
          <p:cNvPr id="28" name="Group 27">
            <a:extLst>
              <a:ext uri="{FF2B5EF4-FFF2-40B4-BE49-F238E27FC236}">
                <a16:creationId xmlns:a16="http://schemas.microsoft.com/office/drawing/2014/main" id="{FA7BD331-9A9A-4C0B-9109-44900C044353}"/>
              </a:ext>
            </a:extLst>
          </p:cNvPr>
          <p:cNvGrpSpPr/>
          <p:nvPr/>
        </p:nvGrpSpPr>
        <p:grpSpPr>
          <a:xfrm>
            <a:off x="9526526" y="1454817"/>
            <a:ext cx="1742017" cy="3640667"/>
            <a:chOff x="9526526" y="1598038"/>
            <a:chExt cx="1742017" cy="3640667"/>
          </a:xfrm>
        </p:grpSpPr>
        <p:sp>
          <p:nvSpPr>
            <p:cNvPr id="112" name="Oval 111">
              <a:extLst>
                <a:ext uri="{FF2B5EF4-FFF2-40B4-BE49-F238E27FC236}">
                  <a16:creationId xmlns:a16="http://schemas.microsoft.com/office/drawing/2014/main" id="{F5D5585B-47CE-47EF-8421-5C883C7A594F}"/>
                </a:ext>
              </a:extLst>
            </p:cNvPr>
            <p:cNvSpPr>
              <a:spLocks noChangeAspect="1"/>
            </p:cNvSpPr>
            <p:nvPr/>
          </p:nvSpPr>
          <p:spPr>
            <a:xfrm>
              <a:off x="9631121" y="1693743"/>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1" name="Group 100">
              <a:extLst>
                <a:ext uri="{FF2B5EF4-FFF2-40B4-BE49-F238E27FC236}">
                  <a16:creationId xmlns:a16="http://schemas.microsoft.com/office/drawing/2014/main" id="{7E9E0755-2896-48A4-9F1C-086E3336252F}"/>
                </a:ext>
              </a:extLst>
            </p:cNvPr>
            <p:cNvGrpSpPr/>
            <p:nvPr/>
          </p:nvGrpSpPr>
          <p:grpSpPr>
            <a:xfrm>
              <a:off x="9526526" y="1598038"/>
              <a:ext cx="1742017" cy="3640667"/>
              <a:chOff x="905350" y="1598038"/>
              <a:chExt cx="1742017" cy="3640667"/>
            </a:xfrm>
            <a:effectLst>
              <a:outerShdw blurRad="50800" dist="38100" dir="2700000" algn="tl" rotWithShape="0">
                <a:prstClr val="black">
                  <a:alpha val="40000"/>
                </a:prstClr>
              </a:outerShdw>
            </a:effectLst>
          </p:grpSpPr>
          <p:sp>
            <p:nvSpPr>
              <p:cNvPr id="102" name="Rectangle 5">
                <a:extLst>
                  <a:ext uri="{FF2B5EF4-FFF2-40B4-BE49-F238E27FC236}">
                    <a16:creationId xmlns:a16="http://schemas.microsoft.com/office/drawing/2014/main" id="{113D65CB-A5D0-487B-9979-8B020E3A6625}"/>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3" name="Freeform 6">
                <a:extLst>
                  <a:ext uri="{FF2B5EF4-FFF2-40B4-BE49-F238E27FC236}">
                    <a16:creationId xmlns:a16="http://schemas.microsoft.com/office/drawing/2014/main" id="{7126B969-2973-4349-84F8-0C8B71BDABEB}"/>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4" name="Rectangle 7">
                <a:extLst>
                  <a:ext uri="{FF2B5EF4-FFF2-40B4-BE49-F238E27FC236}">
                    <a16:creationId xmlns:a16="http://schemas.microsoft.com/office/drawing/2014/main" id="{5E95F15B-528E-428E-AFB8-2F351B202DF1}"/>
                  </a:ext>
                </a:extLst>
              </p:cNvPr>
              <p:cNvSpPr>
                <a:spLocks noChangeArrowheads="1"/>
              </p:cNvSpPr>
              <p:nvPr/>
            </p:nvSpPr>
            <p:spPr bwMode="auto">
              <a:xfrm>
                <a:off x="1529767" y="3488222"/>
                <a:ext cx="493184" cy="1054100"/>
              </a:xfrm>
              <a:prstGeom prst="rect">
                <a:avLst/>
              </a:pr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6" name="Freeform 10">
                <a:extLst>
                  <a:ext uri="{FF2B5EF4-FFF2-40B4-BE49-F238E27FC236}">
                    <a16:creationId xmlns:a16="http://schemas.microsoft.com/office/drawing/2014/main" id="{12C50271-00DD-432E-9172-27353CCEE342}"/>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7" name="Freeform 11">
                <a:extLst>
                  <a:ext uri="{FF2B5EF4-FFF2-40B4-BE49-F238E27FC236}">
                    <a16:creationId xmlns:a16="http://schemas.microsoft.com/office/drawing/2014/main" id="{7F5889D2-443E-43C2-B6E9-A6A5C88D18DE}"/>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8" name="Freeform 12">
                <a:extLst>
                  <a:ext uri="{FF2B5EF4-FFF2-40B4-BE49-F238E27FC236}">
                    <a16:creationId xmlns:a16="http://schemas.microsoft.com/office/drawing/2014/main" id="{9A805F6F-44A3-48EB-8B8E-D093912C2044}"/>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9" name="Freeform 13">
                <a:extLst>
                  <a:ext uri="{FF2B5EF4-FFF2-40B4-BE49-F238E27FC236}">
                    <a16:creationId xmlns:a16="http://schemas.microsoft.com/office/drawing/2014/main" id="{FBDDEB8A-A0F1-4B7B-A863-A14D853F0524}"/>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5" name="Rectangle 8">
                <a:extLst>
                  <a:ext uri="{FF2B5EF4-FFF2-40B4-BE49-F238E27FC236}">
                    <a16:creationId xmlns:a16="http://schemas.microsoft.com/office/drawing/2014/main" id="{D70A7178-F095-4D92-AF41-92E18626DECF}"/>
                  </a:ext>
                </a:extLst>
              </p:cNvPr>
              <p:cNvSpPr>
                <a:spLocks noChangeArrowheads="1"/>
              </p:cNvSpPr>
              <p:nvPr/>
            </p:nvSpPr>
            <p:spPr bwMode="auto">
              <a:xfrm>
                <a:off x="1381601" y="4967772"/>
                <a:ext cx="781051" cy="270933"/>
              </a:xfrm>
              <a:prstGeom prst="rect">
                <a:avLst/>
              </a:pr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56" name="Группа 40">
            <a:extLst>
              <a:ext uri="{FF2B5EF4-FFF2-40B4-BE49-F238E27FC236}">
                <a16:creationId xmlns:a16="http://schemas.microsoft.com/office/drawing/2014/main" id="{0D141BD4-200D-4D90-A028-A689628F9BC2}"/>
              </a:ext>
            </a:extLst>
          </p:cNvPr>
          <p:cNvGrpSpPr>
            <a:grpSpLocks noChangeAspect="1"/>
          </p:cNvGrpSpPr>
          <p:nvPr/>
        </p:nvGrpSpPr>
        <p:grpSpPr>
          <a:xfrm>
            <a:off x="10131739" y="2019756"/>
            <a:ext cx="541753" cy="548640"/>
            <a:chOff x="5842001" y="3197226"/>
            <a:chExt cx="4371974" cy="4427537"/>
          </a:xfrm>
          <a:solidFill>
            <a:schemeClr val="bg1"/>
          </a:solidFill>
        </p:grpSpPr>
        <p:sp>
          <p:nvSpPr>
            <p:cNvPr id="57" name="Freeform 32">
              <a:extLst>
                <a:ext uri="{FF2B5EF4-FFF2-40B4-BE49-F238E27FC236}">
                  <a16:creationId xmlns:a16="http://schemas.microsoft.com/office/drawing/2014/main" id="{F4BD0AF8-050D-4E0D-AAC8-CE5476477358}"/>
                </a:ext>
              </a:extLst>
            </p:cNvPr>
            <p:cNvSpPr>
              <a:spLocks/>
            </p:cNvSpPr>
            <p:nvPr/>
          </p:nvSpPr>
          <p:spPr bwMode="auto">
            <a:xfrm>
              <a:off x="5842001" y="4175126"/>
              <a:ext cx="1500187" cy="1889125"/>
            </a:xfrm>
            <a:custGeom>
              <a:avLst/>
              <a:gdLst>
                <a:gd name="T0" fmla="*/ 472 w 1890"/>
                <a:gd name="T1" fmla="*/ 0 h 2381"/>
                <a:gd name="T2" fmla="*/ 1890 w 1890"/>
                <a:gd name="T3" fmla="*/ 2381 h 2381"/>
                <a:gd name="T4" fmla="*/ 124 w 1890"/>
                <a:gd name="T5" fmla="*/ 2381 h 2381"/>
                <a:gd name="T6" fmla="*/ 80 w 1890"/>
                <a:gd name="T7" fmla="*/ 2222 h 2381"/>
                <a:gd name="T8" fmla="*/ 45 w 1890"/>
                <a:gd name="T9" fmla="*/ 2062 h 2381"/>
                <a:gd name="T10" fmla="*/ 21 w 1890"/>
                <a:gd name="T11" fmla="*/ 1896 h 2381"/>
                <a:gd name="T12" fmla="*/ 5 w 1890"/>
                <a:gd name="T13" fmla="*/ 1728 h 2381"/>
                <a:gd name="T14" fmla="*/ 0 w 1890"/>
                <a:gd name="T15" fmla="*/ 1557 h 2381"/>
                <a:gd name="T16" fmla="*/ 5 w 1890"/>
                <a:gd name="T17" fmla="*/ 1385 h 2381"/>
                <a:gd name="T18" fmla="*/ 21 w 1890"/>
                <a:gd name="T19" fmla="*/ 1217 h 2381"/>
                <a:gd name="T20" fmla="*/ 47 w 1890"/>
                <a:gd name="T21" fmla="*/ 1050 h 2381"/>
                <a:gd name="T22" fmla="*/ 81 w 1890"/>
                <a:gd name="T23" fmla="*/ 888 h 2381"/>
                <a:gd name="T24" fmla="*/ 124 w 1890"/>
                <a:gd name="T25" fmla="*/ 729 h 2381"/>
                <a:gd name="T26" fmla="*/ 178 w 1890"/>
                <a:gd name="T27" fmla="*/ 574 h 2381"/>
                <a:gd name="T28" fmla="*/ 240 w 1890"/>
                <a:gd name="T29" fmla="*/ 424 h 2381"/>
                <a:gd name="T30" fmla="*/ 309 w 1890"/>
                <a:gd name="T31" fmla="*/ 277 h 2381"/>
                <a:gd name="T32" fmla="*/ 386 w 1890"/>
                <a:gd name="T33" fmla="*/ 136 h 2381"/>
                <a:gd name="T34" fmla="*/ 472 w 1890"/>
                <a:gd name="T35" fmla="*/ 0 h 2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0" h="2381">
                  <a:moveTo>
                    <a:pt x="472" y="0"/>
                  </a:moveTo>
                  <a:lnTo>
                    <a:pt x="1890" y="2381"/>
                  </a:lnTo>
                  <a:lnTo>
                    <a:pt x="124" y="2381"/>
                  </a:lnTo>
                  <a:lnTo>
                    <a:pt x="80" y="2222"/>
                  </a:lnTo>
                  <a:lnTo>
                    <a:pt x="45" y="2062"/>
                  </a:lnTo>
                  <a:lnTo>
                    <a:pt x="21" y="1896"/>
                  </a:lnTo>
                  <a:lnTo>
                    <a:pt x="5" y="1728"/>
                  </a:lnTo>
                  <a:lnTo>
                    <a:pt x="0" y="1557"/>
                  </a:lnTo>
                  <a:lnTo>
                    <a:pt x="5" y="1385"/>
                  </a:lnTo>
                  <a:lnTo>
                    <a:pt x="21" y="1217"/>
                  </a:lnTo>
                  <a:lnTo>
                    <a:pt x="47" y="1050"/>
                  </a:lnTo>
                  <a:lnTo>
                    <a:pt x="81" y="888"/>
                  </a:lnTo>
                  <a:lnTo>
                    <a:pt x="124" y="729"/>
                  </a:lnTo>
                  <a:lnTo>
                    <a:pt x="178" y="574"/>
                  </a:lnTo>
                  <a:lnTo>
                    <a:pt x="240" y="424"/>
                  </a:lnTo>
                  <a:lnTo>
                    <a:pt x="309" y="277"/>
                  </a:lnTo>
                  <a:lnTo>
                    <a:pt x="386" y="136"/>
                  </a:lnTo>
                  <a:lnTo>
                    <a:pt x="4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58" name="Freeform 33">
              <a:extLst>
                <a:ext uri="{FF2B5EF4-FFF2-40B4-BE49-F238E27FC236}">
                  <a16:creationId xmlns:a16="http://schemas.microsoft.com/office/drawing/2014/main" id="{202512D3-D3EA-43FD-92B9-B47D302491FF}"/>
                </a:ext>
              </a:extLst>
            </p:cNvPr>
            <p:cNvSpPr>
              <a:spLocks/>
            </p:cNvSpPr>
            <p:nvPr/>
          </p:nvSpPr>
          <p:spPr bwMode="auto">
            <a:xfrm>
              <a:off x="7813675" y="3255963"/>
              <a:ext cx="2193925" cy="1216025"/>
            </a:xfrm>
            <a:custGeom>
              <a:avLst/>
              <a:gdLst>
                <a:gd name="T0" fmla="*/ 890 w 2763"/>
                <a:gd name="T1" fmla="*/ 0 h 1533"/>
                <a:gd name="T2" fmla="*/ 1044 w 2763"/>
                <a:gd name="T3" fmla="*/ 40 h 1533"/>
                <a:gd name="T4" fmla="*/ 1195 w 2763"/>
                <a:gd name="T5" fmla="*/ 90 h 1533"/>
                <a:gd name="T6" fmla="*/ 1342 w 2763"/>
                <a:gd name="T7" fmla="*/ 148 h 1533"/>
                <a:gd name="T8" fmla="*/ 1483 w 2763"/>
                <a:gd name="T9" fmla="*/ 214 h 1533"/>
                <a:gd name="T10" fmla="*/ 1621 w 2763"/>
                <a:gd name="T11" fmla="*/ 287 h 1533"/>
                <a:gd name="T12" fmla="*/ 1754 w 2763"/>
                <a:gd name="T13" fmla="*/ 368 h 1533"/>
                <a:gd name="T14" fmla="*/ 1883 w 2763"/>
                <a:gd name="T15" fmla="*/ 457 h 1533"/>
                <a:gd name="T16" fmla="*/ 2005 w 2763"/>
                <a:gd name="T17" fmla="*/ 553 h 1533"/>
                <a:gd name="T18" fmla="*/ 2122 w 2763"/>
                <a:gd name="T19" fmla="*/ 655 h 1533"/>
                <a:gd name="T20" fmla="*/ 2234 w 2763"/>
                <a:gd name="T21" fmla="*/ 764 h 1533"/>
                <a:gd name="T22" fmla="*/ 2339 w 2763"/>
                <a:gd name="T23" fmla="*/ 879 h 1533"/>
                <a:gd name="T24" fmla="*/ 2438 w 2763"/>
                <a:gd name="T25" fmla="*/ 999 h 1533"/>
                <a:gd name="T26" fmla="*/ 2531 w 2763"/>
                <a:gd name="T27" fmla="*/ 1125 h 1533"/>
                <a:gd name="T28" fmla="*/ 2615 w 2763"/>
                <a:gd name="T29" fmla="*/ 1255 h 1533"/>
                <a:gd name="T30" fmla="*/ 2693 w 2763"/>
                <a:gd name="T31" fmla="*/ 1392 h 1533"/>
                <a:gd name="T32" fmla="*/ 2763 w 2763"/>
                <a:gd name="T33" fmla="*/ 1533 h 1533"/>
                <a:gd name="T34" fmla="*/ 0 w 2763"/>
                <a:gd name="T35" fmla="*/ 1533 h 1533"/>
                <a:gd name="T36" fmla="*/ 890 w 2763"/>
                <a:gd name="T37" fmla="*/ 0 h 1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63" h="1533">
                  <a:moveTo>
                    <a:pt x="890" y="0"/>
                  </a:moveTo>
                  <a:lnTo>
                    <a:pt x="1044" y="40"/>
                  </a:lnTo>
                  <a:lnTo>
                    <a:pt x="1195" y="90"/>
                  </a:lnTo>
                  <a:lnTo>
                    <a:pt x="1342" y="148"/>
                  </a:lnTo>
                  <a:lnTo>
                    <a:pt x="1483" y="214"/>
                  </a:lnTo>
                  <a:lnTo>
                    <a:pt x="1621" y="287"/>
                  </a:lnTo>
                  <a:lnTo>
                    <a:pt x="1754" y="368"/>
                  </a:lnTo>
                  <a:lnTo>
                    <a:pt x="1883" y="457"/>
                  </a:lnTo>
                  <a:lnTo>
                    <a:pt x="2005" y="553"/>
                  </a:lnTo>
                  <a:lnTo>
                    <a:pt x="2122" y="655"/>
                  </a:lnTo>
                  <a:lnTo>
                    <a:pt x="2234" y="764"/>
                  </a:lnTo>
                  <a:lnTo>
                    <a:pt x="2339" y="879"/>
                  </a:lnTo>
                  <a:lnTo>
                    <a:pt x="2438" y="999"/>
                  </a:lnTo>
                  <a:lnTo>
                    <a:pt x="2531" y="1125"/>
                  </a:lnTo>
                  <a:lnTo>
                    <a:pt x="2615" y="1255"/>
                  </a:lnTo>
                  <a:lnTo>
                    <a:pt x="2693" y="1392"/>
                  </a:lnTo>
                  <a:lnTo>
                    <a:pt x="2763" y="1533"/>
                  </a:lnTo>
                  <a:lnTo>
                    <a:pt x="0" y="1533"/>
                  </a:lnTo>
                  <a:lnTo>
                    <a:pt x="89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59" name="Freeform 34">
              <a:extLst>
                <a:ext uri="{FF2B5EF4-FFF2-40B4-BE49-F238E27FC236}">
                  <a16:creationId xmlns:a16="http://schemas.microsoft.com/office/drawing/2014/main" id="{73A4EE2B-B4F3-45B6-821C-F691A5E02276}"/>
                </a:ext>
              </a:extLst>
            </p:cNvPr>
            <p:cNvSpPr>
              <a:spLocks/>
            </p:cNvSpPr>
            <p:nvPr/>
          </p:nvSpPr>
          <p:spPr bwMode="auto">
            <a:xfrm>
              <a:off x="6391275" y="3197226"/>
              <a:ext cx="1851025" cy="1960563"/>
            </a:xfrm>
            <a:custGeom>
              <a:avLst/>
              <a:gdLst>
                <a:gd name="T0" fmla="*/ 2064 w 2333"/>
                <a:gd name="T1" fmla="*/ 0 h 2470"/>
                <a:gd name="T2" fmla="*/ 2199 w 2333"/>
                <a:gd name="T3" fmla="*/ 4 h 2470"/>
                <a:gd name="T4" fmla="*/ 2333 w 2333"/>
                <a:gd name="T5" fmla="*/ 14 h 2470"/>
                <a:gd name="T6" fmla="*/ 906 w 2333"/>
                <a:gd name="T7" fmla="*/ 2470 h 2470"/>
                <a:gd name="T8" fmla="*/ 0 w 2333"/>
                <a:gd name="T9" fmla="*/ 946 h 2470"/>
                <a:gd name="T10" fmla="*/ 112 w 2333"/>
                <a:gd name="T11" fmla="*/ 825 h 2470"/>
                <a:gd name="T12" fmla="*/ 229 w 2333"/>
                <a:gd name="T13" fmla="*/ 712 h 2470"/>
                <a:gd name="T14" fmla="*/ 355 w 2333"/>
                <a:gd name="T15" fmla="*/ 606 h 2470"/>
                <a:gd name="T16" fmla="*/ 486 w 2333"/>
                <a:gd name="T17" fmla="*/ 506 h 2470"/>
                <a:gd name="T18" fmla="*/ 624 w 2333"/>
                <a:gd name="T19" fmla="*/ 414 h 2470"/>
                <a:gd name="T20" fmla="*/ 765 w 2333"/>
                <a:gd name="T21" fmla="*/ 332 h 2470"/>
                <a:gd name="T22" fmla="*/ 913 w 2333"/>
                <a:gd name="T23" fmla="*/ 257 h 2470"/>
                <a:gd name="T24" fmla="*/ 1065 w 2333"/>
                <a:gd name="T25" fmla="*/ 190 h 2470"/>
                <a:gd name="T26" fmla="*/ 1222 w 2333"/>
                <a:gd name="T27" fmla="*/ 135 h 2470"/>
                <a:gd name="T28" fmla="*/ 1384 w 2333"/>
                <a:gd name="T29" fmla="*/ 88 h 2470"/>
                <a:gd name="T30" fmla="*/ 1549 w 2333"/>
                <a:gd name="T31" fmla="*/ 49 h 2470"/>
                <a:gd name="T32" fmla="*/ 1718 w 2333"/>
                <a:gd name="T33" fmla="*/ 23 h 2470"/>
                <a:gd name="T34" fmla="*/ 1888 w 2333"/>
                <a:gd name="T35" fmla="*/ 7 h 2470"/>
                <a:gd name="T36" fmla="*/ 2064 w 2333"/>
                <a:gd name="T37" fmla="*/ 0 h 2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33" h="2470">
                  <a:moveTo>
                    <a:pt x="2064" y="0"/>
                  </a:moveTo>
                  <a:lnTo>
                    <a:pt x="2199" y="4"/>
                  </a:lnTo>
                  <a:lnTo>
                    <a:pt x="2333" y="14"/>
                  </a:lnTo>
                  <a:lnTo>
                    <a:pt x="906" y="2470"/>
                  </a:lnTo>
                  <a:lnTo>
                    <a:pt x="0" y="946"/>
                  </a:lnTo>
                  <a:lnTo>
                    <a:pt x="112" y="825"/>
                  </a:lnTo>
                  <a:lnTo>
                    <a:pt x="229" y="712"/>
                  </a:lnTo>
                  <a:lnTo>
                    <a:pt x="355" y="606"/>
                  </a:lnTo>
                  <a:lnTo>
                    <a:pt x="486" y="506"/>
                  </a:lnTo>
                  <a:lnTo>
                    <a:pt x="624" y="414"/>
                  </a:lnTo>
                  <a:lnTo>
                    <a:pt x="765" y="332"/>
                  </a:lnTo>
                  <a:lnTo>
                    <a:pt x="913" y="257"/>
                  </a:lnTo>
                  <a:lnTo>
                    <a:pt x="1065" y="190"/>
                  </a:lnTo>
                  <a:lnTo>
                    <a:pt x="1222" y="135"/>
                  </a:lnTo>
                  <a:lnTo>
                    <a:pt x="1384" y="88"/>
                  </a:lnTo>
                  <a:lnTo>
                    <a:pt x="1549" y="49"/>
                  </a:lnTo>
                  <a:lnTo>
                    <a:pt x="1718" y="23"/>
                  </a:lnTo>
                  <a:lnTo>
                    <a:pt x="1888" y="7"/>
                  </a:lnTo>
                  <a:lnTo>
                    <a:pt x="20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0" name="Freeform 35">
              <a:extLst>
                <a:ext uri="{FF2B5EF4-FFF2-40B4-BE49-F238E27FC236}">
                  <a16:creationId xmlns:a16="http://schemas.microsoft.com/office/drawing/2014/main" id="{583CF81D-DFA9-45C5-965D-672FF96F999E}"/>
                </a:ext>
              </a:extLst>
            </p:cNvPr>
            <p:cNvSpPr>
              <a:spLocks/>
            </p:cNvSpPr>
            <p:nvPr/>
          </p:nvSpPr>
          <p:spPr bwMode="auto">
            <a:xfrm>
              <a:off x="6042025" y="6332538"/>
              <a:ext cx="2216150" cy="1252538"/>
            </a:xfrm>
            <a:custGeom>
              <a:avLst/>
              <a:gdLst>
                <a:gd name="T0" fmla="*/ 0 w 2793"/>
                <a:gd name="T1" fmla="*/ 0 h 1579"/>
                <a:gd name="T2" fmla="*/ 2793 w 2793"/>
                <a:gd name="T3" fmla="*/ 0 h 1579"/>
                <a:gd name="T4" fmla="*/ 1921 w 2793"/>
                <a:gd name="T5" fmla="*/ 1541 h 1579"/>
                <a:gd name="T6" fmla="*/ 1985 w 2793"/>
                <a:gd name="T7" fmla="*/ 1579 h 1579"/>
                <a:gd name="T8" fmla="*/ 1821 w 2793"/>
                <a:gd name="T9" fmla="*/ 1542 h 1579"/>
                <a:gd name="T10" fmla="*/ 1661 w 2793"/>
                <a:gd name="T11" fmla="*/ 1495 h 1579"/>
                <a:gd name="T12" fmla="*/ 1506 w 2793"/>
                <a:gd name="T13" fmla="*/ 1439 h 1579"/>
                <a:gd name="T14" fmla="*/ 1354 w 2793"/>
                <a:gd name="T15" fmla="*/ 1373 h 1579"/>
                <a:gd name="T16" fmla="*/ 1208 w 2793"/>
                <a:gd name="T17" fmla="*/ 1300 h 1579"/>
                <a:gd name="T18" fmla="*/ 1065 w 2793"/>
                <a:gd name="T19" fmla="*/ 1218 h 1579"/>
                <a:gd name="T20" fmla="*/ 928 w 2793"/>
                <a:gd name="T21" fmla="*/ 1127 h 1579"/>
                <a:gd name="T22" fmla="*/ 799 w 2793"/>
                <a:gd name="T23" fmla="*/ 1028 h 1579"/>
                <a:gd name="T24" fmla="*/ 673 w 2793"/>
                <a:gd name="T25" fmla="*/ 923 h 1579"/>
                <a:gd name="T26" fmla="*/ 556 w 2793"/>
                <a:gd name="T27" fmla="*/ 810 h 1579"/>
                <a:gd name="T28" fmla="*/ 444 w 2793"/>
                <a:gd name="T29" fmla="*/ 689 h 1579"/>
                <a:gd name="T30" fmla="*/ 341 w 2793"/>
                <a:gd name="T31" fmla="*/ 564 h 1579"/>
                <a:gd name="T32" fmla="*/ 243 w 2793"/>
                <a:gd name="T33" fmla="*/ 431 h 1579"/>
                <a:gd name="T34" fmla="*/ 153 w 2793"/>
                <a:gd name="T35" fmla="*/ 293 h 1579"/>
                <a:gd name="T36" fmla="*/ 72 w 2793"/>
                <a:gd name="T37" fmla="*/ 150 h 1579"/>
                <a:gd name="T38" fmla="*/ 0 w 2793"/>
                <a:gd name="T39" fmla="*/ 0 h 1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793" h="1579">
                  <a:moveTo>
                    <a:pt x="0" y="0"/>
                  </a:moveTo>
                  <a:lnTo>
                    <a:pt x="2793" y="0"/>
                  </a:lnTo>
                  <a:lnTo>
                    <a:pt x="1921" y="1541"/>
                  </a:lnTo>
                  <a:lnTo>
                    <a:pt x="1985" y="1579"/>
                  </a:lnTo>
                  <a:lnTo>
                    <a:pt x="1821" y="1542"/>
                  </a:lnTo>
                  <a:lnTo>
                    <a:pt x="1661" y="1495"/>
                  </a:lnTo>
                  <a:lnTo>
                    <a:pt x="1506" y="1439"/>
                  </a:lnTo>
                  <a:lnTo>
                    <a:pt x="1354" y="1373"/>
                  </a:lnTo>
                  <a:lnTo>
                    <a:pt x="1208" y="1300"/>
                  </a:lnTo>
                  <a:lnTo>
                    <a:pt x="1065" y="1218"/>
                  </a:lnTo>
                  <a:lnTo>
                    <a:pt x="928" y="1127"/>
                  </a:lnTo>
                  <a:lnTo>
                    <a:pt x="799" y="1028"/>
                  </a:lnTo>
                  <a:lnTo>
                    <a:pt x="673" y="923"/>
                  </a:lnTo>
                  <a:lnTo>
                    <a:pt x="556" y="810"/>
                  </a:lnTo>
                  <a:lnTo>
                    <a:pt x="444" y="689"/>
                  </a:lnTo>
                  <a:lnTo>
                    <a:pt x="341" y="564"/>
                  </a:lnTo>
                  <a:lnTo>
                    <a:pt x="243" y="431"/>
                  </a:lnTo>
                  <a:lnTo>
                    <a:pt x="153" y="293"/>
                  </a:lnTo>
                  <a:lnTo>
                    <a:pt x="72" y="15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1" name="Freeform 36">
              <a:extLst>
                <a:ext uri="{FF2B5EF4-FFF2-40B4-BE49-F238E27FC236}">
                  <a16:creationId xmlns:a16="http://schemas.microsoft.com/office/drawing/2014/main" id="{24A0895C-CEB0-4B1A-9E64-9B149C592450}"/>
                </a:ext>
              </a:extLst>
            </p:cNvPr>
            <p:cNvSpPr>
              <a:spLocks/>
            </p:cNvSpPr>
            <p:nvPr/>
          </p:nvSpPr>
          <p:spPr bwMode="auto">
            <a:xfrm>
              <a:off x="8712200" y="4740276"/>
              <a:ext cx="1501775" cy="1941513"/>
            </a:xfrm>
            <a:custGeom>
              <a:avLst/>
              <a:gdLst>
                <a:gd name="T0" fmla="*/ 0 w 1891"/>
                <a:gd name="T1" fmla="*/ 0 h 2448"/>
                <a:gd name="T2" fmla="*/ 1762 w 1891"/>
                <a:gd name="T3" fmla="*/ 0 h 2448"/>
                <a:gd name="T4" fmla="*/ 1809 w 1891"/>
                <a:gd name="T5" fmla="*/ 163 h 2448"/>
                <a:gd name="T6" fmla="*/ 1845 w 1891"/>
                <a:gd name="T7" fmla="*/ 328 h 2448"/>
                <a:gd name="T8" fmla="*/ 1871 w 1891"/>
                <a:gd name="T9" fmla="*/ 498 h 2448"/>
                <a:gd name="T10" fmla="*/ 1886 w 1891"/>
                <a:gd name="T11" fmla="*/ 670 h 2448"/>
                <a:gd name="T12" fmla="*/ 1891 w 1891"/>
                <a:gd name="T13" fmla="*/ 846 h 2448"/>
                <a:gd name="T14" fmla="*/ 1886 w 1891"/>
                <a:gd name="T15" fmla="*/ 1024 h 2448"/>
                <a:gd name="T16" fmla="*/ 1871 w 1891"/>
                <a:gd name="T17" fmla="*/ 1197 h 2448"/>
                <a:gd name="T18" fmla="*/ 1843 w 1891"/>
                <a:gd name="T19" fmla="*/ 1370 h 2448"/>
                <a:gd name="T20" fmla="*/ 1807 w 1891"/>
                <a:gd name="T21" fmla="*/ 1537 h 2448"/>
                <a:gd name="T22" fmla="*/ 1760 w 1891"/>
                <a:gd name="T23" fmla="*/ 1699 h 2448"/>
                <a:gd name="T24" fmla="*/ 1704 w 1891"/>
                <a:gd name="T25" fmla="*/ 1860 h 2448"/>
                <a:gd name="T26" fmla="*/ 1638 w 1891"/>
                <a:gd name="T27" fmla="*/ 2013 h 2448"/>
                <a:gd name="T28" fmla="*/ 1564 w 1891"/>
                <a:gd name="T29" fmla="*/ 2163 h 2448"/>
                <a:gd name="T30" fmla="*/ 1481 w 1891"/>
                <a:gd name="T31" fmla="*/ 2308 h 2448"/>
                <a:gd name="T32" fmla="*/ 1392 w 1891"/>
                <a:gd name="T33" fmla="*/ 2448 h 2448"/>
                <a:gd name="T34" fmla="*/ 0 w 1891"/>
                <a:gd name="T35" fmla="*/ 0 h 2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1" h="2448">
                  <a:moveTo>
                    <a:pt x="0" y="0"/>
                  </a:moveTo>
                  <a:lnTo>
                    <a:pt x="1762" y="0"/>
                  </a:lnTo>
                  <a:lnTo>
                    <a:pt x="1809" y="163"/>
                  </a:lnTo>
                  <a:lnTo>
                    <a:pt x="1845" y="328"/>
                  </a:lnTo>
                  <a:lnTo>
                    <a:pt x="1871" y="498"/>
                  </a:lnTo>
                  <a:lnTo>
                    <a:pt x="1886" y="670"/>
                  </a:lnTo>
                  <a:lnTo>
                    <a:pt x="1891" y="846"/>
                  </a:lnTo>
                  <a:lnTo>
                    <a:pt x="1886" y="1024"/>
                  </a:lnTo>
                  <a:lnTo>
                    <a:pt x="1871" y="1197"/>
                  </a:lnTo>
                  <a:lnTo>
                    <a:pt x="1843" y="1370"/>
                  </a:lnTo>
                  <a:lnTo>
                    <a:pt x="1807" y="1537"/>
                  </a:lnTo>
                  <a:lnTo>
                    <a:pt x="1760" y="1699"/>
                  </a:lnTo>
                  <a:lnTo>
                    <a:pt x="1704" y="1860"/>
                  </a:lnTo>
                  <a:lnTo>
                    <a:pt x="1638" y="2013"/>
                  </a:lnTo>
                  <a:lnTo>
                    <a:pt x="1564" y="2163"/>
                  </a:lnTo>
                  <a:lnTo>
                    <a:pt x="1481" y="2308"/>
                  </a:lnTo>
                  <a:lnTo>
                    <a:pt x="1392" y="2448"/>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2" name="Freeform 37">
              <a:extLst>
                <a:ext uri="{FF2B5EF4-FFF2-40B4-BE49-F238E27FC236}">
                  <a16:creationId xmlns:a16="http://schemas.microsoft.com/office/drawing/2014/main" id="{C949491E-7B0B-460D-9E0F-3098E27E5C59}"/>
                </a:ext>
              </a:extLst>
            </p:cNvPr>
            <p:cNvSpPr>
              <a:spLocks/>
            </p:cNvSpPr>
            <p:nvPr/>
          </p:nvSpPr>
          <p:spPr bwMode="auto">
            <a:xfrm>
              <a:off x="7835900" y="5672138"/>
              <a:ext cx="1803400" cy="1952625"/>
            </a:xfrm>
            <a:custGeom>
              <a:avLst/>
              <a:gdLst>
                <a:gd name="T0" fmla="*/ 1387 w 2273"/>
                <a:gd name="T1" fmla="*/ 0 h 2461"/>
                <a:gd name="T2" fmla="*/ 2273 w 2273"/>
                <a:gd name="T3" fmla="*/ 1554 h 2461"/>
                <a:gd name="T4" fmla="*/ 2161 w 2273"/>
                <a:gd name="T5" fmla="*/ 1671 h 2461"/>
                <a:gd name="T6" fmla="*/ 2044 w 2273"/>
                <a:gd name="T7" fmla="*/ 1779 h 2461"/>
                <a:gd name="T8" fmla="*/ 1920 w 2273"/>
                <a:gd name="T9" fmla="*/ 1882 h 2461"/>
                <a:gd name="T10" fmla="*/ 1790 w 2273"/>
                <a:gd name="T11" fmla="*/ 1978 h 2461"/>
                <a:gd name="T12" fmla="*/ 1654 w 2273"/>
                <a:gd name="T13" fmla="*/ 2066 h 2461"/>
                <a:gd name="T14" fmla="*/ 1515 w 2273"/>
                <a:gd name="T15" fmla="*/ 2146 h 2461"/>
                <a:gd name="T16" fmla="*/ 1370 w 2273"/>
                <a:gd name="T17" fmla="*/ 2217 h 2461"/>
                <a:gd name="T18" fmla="*/ 1220 w 2273"/>
                <a:gd name="T19" fmla="*/ 2280 h 2461"/>
                <a:gd name="T20" fmla="*/ 1067 w 2273"/>
                <a:gd name="T21" fmla="*/ 2334 h 2461"/>
                <a:gd name="T22" fmla="*/ 908 w 2273"/>
                <a:gd name="T23" fmla="*/ 2378 h 2461"/>
                <a:gd name="T24" fmla="*/ 746 w 2273"/>
                <a:gd name="T25" fmla="*/ 2414 h 2461"/>
                <a:gd name="T26" fmla="*/ 581 w 2273"/>
                <a:gd name="T27" fmla="*/ 2441 h 2461"/>
                <a:gd name="T28" fmla="*/ 414 w 2273"/>
                <a:gd name="T29" fmla="*/ 2456 h 2461"/>
                <a:gd name="T30" fmla="*/ 243 w 2273"/>
                <a:gd name="T31" fmla="*/ 2461 h 2461"/>
                <a:gd name="T32" fmla="*/ 121 w 2273"/>
                <a:gd name="T33" fmla="*/ 2458 h 2461"/>
                <a:gd name="T34" fmla="*/ 0 w 2273"/>
                <a:gd name="T35" fmla="*/ 2449 h 2461"/>
                <a:gd name="T36" fmla="*/ 1387 w 2273"/>
                <a:gd name="T37" fmla="*/ 0 h 2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73" h="2461">
                  <a:moveTo>
                    <a:pt x="1387" y="0"/>
                  </a:moveTo>
                  <a:lnTo>
                    <a:pt x="2273" y="1554"/>
                  </a:lnTo>
                  <a:lnTo>
                    <a:pt x="2161" y="1671"/>
                  </a:lnTo>
                  <a:lnTo>
                    <a:pt x="2044" y="1779"/>
                  </a:lnTo>
                  <a:lnTo>
                    <a:pt x="1920" y="1882"/>
                  </a:lnTo>
                  <a:lnTo>
                    <a:pt x="1790" y="1978"/>
                  </a:lnTo>
                  <a:lnTo>
                    <a:pt x="1654" y="2066"/>
                  </a:lnTo>
                  <a:lnTo>
                    <a:pt x="1515" y="2146"/>
                  </a:lnTo>
                  <a:lnTo>
                    <a:pt x="1370" y="2217"/>
                  </a:lnTo>
                  <a:lnTo>
                    <a:pt x="1220" y="2280"/>
                  </a:lnTo>
                  <a:lnTo>
                    <a:pt x="1067" y="2334"/>
                  </a:lnTo>
                  <a:lnTo>
                    <a:pt x="908" y="2378"/>
                  </a:lnTo>
                  <a:lnTo>
                    <a:pt x="746" y="2414"/>
                  </a:lnTo>
                  <a:lnTo>
                    <a:pt x="581" y="2441"/>
                  </a:lnTo>
                  <a:lnTo>
                    <a:pt x="414" y="2456"/>
                  </a:lnTo>
                  <a:lnTo>
                    <a:pt x="243" y="2461"/>
                  </a:lnTo>
                  <a:lnTo>
                    <a:pt x="121" y="2458"/>
                  </a:lnTo>
                  <a:lnTo>
                    <a:pt x="0" y="2449"/>
                  </a:lnTo>
                  <a:lnTo>
                    <a:pt x="13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63" name="Freeform 314">
            <a:extLst>
              <a:ext uri="{FF2B5EF4-FFF2-40B4-BE49-F238E27FC236}">
                <a16:creationId xmlns:a16="http://schemas.microsoft.com/office/drawing/2014/main" id="{F920F8FF-E285-4227-8DCA-23EC6A89688C}"/>
              </a:ext>
            </a:extLst>
          </p:cNvPr>
          <p:cNvSpPr>
            <a:spLocks noChangeAspect="1"/>
          </p:cNvSpPr>
          <p:nvPr/>
        </p:nvSpPr>
        <p:spPr bwMode="auto">
          <a:xfrm>
            <a:off x="1427836" y="2079362"/>
            <a:ext cx="479028" cy="548640"/>
          </a:xfrm>
          <a:custGeom>
            <a:avLst/>
            <a:gdLst>
              <a:gd name="T0" fmla="*/ 3948 w 3948"/>
              <a:gd name="T1" fmla="*/ 0 h 4523"/>
              <a:gd name="T2" fmla="*/ 3945 w 3948"/>
              <a:gd name="T3" fmla="*/ 3131 h 4523"/>
              <a:gd name="T4" fmla="*/ 3915 w 3948"/>
              <a:gd name="T5" fmla="*/ 3287 h 4523"/>
              <a:gd name="T6" fmla="*/ 3856 w 3948"/>
              <a:gd name="T7" fmla="*/ 3428 h 4523"/>
              <a:gd name="T8" fmla="*/ 3771 w 3948"/>
              <a:gd name="T9" fmla="*/ 3555 h 4523"/>
              <a:gd name="T10" fmla="*/ 3664 w 3948"/>
              <a:gd name="T11" fmla="*/ 3662 h 4523"/>
              <a:gd name="T12" fmla="*/ 3539 w 3948"/>
              <a:gd name="T13" fmla="*/ 3748 h 4523"/>
              <a:gd name="T14" fmla="*/ 3398 w 3948"/>
              <a:gd name="T15" fmla="*/ 3810 h 4523"/>
              <a:gd name="T16" fmla="*/ 3244 w 3948"/>
              <a:gd name="T17" fmla="*/ 3841 h 4523"/>
              <a:gd name="T18" fmla="*/ 3083 w 3948"/>
              <a:gd name="T19" fmla="*/ 3841 h 4523"/>
              <a:gd name="T20" fmla="*/ 2929 w 3948"/>
              <a:gd name="T21" fmla="*/ 3810 h 4523"/>
              <a:gd name="T22" fmla="*/ 2787 w 3948"/>
              <a:gd name="T23" fmla="*/ 3750 h 4523"/>
              <a:gd name="T24" fmla="*/ 2663 w 3948"/>
              <a:gd name="T25" fmla="*/ 3665 h 4523"/>
              <a:gd name="T26" fmla="*/ 2556 w 3948"/>
              <a:gd name="T27" fmla="*/ 3558 h 4523"/>
              <a:gd name="T28" fmla="*/ 2471 w 3948"/>
              <a:gd name="T29" fmla="*/ 3433 h 4523"/>
              <a:gd name="T30" fmla="*/ 2412 w 3948"/>
              <a:gd name="T31" fmla="*/ 3291 h 4523"/>
              <a:gd name="T32" fmla="*/ 2381 w 3948"/>
              <a:gd name="T33" fmla="*/ 3138 h 4523"/>
              <a:gd name="T34" fmla="*/ 2381 w 3948"/>
              <a:gd name="T35" fmla="*/ 2977 h 4523"/>
              <a:gd name="T36" fmla="*/ 2412 w 3948"/>
              <a:gd name="T37" fmla="*/ 2824 h 4523"/>
              <a:gd name="T38" fmla="*/ 2471 w 3948"/>
              <a:gd name="T39" fmla="*/ 2683 h 4523"/>
              <a:gd name="T40" fmla="*/ 2556 w 3948"/>
              <a:gd name="T41" fmla="*/ 2557 h 4523"/>
              <a:gd name="T42" fmla="*/ 2663 w 3948"/>
              <a:gd name="T43" fmla="*/ 2450 h 4523"/>
              <a:gd name="T44" fmla="*/ 2787 w 3948"/>
              <a:gd name="T45" fmla="*/ 2366 h 4523"/>
              <a:gd name="T46" fmla="*/ 2929 w 3948"/>
              <a:gd name="T47" fmla="*/ 2306 h 4523"/>
              <a:gd name="T48" fmla="*/ 3083 w 3948"/>
              <a:gd name="T49" fmla="*/ 2275 h 4523"/>
              <a:gd name="T50" fmla="*/ 3237 w 3948"/>
              <a:gd name="T51" fmla="*/ 2275 h 4523"/>
              <a:gd name="T52" fmla="*/ 3379 w 3948"/>
              <a:gd name="T53" fmla="*/ 2302 h 4523"/>
              <a:gd name="T54" fmla="*/ 3510 w 3948"/>
              <a:gd name="T55" fmla="*/ 2353 h 4523"/>
              <a:gd name="T56" fmla="*/ 3572 w 3948"/>
              <a:gd name="T57" fmla="*/ 1041 h 4523"/>
              <a:gd name="T58" fmla="*/ 1572 w 3948"/>
              <a:gd name="T59" fmla="*/ 3737 h 4523"/>
              <a:gd name="T60" fmla="*/ 1557 w 3948"/>
              <a:gd name="T61" fmla="*/ 3895 h 4523"/>
              <a:gd name="T62" fmla="*/ 1511 w 3948"/>
              <a:gd name="T63" fmla="*/ 4044 h 4523"/>
              <a:gd name="T64" fmla="*/ 1438 w 3948"/>
              <a:gd name="T65" fmla="*/ 4178 h 4523"/>
              <a:gd name="T66" fmla="*/ 1343 w 3948"/>
              <a:gd name="T67" fmla="*/ 4294 h 4523"/>
              <a:gd name="T68" fmla="*/ 1226 w 3948"/>
              <a:gd name="T69" fmla="*/ 4389 h 4523"/>
              <a:gd name="T70" fmla="*/ 1092 w 3948"/>
              <a:gd name="T71" fmla="*/ 4462 h 4523"/>
              <a:gd name="T72" fmla="*/ 945 w 3948"/>
              <a:gd name="T73" fmla="*/ 4508 h 4523"/>
              <a:gd name="T74" fmla="*/ 787 w 3948"/>
              <a:gd name="T75" fmla="*/ 4523 h 4523"/>
              <a:gd name="T76" fmla="*/ 628 w 3948"/>
              <a:gd name="T77" fmla="*/ 4508 h 4523"/>
              <a:gd name="T78" fmla="*/ 480 w 3948"/>
              <a:gd name="T79" fmla="*/ 4462 h 4523"/>
              <a:gd name="T80" fmla="*/ 348 w 3948"/>
              <a:gd name="T81" fmla="*/ 4389 h 4523"/>
              <a:gd name="T82" fmla="*/ 231 w 3948"/>
              <a:gd name="T83" fmla="*/ 4294 h 4523"/>
              <a:gd name="T84" fmla="*/ 135 w 3948"/>
              <a:gd name="T85" fmla="*/ 4177 h 4523"/>
              <a:gd name="T86" fmla="*/ 62 w 3948"/>
              <a:gd name="T87" fmla="*/ 4044 h 4523"/>
              <a:gd name="T88" fmla="*/ 17 w 3948"/>
              <a:gd name="T89" fmla="*/ 3895 h 4523"/>
              <a:gd name="T90" fmla="*/ 0 w 3948"/>
              <a:gd name="T91" fmla="*/ 3737 h 4523"/>
              <a:gd name="T92" fmla="*/ 17 w 3948"/>
              <a:gd name="T93" fmla="*/ 3578 h 4523"/>
              <a:gd name="T94" fmla="*/ 62 w 3948"/>
              <a:gd name="T95" fmla="*/ 3431 h 4523"/>
              <a:gd name="T96" fmla="*/ 135 w 3948"/>
              <a:gd name="T97" fmla="*/ 3297 h 4523"/>
              <a:gd name="T98" fmla="*/ 231 w 3948"/>
              <a:gd name="T99" fmla="*/ 3180 h 4523"/>
              <a:gd name="T100" fmla="*/ 348 w 3948"/>
              <a:gd name="T101" fmla="*/ 3084 h 4523"/>
              <a:gd name="T102" fmla="*/ 480 w 3948"/>
              <a:gd name="T103" fmla="*/ 3011 h 4523"/>
              <a:gd name="T104" fmla="*/ 628 w 3948"/>
              <a:gd name="T105" fmla="*/ 2966 h 4523"/>
              <a:gd name="T106" fmla="*/ 787 w 3948"/>
              <a:gd name="T107" fmla="*/ 2950 h 4523"/>
              <a:gd name="T108" fmla="*/ 934 w 3948"/>
              <a:gd name="T109" fmla="*/ 2964 h 4523"/>
              <a:gd name="T110" fmla="*/ 1071 w 3948"/>
              <a:gd name="T111" fmla="*/ 3004 h 4523"/>
              <a:gd name="T112" fmla="*/ 1196 w 3948"/>
              <a:gd name="T113" fmla="*/ 3066 h 4523"/>
              <a:gd name="T114" fmla="*/ 3948 w 3948"/>
              <a:gd name="T115" fmla="*/ 0 h 4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948" h="4523">
                <a:moveTo>
                  <a:pt x="3948" y="0"/>
                </a:moveTo>
                <a:lnTo>
                  <a:pt x="3948" y="0"/>
                </a:lnTo>
                <a:lnTo>
                  <a:pt x="3948" y="3131"/>
                </a:lnTo>
                <a:lnTo>
                  <a:pt x="3945" y="3131"/>
                </a:lnTo>
                <a:lnTo>
                  <a:pt x="3934" y="3210"/>
                </a:lnTo>
                <a:lnTo>
                  <a:pt x="3915" y="3287"/>
                </a:lnTo>
                <a:lnTo>
                  <a:pt x="3888" y="3360"/>
                </a:lnTo>
                <a:lnTo>
                  <a:pt x="3856" y="3428"/>
                </a:lnTo>
                <a:lnTo>
                  <a:pt x="3817" y="3494"/>
                </a:lnTo>
                <a:lnTo>
                  <a:pt x="3771" y="3555"/>
                </a:lnTo>
                <a:lnTo>
                  <a:pt x="3721" y="3612"/>
                </a:lnTo>
                <a:lnTo>
                  <a:pt x="3664" y="3662"/>
                </a:lnTo>
                <a:lnTo>
                  <a:pt x="3605" y="3710"/>
                </a:lnTo>
                <a:lnTo>
                  <a:pt x="3539" y="3748"/>
                </a:lnTo>
                <a:lnTo>
                  <a:pt x="3471" y="3782"/>
                </a:lnTo>
                <a:lnTo>
                  <a:pt x="3398" y="3810"/>
                </a:lnTo>
                <a:lnTo>
                  <a:pt x="3322" y="3828"/>
                </a:lnTo>
                <a:lnTo>
                  <a:pt x="3244" y="3841"/>
                </a:lnTo>
                <a:lnTo>
                  <a:pt x="3162" y="3845"/>
                </a:lnTo>
                <a:lnTo>
                  <a:pt x="3083" y="3841"/>
                </a:lnTo>
                <a:lnTo>
                  <a:pt x="3004" y="3830"/>
                </a:lnTo>
                <a:lnTo>
                  <a:pt x="2929" y="3810"/>
                </a:lnTo>
                <a:lnTo>
                  <a:pt x="2857" y="3782"/>
                </a:lnTo>
                <a:lnTo>
                  <a:pt x="2787" y="3750"/>
                </a:lnTo>
                <a:lnTo>
                  <a:pt x="2723" y="3711"/>
                </a:lnTo>
                <a:lnTo>
                  <a:pt x="2663" y="3665"/>
                </a:lnTo>
                <a:lnTo>
                  <a:pt x="2606" y="3614"/>
                </a:lnTo>
                <a:lnTo>
                  <a:pt x="2556" y="3558"/>
                </a:lnTo>
                <a:lnTo>
                  <a:pt x="2511" y="3498"/>
                </a:lnTo>
                <a:lnTo>
                  <a:pt x="2471" y="3433"/>
                </a:lnTo>
                <a:lnTo>
                  <a:pt x="2438" y="3364"/>
                </a:lnTo>
                <a:lnTo>
                  <a:pt x="2412" y="3291"/>
                </a:lnTo>
                <a:lnTo>
                  <a:pt x="2392" y="3216"/>
                </a:lnTo>
                <a:lnTo>
                  <a:pt x="2381" y="3138"/>
                </a:lnTo>
                <a:lnTo>
                  <a:pt x="2377" y="3057"/>
                </a:lnTo>
                <a:lnTo>
                  <a:pt x="2381" y="2977"/>
                </a:lnTo>
                <a:lnTo>
                  <a:pt x="2392" y="2899"/>
                </a:lnTo>
                <a:lnTo>
                  <a:pt x="2412" y="2824"/>
                </a:lnTo>
                <a:lnTo>
                  <a:pt x="2438" y="2751"/>
                </a:lnTo>
                <a:lnTo>
                  <a:pt x="2471" y="2683"/>
                </a:lnTo>
                <a:lnTo>
                  <a:pt x="2511" y="2617"/>
                </a:lnTo>
                <a:lnTo>
                  <a:pt x="2556" y="2557"/>
                </a:lnTo>
                <a:lnTo>
                  <a:pt x="2606" y="2502"/>
                </a:lnTo>
                <a:lnTo>
                  <a:pt x="2663" y="2450"/>
                </a:lnTo>
                <a:lnTo>
                  <a:pt x="2723" y="2405"/>
                </a:lnTo>
                <a:lnTo>
                  <a:pt x="2787" y="2366"/>
                </a:lnTo>
                <a:lnTo>
                  <a:pt x="2857" y="2333"/>
                </a:lnTo>
                <a:lnTo>
                  <a:pt x="2929" y="2306"/>
                </a:lnTo>
                <a:lnTo>
                  <a:pt x="3004" y="2286"/>
                </a:lnTo>
                <a:lnTo>
                  <a:pt x="3083" y="2275"/>
                </a:lnTo>
                <a:lnTo>
                  <a:pt x="3162" y="2270"/>
                </a:lnTo>
                <a:lnTo>
                  <a:pt x="3237" y="2275"/>
                </a:lnTo>
                <a:lnTo>
                  <a:pt x="3309" y="2285"/>
                </a:lnTo>
                <a:lnTo>
                  <a:pt x="3379" y="2302"/>
                </a:lnTo>
                <a:lnTo>
                  <a:pt x="3446" y="2325"/>
                </a:lnTo>
                <a:lnTo>
                  <a:pt x="3510" y="2353"/>
                </a:lnTo>
                <a:lnTo>
                  <a:pt x="3572" y="2387"/>
                </a:lnTo>
                <a:lnTo>
                  <a:pt x="3572" y="1041"/>
                </a:lnTo>
                <a:lnTo>
                  <a:pt x="1572" y="1616"/>
                </a:lnTo>
                <a:lnTo>
                  <a:pt x="1572" y="3737"/>
                </a:lnTo>
                <a:lnTo>
                  <a:pt x="1568" y="3818"/>
                </a:lnTo>
                <a:lnTo>
                  <a:pt x="1557" y="3895"/>
                </a:lnTo>
                <a:lnTo>
                  <a:pt x="1537" y="3971"/>
                </a:lnTo>
                <a:lnTo>
                  <a:pt x="1511" y="4044"/>
                </a:lnTo>
                <a:lnTo>
                  <a:pt x="1477" y="4112"/>
                </a:lnTo>
                <a:lnTo>
                  <a:pt x="1438" y="4178"/>
                </a:lnTo>
                <a:lnTo>
                  <a:pt x="1393" y="4238"/>
                </a:lnTo>
                <a:lnTo>
                  <a:pt x="1343" y="4294"/>
                </a:lnTo>
                <a:lnTo>
                  <a:pt x="1286" y="4345"/>
                </a:lnTo>
                <a:lnTo>
                  <a:pt x="1226" y="4389"/>
                </a:lnTo>
                <a:lnTo>
                  <a:pt x="1162" y="4429"/>
                </a:lnTo>
                <a:lnTo>
                  <a:pt x="1092" y="4462"/>
                </a:lnTo>
                <a:lnTo>
                  <a:pt x="1021" y="4489"/>
                </a:lnTo>
                <a:lnTo>
                  <a:pt x="945" y="4508"/>
                </a:lnTo>
                <a:lnTo>
                  <a:pt x="867" y="4521"/>
                </a:lnTo>
                <a:lnTo>
                  <a:pt x="787" y="4523"/>
                </a:lnTo>
                <a:lnTo>
                  <a:pt x="707" y="4521"/>
                </a:lnTo>
                <a:lnTo>
                  <a:pt x="628" y="4508"/>
                </a:lnTo>
                <a:lnTo>
                  <a:pt x="553" y="4489"/>
                </a:lnTo>
                <a:lnTo>
                  <a:pt x="480" y="4462"/>
                </a:lnTo>
                <a:lnTo>
                  <a:pt x="412" y="4429"/>
                </a:lnTo>
                <a:lnTo>
                  <a:pt x="348" y="4389"/>
                </a:lnTo>
                <a:lnTo>
                  <a:pt x="286" y="4345"/>
                </a:lnTo>
                <a:lnTo>
                  <a:pt x="231" y="4294"/>
                </a:lnTo>
                <a:lnTo>
                  <a:pt x="179" y="4238"/>
                </a:lnTo>
                <a:lnTo>
                  <a:pt x="135" y="4177"/>
                </a:lnTo>
                <a:lnTo>
                  <a:pt x="95" y="4112"/>
                </a:lnTo>
                <a:lnTo>
                  <a:pt x="62" y="4044"/>
                </a:lnTo>
                <a:lnTo>
                  <a:pt x="35" y="3971"/>
                </a:lnTo>
                <a:lnTo>
                  <a:pt x="17" y="3895"/>
                </a:lnTo>
                <a:lnTo>
                  <a:pt x="4" y="3817"/>
                </a:lnTo>
                <a:lnTo>
                  <a:pt x="0" y="3737"/>
                </a:lnTo>
                <a:lnTo>
                  <a:pt x="4" y="3657"/>
                </a:lnTo>
                <a:lnTo>
                  <a:pt x="17" y="3578"/>
                </a:lnTo>
                <a:lnTo>
                  <a:pt x="35" y="3503"/>
                </a:lnTo>
                <a:lnTo>
                  <a:pt x="62" y="3431"/>
                </a:lnTo>
                <a:lnTo>
                  <a:pt x="95" y="3361"/>
                </a:lnTo>
                <a:lnTo>
                  <a:pt x="135" y="3297"/>
                </a:lnTo>
                <a:lnTo>
                  <a:pt x="179" y="3237"/>
                </a:lnTo>
                <a:lnTo>
                  <a:pt x="231" y="3180"/>
                </a:lnTo>
                <a:lnTo>
                  <a:pt x="286" y="3130"/>
                </a:lnTo>
                <a:lnTo>
                  <a:pt x="348" y="3084"/>
                </a:lnTo>
                <a:lnTo>
                  <a:pt x="412" y="3046"/>
                </a:lnTo>
                <a:lnTo>
                  <a:pt x="480" y="3011"/>
                </a:lnTo>
                <a:lnTo>
                  <a:pt x="553" y="2986"/>
                </a:lnTo>
                <a:lnTo>
                  <a:pt x="628" y="2966"/>
                </a:lnTo>
                <a:lnTo>
                  <a:pt x="707" y="2954"/>
                </a:lnTo>
                <a:lnTo>
                  <a:pt x="787" y="2950"/>
                </a:lnTo>
                <a:lnTo>
                  <a:pt x="861" y="2953"/>
                </a:lnTo>
                <a:lnTo>
                  <a:pt x="934" y="2964"/>
                </a:lnTo>
                <a:lnTo>
                  <a:pt x="1003" y="2981"/>
                </a:lnTo>
                <a:lnTo>
                  <a:pt x="1071" y="3004"/>
                </a:lnTo>
                <a:lnTo>
                  <a:pt x="1135" y="3033"/>
                </a:lnTo>
                <a:lnTo>
                  <a:pt x="1196" y="3066"/>
                </a:lnTo>
                <a:lnTo>
                  <a:pt x="1196" y="791"/>
                </a:lnTo>
                <a:lnTo>
                  <a:pt x="394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nvGrpSpPr>
          <p:cNvPr id="64" name="Группа 365">
            <a:extLst>
              <a:ext uri="{FF2B5EF4-FFF2-40B4-BE49-F238E27FC236}">
                <a16:creationId xmlns:a16="http://schemas.microsoft.com/office/drawing/2014/main" id="{C9C9703D-C230-45A2-BEA3-E5704DFF6A2F}"/>
              </a:ext>
            </a:extLst>
          </p:cNvPr>
          <p:cNvGrpSpPr>
            <a:grpSpLocks noChangeAspect="1"/>
          </p:cNvGrpSpPr>
          <p:nvPr/>
        </p:nvGrpSpPr>
        <p:grpSpPr>
          <a:xfrm>
            <a:off x="4319767" y="2079362"/>
            <a:ext cx="657049" cy="548640"/>
            <a:chOff x="5824538" y="3263900"/>
            <a:chExt cx="3636963" cy="3036887"/>
          </a:xfrm>
          <a:solidFill>
            <a:schemeClr val="bg1"/>
          </a:solidFill>
        </p:grpSpPr>
        <p:sp>
          <p:nvSpPr>
            <p:cNvPr id="65" name="Freeform 326">
              <a:extLst>
                <a:ext uri="{FF2B5EF4-FFF2-40B4-BE49-F238E27FC236}">
                  <a16:creationId xmlns:a16="http://schemas.microsoft.com/office/drawing/2014/main" id="{82287E24-A622-425A-BC8D-60749CC74BA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6" name="Freeform 327">
              <a:extLst>
                <a:ext uri="{FF2B5EF4-FFF2-40B4-BE49-F238E27FC236}">
                  <a16:creationId xmlns:a16="http://schemas.microsoft.com/office/drawing/2014/main" id="{2DD2B954-C260-4A50-936B-AD9ADB102B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67" name="Freeform 332">
            <a:extLst>
              <a:ext uri="{FF2B5EF4-FFF2-40B4-BE49-F238E27FC236}">
                <a16:creationId xmlns:a16="http://schemas.microsoft.com/office/drawing/2014/main" id="{A70979F6-32E7-4D7A-BD82-C8E0D5FFD92A}"/>
              </a:ext>
            </a:extLst>
          </p:cNvPr>
          <p:cNvSpPr>
            <a:spLocks noChangeAspect="1"/>
          </p:cNvSpPr>
          <p:nvPr/>
        </p:nvSpPr>
        <p:spPr bwMode="auto">
          <a:xfrm>
            <a:off x="7224708" y="2048330"/>
            <a:ext cx="561460" cy="548640"/>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13" name="TextBox 112">
            <a:extLst>
              <a:ext uri="{FF2B5EF4-FFF2-40B4-BE49-F238E27FC236}">
                <a16:creationId xmlns:a16="http://schemas.microsoft.com/office/drawing/2014/main" id="{AAA59109-F3A5-4992-A54C-EB9FB3D5600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114" name="Text Box 10">
            <a:extLst>
              <a:ext uri="{FF2B5EF4-FFF2-40B4-BE49-F238E27FC236}">
                <a16:creationId xmlns:a16="http://schemas.microsoft.com/office/drawing/2014/main" id="{423E8CBC-3351-457C-99DE-A6601DB9FE62}"/>
              </a:ext>
            </a:extLst>
          </p:cNvPr>
          <p:cNvSpPr txBox="1">
            <a:spLocks noChangeArrowheads="1"/>
          </p:cNvSpPr>
          <p:nvPr/>
        </p:nvSpPr>
        <p:spPr bwMode="auto">
          <a:xfrm>
            <a:off x="494925" y="5247885"/>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5" name="Text Box 10">
            <a:extLst>
              <a:ext uri="{FF2B5EF4-FFF2-40B4-BE49-F238E27FC236}">
                <a16:creationId xmlns:a16="http://schemas.microsoft.com/office/drawing/2014/main" id="{957C7E27-8C21-4914-8EDA-1C3F191CBB26}"/>
              </a:ext>
            </a:extLst>
          </p:cNvPr>
          <p:cNvSpPr txBox="1">
            <a:spLocks noChangeArrowheads="1"/>
          </p:cNvSpPr>
          <p:nvPr/>
        </p:nvSpPr>
        <p:spPr bwMode="auto">
          <a:xfrm>
            <a:off x="3368298" y="5242738"/>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6" name="Text Box 10">
            <a:extLst>
              <a:ext uri="{FF2B5EF4-FFF2-40B4-BE49-F238E27FC236}">
                <a16:creationId xmlns:a16="http://schemas.microsoft.com/office/drawing/2014/main" id="{0D194055-B9DF-4124-BD25-C6D907478446}"/>
              </a:ext>
            </a:extLst>
          </p:cNvPr>
          <p:cNvSpPr txBox="1">
            <a:spLocks noChangeArrowheads="1"/>
          </p:cNvSpPr>
          <p:nvPr/>
        </p:nvSpPr>
        <p:spPr bwMode="auto">
          <a:xfrm>
            <a:off x="6253311" y="5227390"/>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7" name="Text Box 10">
            <a:extLst>
              <a:ext uri="{FF2B5EF4-FFF2-40B4-BE49-F238E27FC236}">
                <a16:creationId xmlns:a16="http://schemas.microsoft.com/office/drawing/2014/main" id="{49745EA9-C4B3-4F89-9BAA-F5A8D6F23EB8}"/>
              </a:ext>
            </a:extLst>
          </p:cNvPr>
          <p:cNvSpPr txBox="1">
            <a:spLocks noChangeArrowheads="1"/>
          </p:cNvSpPr>
          <p:nvPr/>
        </p:nvSpPr>
        <p:spPr bwMode="auto">
          <a:xfrm>
            <a:off x="9037286" y="5223059"/>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212431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3"/>
                                        </p:tgtEl>
                                        <p:attrNameLst>
                                          <p:attrName>style.visibility</p:attrName>
                                        </p:attrNameLst>
                                      </p:cBhvr>
                                      <p:to>
                                        <p:strVal val="visible"/>
                                      </p:to>
                                    </p:set>
                                    <p:animEffect transition="in" filter="wipe(left)">
                                      <p:cBhvr>
                                        <p:cTn id="7" dur="500"/>
                                        <p:tgtEl>
                                          <p:spTgt spid="113"/>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randombar(horizontal)">
                                      <p:cBhvr>
                                        <p:cTn id="11" dur="500"/>
                                        <p:tgtEl>
                                          <p:spTgt spid="5"/>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 calcmode="lin" valueType="num">
                                      <p:cBhvr>
                                        <p:cTn id="15" dur="500" fill="hold"/>
                                        <p:tgtEl>
                                          <p:spTgt spid="63"/>
                                        </p:tgtEl>
                                        <p:attrNameLst>
                                          <p:attrName>ppt_w</p:attrName>
                                        </p:attrNameLst>
                                      </p:cBhvr>
                                      <p:tavLst>
                                        <p:tav tm="0">
                                          <p:val>
                                            <p:fltVal val="0"/>
                                          </p:val>
                                        </p:tav>
                                        <p:tav tm="100000">
                                          <p:val>
                                            <p:strVal val="#ppt_w"/>
                                          </p:val>
                                        </p:tav>
                                      </p:tavLst>
                                    </p:anim>
                                    <p:anim calcmode="lin" valueType="num">
                                      <p:cBhvr>
                                        <p:cTn id="16" dur="500" fill="hold"/>
                                        <p:tgtEl>
                                          <p:spTgt spid="63"/>
                                        </p:tgtEl>
                                        <p:attrNameLst>
                                          <p:attrName>ppt_h</p:attrName>
                                        </p:attrNameLst>
                                      </p:cBhvr>
                                      <p:tavLst>
                                        <p:tav tm="0">
                                          <p:val>
                                            <p:fltVal val="0"/>
                                          </p:val>
                                        </p:tav>
                                        <p:tav tm="100000">
                                          <p:val>
                                            <p:strVal val="#ppt_h"/>
                                          </p:val>
                                        </p:tav>
                                      </p:tavLst>
                                    </p:anim>
                                    <p:animEffect transition="in" filter="fade">
                                      <p:cBhvr>
                                        <p:cTn id="17" dur="500"/>
                                        <p:tgtEl>
                                          <p:spTgt spid="63"/>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fade">
                                      <p:cBhvr>
                                        <p:cTn id="21" dur="1000"/>
                                        <p:tgtEl>
                                          <p:spTgt spid="114"/>
                                        </p:tgtEl>
                                      </p:cBhvr>
                                    </p:animEffect>
                                    <p:anim calcmode="lin" valueType="num">
                                      <p:cBhvr>
                                        <p:cTn id="22" dur="1000" fill="hold"/>
                                        <p:tgtEl>
                                          <p:spTgt spid="114"/>
                                        </p:tgtEl>
                                        <p:attrNameLst>
                                          <p:attrName>ppt_x</p:attrName>
                                        </p:attrNameLst>
                                      </p:cBhvr>
                                      <p:tavLst>
                                        <p:tav tm="0">
                                          <p:val>
                                            <p:strVal val="#ppt_x"/>
                                          </p:val>
                                        </p:tav>
                                        <p:tav tm="100000">
                                          <p:val>
                                            <p:strVal val="#ppt_x"/>
                                          </p:val>
                                        </p:tav>
                                      </p:tavLst>
                                    </p:anim>
                                    <p:anim calcmode="lin" valueType="num">
                                      <p:cBhvr>
                                        <p:cTn id="23" dur="1000" fill="hold"/>
                                        <p:tgtEl>
                                          <p:spTgt spid="11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4" presetClass="entr" presetSubtype="10" fill="hold"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randombar(horizontal)">
                                      <p:cBhvr>
                                        <p:cTn id="27" dur="500"/>
                                        <p:tgtEl>
                                          <p:spTgt spid="17"/>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 calcmode="lin" valueType="num">
                                      <p:cBhvr>
                                        <p:cTn id="31" dur="500" fill="hold"/>
                                        <p:tgtEl>
                                          <p:spTgt spid="64"/>
                                        </p:tgtEl>
                                        <p:attrNameLst>
                                          <p:attrName>ppt_w</p:attrName>
                                        </p:attrNameLst>
                                      </p:cBhvr>
                                      <p:tavLst>
                                        <p:tav tm="0">
                                          <p:val>
                                            <p:fltVal val="0"/>
                                          </p:val>
                                        </p:tav>
                                        <p:tav tm="100000">
                                          <p:val>
                                            <p:strVal val="#ppt_w"/>
                                          </p:val>
                                        </p:tav>
                                      </p:tavLst>
                                    </p:anim>
                                    <p:anim calcmode="lin" valueType="num">
                                      <p:cBhvr>
                                        <p:cTn id="32" dur="500" fill="hold"/>
                                        <p:tgtEl>
                                          <p:spTgt spid="64"/>
                                        </p:tgtEl>
                                        <p:attrNameLst>
                                          <p:attrName>ppt_h</p:attrName>
                                        </p:attrNameLst>
                                      </p:cBhvr>
                                      <p:tavLst>
                                        <p:tav tm="0">
                                          <p:val>
                                            <p:fltVal val="0"/>
                                          </p:val>
                                        </p:tav>
                                        <p:tav tm="100000">
                                          <p:val>
                                            <p:strVal val="#ppt_h"/>
                                          </p:val>
                                        </p:tav>
                                      </p:tavLst>
                                    </p:anim>
                                    <p:animEffect transition="in" filter="fade">
                                      <p:cBhvr>
                                        <p:cTn id="33" dur="500"/>
                                        <p:tgtEl>
                                          <p:spTgt spid="64"/>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15"/>
                                        </p:tgtEl>
                                        <p:attrNameLst>
                                          <p:attrName>style.visibility</p:attrName>
                                        </p:attrNameLst>
                                      </p:cBhvr>
                                      <p:to>
                                        <p:strVal val="visible"/>
                                      </p:to>
                                    </p:set>
                                    <p:animEffect transition="in" filter="fade">
                                      <p:cBhvr>
                                        <p:cTn id="37" dur="1000"/>
                                        <p:tgtEl>
                                          <p:spTgt spid="115"/>
                                        </p:tgtEl>
                                      </p:cBhvr>
                                    </p:animEffect>
                                    <p:anim calcmode="lin" valueType="num">
                                      <p:cBhvr>
                                        <p:cTn id="38" dur="1000" fill="hold"/>
                                        <p:tgtEl>
                                          <p:spTgt spid="115"/>
                                        </p:tgtEl>
                                        <p:attrNameLst>
                                          <p:attrName>ppt_x</p:attrName>
                                        </p:attrNameLst>
                                      </p:cBhvr>
                                      <p:tavLst>
                                        <p:tav tm="0">
                                          <p:val>
                                            <p:strVal val="#ppt_x"/>
                                          </p:val>
                                        </p:tav>
                                        <p:tav tm="100000">
                                          <p:val>
                                            <p:strVal val="#ppt_x"/>
                                          </p:val>
                                        </p:tav>
                                      </p:tavLst>
                                    </p:anim>
                                    <p:anim calcmode="lin" valueType="num">
                                      <p:cBhvr>
                                        <p:cTn id="39" dur="1000" fill="hold"/>
                                        <p:tgtEl>
                                          <p:spTgt spid="115"/>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4" presetClass="entr" presetSubtype="10" fill="hold"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randombar(horizontal)">
                                      <p:cBhvr>
                                        <p:cTn id="43" dur="500"/>
                                        <p:tgtEl>
                                          <p:spTgt spid="18"/>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116"/>
                                        </p:tgtEl>
                                        <p:attrNameLst>
                                          <p:attrName>style.visibility</p:attrName>
                                        </p:attrNameLst>
                                      </p:cBhvr>
                                      <p:to>
                                        <p:strVal val="visible"/>
                                      </p:to>
                                    </p:set>
                                    <p:animEffect transition="in" filter="fade">
                                      <p:cBhvr>
                                        <p:cTn id="53" dur="1000"/>
                                        <p:tgtEl>
                                          <p:spTgt spid="116"/>
                                        </p:tgtEl>
                                      </p:cBhvr>
                                    </p:animEffect>
                                    <p:anim calcmode="lin" valueType="num">
                                      <p:cBhvr>
                                        <p:cTn id="54" dur="1000" fill="hold"/>
                                        <p:tgtEl>
                                          <p:spTgt spid="116"/>
                                        </p:tgtEl>
                                        <p:attrNameLst>
                                          <p:attrName>ppt_x</p:attrName>
                                        </p:attrNameLst>
                                      </p:cBhvr>
                                      <p:tavLst>
                                        <p:tav tm="0">
                                          <p:val>
                                            <p:strVal val="#ppt_x"/>
                                          </p:val>
                                        </p:tav>
                                        <p:tav tm="100000">
                                          <p:val>
                                            <p:strVal val="#ppt_x"/>
                                          </p:val>
                                        </p:tav>
                                      </p:tavLst>
                                    </p:anim>
                                    <p:anim calcmode="lin" valueType="num">
                                      <p:cBhvr>
                                        <p:cTn id="55" dur="1000" fill="hold"/>
                                        <p:tgtEl>
                                          <p:spTgt spid="116"/>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4" presetClass="entr" presetSubtype="10" fill="hold" nodeType="afterEffect">
                                  <p:stCondLst>
                                    <p:cond delay="0"/>
                                  </p:stCondLst>
                                  <p:childTnLst>
                                    <p:set>
                                      <p:cBhvr>
                                        <p:cTn id="58" dur="1" fill="hold">
                                          <p:stCondLst>
                                            <p:cond delay="0"/>
                                          </p:stCondLst>
                                        </p:cTn>
                                        <p:tgtEl>
                                          <p:spTgt spid="28"/>
                                        </p:tgtEl>
                                        <p:attrNameLst>
                                          <p:attrName>style.visibility</p:attrName>
                                        </p:attrNameLst>
                                      </p:cBhvr>
                                      <p:to>
                                        <p:strVal val="visible"/>
                                      </p:to>
                                    </p:set>
                                    <p:animEffect transition="in" filter="randombar(horizontal)">
                                      <p:cBhvr>
                                        <p:cTn id="59" dur="500"/>
                                        <p:tgtEl>
                                          <p:spTgt spid="28"/>
                                        </p:tgtEl>
                                      </p:cBhvr>
                                    </p:animEffect>
                                  </p:childTnLst>
                                </p:cTn>
                              </p:par>
                            </p:childTnLst>
                          </p:cTn>
                        </p:par>
                        <p:par>
                          <p:cTn id="60" fill="hold">
                            <p:stCondLst>
                              <p:cond delay="7000"/>
                            </p:stCondLst>
                            <p:childTnLst>
                              <p:par>
                                <p:cTn id="61" presetID="53" presetClass="entr" presetSubtype="16"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500" fill="hold"/>
                                        <p:tgtEl>
                                          <p:spTgt spid="56"/>
                                        </p:tgtEl>
                                        <p:attrNameLst>
                                          <p:attrName>ppt_w</p:attrName>
                                        </p:attrNameLst>
                                      </p:cBhvr>
                                      <p:tavLst>
                                        <p:tav tm="0">
                                          <p:val>
                                            <p:fltVal val="0"/>
                                          </p:val>
                                        </p:tav>
                                        <p:tav tm="100000">
                                          <p:val>
                                            <p:strVal val="#ppt_w"/>
                                          </p:val>
                                        </p:tav>
                                      </p:tavLst>
                                    </p:anim>
                                    <p:anim calcmode="lin" valueType="num">
                                      <p:cBhvr>
                                        <p:cTn id="64" dur="500" fill="hold"/>
                                        <p:tgtEl>
                                          <p:spTgt spid="56"/>
                                        </p:tgtEl>
                                        <p:attrNameLst>
                                          <p:attrName>ppt_h</p:attrName>
                                        </p:attrNameLst>
                                      </p:cBhvr>
                                      <p:tavLst>
                                        <p:tav tm="0">
                                          <p:val>
                                            <p:fltVal val="0"/>
                                          </p:val>
                                        </p:tav>
                                        <p:tav tm="100000">
                                          <p:val>
                                            <p:strVal val="#ppt_h"/>
                                          </p:val>
                                        </p:tav>
                                      </p:tavLst>
                                    </p:anim>
                                    <p:animEffect transition="in" filter="fade">
                                      <p:cBhvr>
                                        <p:cTn id="65" dur="500"/>
                                        <p:tgtEl>
                                          <p:spTgt spid="5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117"/>
                                        </p:tgtEl>
                                        <p:attrNameLst>
                                          <p:attrName>style.visibility</p:attrName>
                                        </p:attrNameLst>
                                      </p:cBhvr>
                                      <p:to>
                                        <p:strVal val="visible"/>
                                      </p:to>
                                    </p:set>
                                    <p:animEffect transition="in" filter="fade">
                                      <p:cBhvr>
                                        <p:cTn id="69" dur="1000"/>
                                        <p:tgtEl>
                                          <p:spTgt spid="117"/>
                                        </p:tgtEl>
                                      </p:cBhvr>
                                    </p:animEffect>
                                    <p:anim calcmode="lin" valueType="num">
                                      <p:cBhvr>
                                        <p:cTn id="70" dur="1000" fill="hold"/>
                                        <p:tgtEl>
                                          <p:spTgt spid="117"/>
                                        </p:tgtEl>
                                        <p:attrNameLst>
                                          <p:attrName>ppt_x</p:attrName>
                                        </p:attrNameLst>
                                      </p:cBhvr>
                                      <p:tavLst>
                                        <p:tav tm="0">
                                          <p:val>
                                            <p:strVal val="#ppt_x"/>
                                          </p:val>
                                        </p:tav>
                                        <p:tav tm="100000">
                                          <p:val>
                                            <p:strVal val="#ppt_x"/>
                                          </p:val>
                                        </p:tav>
                                      </p:tavLst>
                                    </p:anim>
                                    <p:anim calcmode="lin" valueType="num">
                                      <p:cBhvr>
                                        <p:cTn id="71" dur="1000" fill="hold"/>
                                        <p:tgtEl>
                                          <p:spTgt spid="1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67" grpId="0" animBg="1"/>
      <p:bldP spid="113" grpId="0"/>
      <p:bldP spid="114" grpId="0"/>
      <p:bldP spid="115" grpId="0"/>
      <p:bldP spid="116" grpId="0"/>
      <p:bldP spid="11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1770</TotalTime>
  <Words>6722</Words>
  <Application>Microsoft Office PowerPoint</Application>
  <PresentationFormat>Widescreen</PresentationFormat>
  <Paragraphs>625</Paragraphs>
  <Slides>46</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46</vt:i4>
      </vt:variant>
    </vt:vector>
  </HeadingPairs>
  <TitlesOfParts>
    <vt:vector size="56" baseType="lpstr">
      <vt:lpstr>Arial</vt:lpstr>
      <vt:lpstr>Calibri</vt:lpstr>
      <vt:lpstr>Calibri Light</vt:lpstr>
      <vt:lpstr>Candara</vt:lpstr>
      <vt:lpstr>Estrangelo Edessa</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373</cp:revision>
  <dcterms:created xsi:type="dcterms:W3CDTF">2016-09-28T22:08:47Z</dcterms:created>
  <dcterms:modified xsi:type="dcterms:W3CDTF">2018-10-07T18:45:41Z</dcterms:modified>
</cp:coreProperties>
</file>