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936" r:id="rId3"/>
    <p:sldId id="513" r:id="rId4"/>
    <p:sldId id="1085" r:id="rId5"/>
    <p:sldId id="1423" r:id="rId6"/>
    <p:sldId id="1336" r:id="rId7"/>
    <p:sldId id="1174" r:id="rId8"/>
    <p:sldId id="951" r:id="rId9"/>
    <p:sldId id="1424" r:id="rId10"/>
    <p:sldId id="1319" r:id="rId11"/>
    <p:sldId id="1363" r:id="rId12"/>
    <p:sldId id="1405" r:id="rId13"/>
    <p:sldId id="1298" r:id="rId14"/>
    <p:sldId id="1166" r:id="rId15"/>
    <p:sldId id="1326" r:id="rId16"/>
    <p:sldId id="838" r:id="rId17"/>
    <p:sldId id="837" r:id="rId18"/>
    <p:sldId id="1253" r:id="rId19"/>
    <p:sldId id="922" r:id="rId20"/>
    <p:sldId id="926"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92480" y="83283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385</cp:revision>
  <dcterms:created xsi:type="dcterms:W3CDTF">2016-09-28T22:08:47Z</dcterms:created>
  <dcterms:modified xsi:type="dcterms:W3CDTF">2019-05-28T18:17:03Z</dcterms:modified>
</cp:coreProperties>
</file>