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3" r:id="rId4"/>
    <p:sldId id="451" r:id="rId5"/>
    <p:sldId id="452"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90" y="75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11897" y="5329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FE4A1E">
                <a:alpha val="40000"/>
              </a:srgbClr>
            </a:solid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3033</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602</cp:revision>
  <dcterms:created xsi:type="dcterms:W3CDTF">2016-09-28T22:08:47Z</dcterms:created>
  <dcterms:modified xsi:type="dcterms:W3CDTF">2017-04-10T22:44:25Z</dcterms:modified>
</cp:coreProperties>
</file>