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9" r:id="rId3"/>
    <p:sldId id="308" r:id="rId4"/>
    <p:sldId id="310" r:id="rId5"/>
    <p:sldId id="322" r:id="rId6"/>
    <p:sldId id="318" r:id="rId7"/>
    <p:sldId id="305" r:id="rId8"/>
    <p:sldId id="323" r:id="rId9"/>
    <p:sldId id="309" r:id="rId10"/>
    <p:sldId id="315" r:id="rId11"/>
    <p:sldId id="324" r:id="rId12"/>
    <p:sldId id="314" r:id="rId13"/>
    <p:sldId id="306" r:id="rId14"/>
    <p:sldId id="316" r:id="rId15"/>
    <p:sldId id="304" r:id="rId16"/>
    <p:sldId id="313" r:id="rId17"/>
    <p:sldId id="307" r:id="rId18"/>
    <p:sldId id="311" r:id="rId19"/>
    <p:sldId id="321" r:id="rId20"/>
    <p:sldId id="31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0" y="8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1613</TotalTime>
  <Words>3358</Words>
  <Application>Microsoft Office PowerPoint</Application>
  <PresentationFormat>Widescreen</PresentationFormat>
  <Paragraphs>287</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380</cp:revision>
  <dcterms:created xsi:type="dcterms:W3CDTF">2016-09-28T22:08:47Z</dcterms:created>
  <dcterms:modified xsi:type="dcterms:W3CDTF">2016-10-15T00:38:15Z</dcterms:modified>
</cp:coreProperties>
</file>