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7" r:id="rId6"/>
    <p:sldId id="498" r:id="rId7"/>
    <p:sldId id="499" r:id="rId8"/>
    <p:sldId id="500" r:id="rId9"/>
    <p:sldId id="504" r:id="rId10"/>
    <p:sldId id="502" r:id="rId11"/>
    <p:sldId id="503" r:id="rId12"/>
    <p:sldId id="501" r:id="rId13"/>
    <p:sldId id="507" r:id="rId14"/>
    <p:sldId id="509" r:id="rId15"/>
    <p:sldId id="508" r:id="rId16"/>
    <p:sldId id="510" r:id="rId17"/>
    <p:sldId id="511" r:id="rId18"/>
    <p:sldId id="512" r:id="rId19"/>
    <p:sldId id="488" r:id="rId20"/>
    <p:sldId id="489" r:id="rId21"/>
    <p:sldId id="491" r:id="rId22"/>
    <p:sldId id="490" r:id="rId23"/>
    <p:sldId id="492" r:id="rId24"/>
    <p:sldId id="486" r:id="rId25"/>
    <p:sldId id="487" r:id="rId26"/>
    <p:sldId id="506" r:id="rId27"/>
    <p:sldId id="359" r:id="rId28"/>
    <p:sldId id="459" r:id="rId29"/>
    <p:sldId id="496"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7.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6303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2019-08-21T18:06:51Z</dcterms:modified>
</cp:coreProperties>
</file>