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403" r:id="rId7"/>
    <p:sldId id="398" r:id="rId8"/>
    <p:sldId id="402" r:id="rId9"/>
    <p:sldId id="405" r:id="rId10"/>
    <p:sldId id="406"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5386" y="407956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2019-05-26T19:02:32Z</dcterms:modified>
</cp:coreProperties>
</file>