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37" r:id="rId3"/>
    <p:sldId id="1538" r:id="rId4"/>
    <p:sldId id="1533" r:id="rId5"/>
    <p:sldId id="1289" r:id="rId6"/>
    <p:sldId id="1519" r:id="rId7"/>
    <p:sldId id="1435" r:id="rId8"/>
    <p:sldId id="1512" r:id="rId9"/>
    <p:sldId id="1529" r:id="rId10"/>
    <p:sldId id="1458" r:id="rId11"/>
    <p:sldId id="1554" r:id="rId12"/>
    <p:sldId id="1532" r:id="rId13"/>
    <p:sldId id="1727" r:id="rId14"/>
    <p:sldId id="1447" r:id="rId15"/>
    <p:sldId id="1191" r:id="rId16"/>
    <p:sldId id="1171" r:id="rId17"/>
    <p:sldId id="1176" r:id="rId18"/>
    <p:sldId id="1290" r:id="rId19"/>
    <p:sldId id="1733" r:id="rId20"/>
    <p:sldId id="1732" r:id="rId21"/>
    <p:sldId id="1729" r:id="rId22"/>
    <p:sldId id="1728" r:id="rId23"/>
    <p:sldId id="1305"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7.sv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21.png"/><Relationship Id="rId3" Type="http://schemas.openxmlformats.org/officeDocument/2006/relationships/image" Target="../media/image23.png"/><Relationship Id="rId7" Type="http://schemas.openxmlformats.org/officeDocument/2006/relationships/image" Target="../media/image31.png"/><Relationship Id="rId12" Type="http://schemas.openxmlformats.org/officeDocument/2006/relationships/image" Target="../media/image2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27.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22.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7.sv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4.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2.svg"/><Relationship Id="rId4" Type="http://schemas.openxmlformats.org/officeDocument/2006/relationships/image" Target="../media/image24.sv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21.png"/><Relationship Id="rId5" Type="http://schemas.openxmlformats.org/officeDocument/2006/relationships/image" Target="../media/image25.png"/><Relationship Id="rId10" Type="http://schemas.openxmlformats.org/officeDocument/2006/relationships/image" Target="../media/image32.svg"/><Relationship Id="rId4" Type="http://schemas.openxmlformats.org/officeDocument/2006/relationships/image" Target="../media/image24.svg"/><Relationship Id="rId9" Type="http://schemas.openxmlformats.org/officeDocument/2006/relationships/image" Target="../media/image31.png"/><Relationship Id="rId14" Type="http://schemas.openxmlformats.org/officeDocument/2006/relationships/image" Target="../media/image34.svg"/></Relationships>
</file>

<file path=ppt/slides/_rels/slide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85969" y="63027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1051730" y="79582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19, 2019</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1984</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556</cp:revision>
  <dcterms:created xsi:type="dcterms:W3CDTF">2016-09-28T22:08:47Z</dcterms:created>
  <dcterms:modified xsi:type="dcterms:W3CDTF">2019-05-17T14:48:28Z</dcterms:modified>
</cp:coreProperties>
</file>