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95" r:id="rId2"/>
    <p:sldId id="605" r:id="rId3"/>
    <p:sldId id="598" r:id="rId4"/>
    <p:sldId id="599" r:id="rId5"/>
    <p:sldId id="604" r:id="rId6"/>
    <p:sldId id="603" r:id="rId7"/>
    <p:sldId id="600" r:id="rId8"/>
    <p:sldId id="601" r:id="rId9"/>
    <p:sldId id="602" r:id="rId10"/>
    <p:sldId id="588" r:id="rId11"/>
    <p:sldId id="592" r:id="rId12"/>
    <p:sldId id="589" r:id="rId13"/>
    <p:sldId id="594" r:id="rId14"/>
    <p:sldId id="593" r:id="rId15"/>
    <p:sldId id="591" r:id="rId16"/>
    <p:sldId id="587" r:id="rId17"/>
    <p:sldId id="546" r:id="rId18"/>
    <p:sldId id="590" r:id="rId19"/>
    <p:sldId id="580" r:id="rId20"/>
    <p:sldId id="581" r:id="rId21"/>
    <p:sldId id="579" r:id="rId22"/>
    <p:sldId id="584" r:id="rId23"/>
    <p:sldId id="582" r:id="rId24"/>
    <p:sldId id="585" r:id="rId25"/>
    <p:sldId id="583" r:id="rId26"/>
    <p:sldId id="586" r:id="rId27"/>
    <p:sldId id="570" r:id="rId28"/>
    <p:sldId id="571" r:id="rId29"/>
    <p:sldId id="572" r:id="rId30"/>
    <p:sldId id="573" r:id="rId31"/>
    <p:sldId id="574" r:id="rId32"/>
    <p:sldId id="575" r:id="rId33"/>
    <p:sldId id="576" r:id="rId34"/>
    <p:sldId id="577" r:id="rId35"/>
    <p:sldId id="578" r:id="rId36"/>
    <p:sldId id="566" r:id="rId37"/>
    <p:sldId id="563" r:id="rId38"/>
    <p:sldId id="562" r:id="rId39"/>
    <p:sldId id="560" r:id="rId40"/>
    <p:sldId id="446" r:id="rId41"/>
    <p:sldId id="548" r:id="rId42"/>
    <p:sldId id="338" r:id="rId43"/>
    <p:sldId id="297" r:id="rId44"/>
    <p:sldId id="274" r:id="rId45"/>
    <p:sldId id="317"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78C7"/>
    <a:srgbClr val="4E79C7"/>
    <a:srgbClr val="4A76C6"/>
    <a:srgbClr val="A9A9A9"/>
    <a:srgbClr val="64A0D7"/>
    <a:srgbClr val="76B14F"/>
    <a:srgbClr val="FFC20A"/>
    <a:srgbClr val="EE8137"/>
    <a:srgbClr val="79B353"/>
    <a:srgbClr val="4E7A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1" d="100"/>
          <a:sy n="61" d="100"/>
        </p:scale>
        <p:origin x="96" y="102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3" r:id="rId18"/>
    <p:sldLayoutId id="2147483715" r:id="rId19"/>
    <p:sldLayoutId id="2147483716" r:id="rId20"/>
    <p:sldLayoutId id="2147483717" r:id="rId21"/>
    <p:sldLayoutId id="2147483718" r:id="rId22"/>
    <p:sldLayoutId id="2147483719" r:id="rId23"/>
    <p:sldLayoutId id="2147483720"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0.jpg"/><Relationship Id="rId5" Type="http://schemas.openxmlformats.org/officeDocument/2006/relationships/image" Target="../media/image16.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image" Target="../media/image13.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jpg"/><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19.jpg"/><Relationship Id="rId5" Type="http://schemas.openxmlformats.org/officeDocument/2006/relationships/image" Target="../media/image29.jpg"/><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0.jpg"/><Relationship Id="rId5" Type="http://schemas.openxmlformats.org/officeDocument/2006/relationships/image" Target="../media/image13.jpg"/><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6118913" y="5968686"/>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17,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ln>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92428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a:ln>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18403</TotalTime>
  <Words>5559</Words>
  <Application>Microsoft Office PowerPoint</Application>
  <PresentationFormat>Widescreen</PresentationFormat>
  <Paragraphs>513</Paragraphs>
  <Slides>45</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5893</cp:revision>
  <dcterms:created xsi:type="dcterms:W3CDTF">2015-12-31T02:20:12Z</dcterms:created>
  <dcterms:modified xsi:type="dcterms:W3CDTF">2016-08-18T02:13:20Z</dcterms:modified>
</cp:coreProperties>
</file>