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4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60128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466140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2019-01-25T18:29:54Z</dcterms:modified>
</cp:coreProperties>
</file>